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5" r:id="rId2"/>
    <p:sldId id="355" r:id="rId3"/>
    <p:sldId id="350" r:id="rId4"/>
    <p:sldId id="370" r:id="rId5"/>
    <p:sldId id="366" r:id="rId6"/>
    <p:sldId id="369" r:id="rId7"/>
    <p:sldId id="353" r:id="rId8"/>
    <p:sldId id="368" r:id="rId9"/>
    <p:sldId id="316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05"/>
    <a:srgbClr val="13294B"/>
    <a:srgbClr val="C84113"/>
    <a:srgbClr val="3B6C35"/>
    <a:srgbClr val="4B868E"/>
    <a:srgbClr val="FBB24D"/>
    <a:srgbClr val="F05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9" autoAdjust="0"/>
    <p:restoredTop sz="95782" autoAdjust="0"/>
  </p:normalViewPr>
  <p:slideViewPr>
    <p:cSldViewPr snapToGrid="0">
      <p:cViewPr varScale="1">
        <p:scale>
          <a:sx n="97" d="100"/>
          <a:sy n="97" d="100"/>
        </p:scale>
        <p:origin x="208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E1E9AA-346A-B3D9-794E-D00029D397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56AFA-A4B7-7466-6AF7-3B946230D3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678F-55F8-4A98-B438-1921114C3F78}" type="datetimeFigureOut">
              <a:rPr lang="en-US" smtClean="0"/>
              <a:t>12/14/23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BE0AD-401D-551F-84BA-B7639FBB7E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98A03-EC06-4230-C305-6B2387392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E4B95-DB27-469E-87AB-81525EE3E5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17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260D9-9A89-466D-AB9E-AB8EEEC5B27F}" type="datetimeFigureOut">
              <a:rPr lang="en-US" smtClean="0"/>
              <a:t>12/14/23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6F0D5-1438-4C96-931F-854E0BFC2C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F0D5-1438-4C96-931F-854E0BFC2CD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3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32F4F2-6BCB-E2A6-BF14-55C777A83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Accent">
            <a:extLst>
              <a:ext uri="{FF2B5EF4-FFF2-40B4-BE49-F238E27FC236}">
                <a16:creationId xmlns:a16="http://schemas.microsoft.com/office/drawing/2014/main" id="{A4CD8BB7-0ED5-85FC-E344-1C112A4E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95872" y="1832610"/>
            <a:ext cx="95250" cy="3192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6C5F9852-BDFC-7251-F9A8-98DEA10266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3131" y="1958297"/>
            <a:ext cx="8569236" cy="1614486"/>
          </a:xfrm>
        </p:spPr>
        <p:txBody>
          <a:bodyPr anchor="t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epartment/unit name placeholder">
            <a:extLst>
              <a:ext uri="{FF2B5EF4-FFF2-40B4-BE49-F238E27FC236}">
                <a16:creationId xmlns:a16="http://schemas.microsoft.com/office/drawing/2014/main" id="{497620D0-FD2F-C1C0-438F-BA156FAA85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5601" y="3489452"/>
            <a:ext cx="8569235" cy="767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Department/Unit Name</a:t>
            </a:r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D3A57C1C-6F1A-1705-E0D4-BE50DA8625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5601" y="4257421"/>
            <a:ext cx="8569235" cy="767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100193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30D879-E427-F595-A720-AD68F45BE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11" name="Block I">
            <a:extLst>
              <a:ext uri="{FF2B5EF4-FFF2-40B4-BE49-F238E27FC236}">
                <a16:creationId xmlns:a16="http://schemas.microsoft.com/office/drawing/2014/main" id="{03433787-1CFF-45E7-AF8C-BD6DE67D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275" y="277804"/>
            <a:ext cx="528575" cy="764797"/>
          </a:xfrm>
          <a:prstGeom prst="rect">
            <a:avLst/>
          </a:prstGeom>
        </p:spPr>
      </p:pic>
      <p:sp>
        <p:nvSpPr>
          <p:cNvPr id="10" name="Title underscore">
            <a:extLst>
              <a:ext uri="{FF2B5EF4-FFF2-40B4-BE49-F238E27FC236}">
                <a16:creationId xmlns:a16="http://schemas.microsoft.com/office/drawing/2014/main" id="{9AB7A58C-6DBD-4739-B4B2-CF600754B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55664" y="4159281"/>
            <a:ext cx="1275549" cy="1419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Placeholder">
            <a:extLst>
              <a:ext uri="{FF2B5EF4-FFF2-40B4-BE49-F238E27FC236}">
                <a16:creationId xmlns:a16="http://schemas.microsoft.com/office/drawing/2014/main" id="{1E358E9E-D14A-D868-718C-3F41147F1E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87996"/>
            <a:ext cx="10515600" cy="1325563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2" name="Department/Unit name Placeholder">
            <a:extLst>
              <a:ext uri="{FF2B5EF4-FFF2-40B4-BE49-F238E27FC236}">
                <a16:creationId xmlns:a16="http://schemas.microsoft.com/office/drawing/2014/main" id="{5A4D42FD-F2CE-B461-42FC-B7365425E0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C86609E-3488-AC7D-5BCD-1999D3DF7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3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Accent">
            <a:extLst>
              <a:ext uri="{FF2B5EF4-FFF2-40B4-BE49-F238E27FC236}">
                <a16:creationId xmlns:a16="http://schemas.microsoft.com/office/drawing/2014/main" id="{D0364173-A96F-9FE3-06E5-5B39DC86E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Block I">
            <a:extLst>
              <a:ext uri="{FF2B5EF4-FFF2-40B4-BE49-F238E27FC236}">
                <a16:creationId xmlns:a16="http://schemas.microsoft.com/office/drawing/2014/main" id="{476E0D61-C12B-4A74-FA1D-11D7952A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7" name="Footer background">
            <a:extLst>
              <a:ext uri="{FF2B5EF4-FFF2-40B4-BE49-F238E27FC236}">
                <a16:creationId xmlns:a16="http://schemas.microsoft.com/office/drawing/2014/main" id="{0D56C456-94C5-4B92-7452-76C649BE7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2F5268-A885-7E39-998A-D50E2D26F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5F48C7DE-94AB-9076-4335-F5D9A305B3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463" y="1795749"/>
            <a:ext cx="10370190" cy="41203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epartment/Unit name Placeholder">
            <a:extLst>
              <a:ext uri="{FF2B5EF4-FFF2-40B4-BE49-F238E27FC236}">
                <a16:creationId xmlns:a16="http://schemas.microsoft.com/office/drawing/2014/main" id="{B033ED9C-0B52-487F-8BD5-11759DAF6A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08AAFB27-B643-3132-E0CD-89C471BF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51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Accent">
            <a:extLst>
              <a:ext uri="{FF2B5EF4-FFF2-40B4-BE49-F238E27FC236}">
                <a16:creationId xmlns:a16="http://schemas.microsoft.com/office/drawing/2014/main" id="{EC828380-4544-4F96-B8A5-DCC905DD2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Block I">
            <a:extLst>
              <a:ext uri="{FF2B5EF4-FFF2-40B4-BE49-F238E27FC236}">
                <a16:creationId xmlns:a16="http://schemas.microsoft.com/office/drawing/2014/main" id="{83CCBDC0-B71E-50D9-1AE4-50C357B1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80743D9-A6A8-DB12-6B2E-147C038068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19" name="Subheading">
            <a:extLst>
              <a:ext uri="{FF2B5EF4-FFF2-40B4-BE49-F238E27FC236}">
                <a16:creationId xmlns:a16="http://schemas.microsoft.com/office/drawing/2014/main" id="{CC490E05-74DB-0E53-9364-2C3ADCC6A2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4228" y="1913536"/>
            <a:ext cx="10370191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5611F233-E768-987E-50BE-BF98E82C82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463" y="2688805"/>
            <a:ext cx="10370190" cy="9631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Subheading 2">
            <a:extLst>
              <a:ext uri="{FF2B5EF4-FFF2-40B4-BE49-F238E27FC236}">
                <a16:creationId xmlns:a16="http://schemas.microsoft.com/office/drawing/2014/main" id="{2D3D518F-FED5-7E25-12CE-FCBE9431A5C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4228" y="3957788"/>
            <a:ext cx="10370191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9071244-DD24-D83B-A3BC-DF4D85E087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2463" y="4733057"/>
            <a:ext cx="10370190" cy="9631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background">
            <a:extLst>
              <a:ext uri="{FF2B5EF4-FFF2-40B4-BE49-F238E27FC236}">
                <a16:creationId xmlns:a16="http://schemas.microsoft.com/office/drawing/2014/main" id="{2CDA5182-C298-A7CD-BECD-28B3EF9F5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epartment/Unit name Placeholder">
            <a:extLst>
              <a:ext uri="{FF2B5EF4-FFF2-40B4-BE49-F238E27FC236}">
                <a16:creationId xmlns:a16="http://schemas.microsoft.com/office/drawing/2014/main" id="{D04B6268-443E-C233-94CE-19E2240CBF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166FCCC-D572-7B04-6D0C-142E9AF1A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04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ock I">
            <a:extLst>
              <a:ext uri="{FF2B5EF4-FFF2-40B4-BE49-F238E27FC236}">
                <a16:creationId xmlns:a16="http://schemas.microsoft.com/office/drawing/2014/main" id="{83CCBDC0-B71E-50D9-1AE4-50C357B1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00EE44-1662-6C19-8EEE-4473520AD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C33744-A502-FBC7-B1D3-73DF0C333B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19" name="Subhead Placeholder - left">
            <a:extLst>
              <a:ext uri="{FF2B5EF4-FFF2-40B4-BE49-F238E27FC236}">
                <a16:creationId xmlns:a16="http://schemas.microsoft.com/office/drawing/2014/main" id="{CC490E05-74DB-0E53-9364-2C3ADCC6A2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4228" y="2009998"/>
            <a:ext cx="4876417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5611F233-E768-987E-50BE-BF98E82C82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463" y="2785267"/>
            <a:ext cx="4876417" cy="2155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ubhead Placeholder - right">
            <a:extLst>
              <a:ext uri="{FF2B5EF4-FFF2-40B4-BE49-F238E27FC236}">
                <a16:creationId xmlns:a16="http://schemas.microsoft.com/office/drawing/2014/main" id="{224424D1-87E7-3962-19AA-DA17D1EABB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8002" y="2009998"/>
            <a:ext cx="4876417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29D8EC-3306-885D-34FB-A593175BDA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46237" y="2785267"/>
            <a:ext cx="4876417" cy="2155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background">
            <a:extLst>
              <a:ext uri="{FF2B5EF4-FFF2-40B4-BE49-F238E27FC236}">
                <a16:creationId xmlns:a16="http://schemas.microsoft.com/office/drawing/2014/main" id="{2CDA5182-C298-A7CD-BECD-28B3EF9F5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epartment/Unit name Placeholder">
            <a:extLst>
              <a:ext uri="{FF2B5EF4-FFF2-40B4-BE49-F238E27FC236}">
                <a16:creationId xmlns:a16="http://schemas.microsoft.com/office/drawing/2014/main" id="{78C65027-A687-41F0-E627-6C9CA6C8D0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166FCCC-D572-7B04-6D0C-142E9AF1A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54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accent">
            <a:extLst>
              <a:ext uri="{FF2B5EF4-FFF2-40B4-BE49-F238E27FC236}">
                <a16:creationId xmlns:a16="http://schemas.microsoft.com/office/drawing/2014/main" id="{115AD324-E2E1-9400-B6BC-49D0C5F6A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Block I">
            <a:extLst>
              <a:ext uri="{FF2B5EF4-FFF2-40B4-BE49-F238E27FC236}">
                <a16:creationId xmlns:a16="http://schemas.microsoft.com/office/drawing/2014/main" id="{83CCBDC0-B71E-50D9-1AE4-50C357B1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71844C4-2CEE-3AA9-FDAD-BAF322CBDD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25" name="Subhead Placeholder - left">
            <a:extLst>
              <a:ext uri="{FF2B5EF4-FFF2-40B4-BE49-F238E27FC236}">
                <a16:creationId xmlns:a16="http://schemas.microsoft.com/office/drawing/2014/main" id="{4F21266B-E068-C84F-857F-629382CE95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4228" y="2009998"/>
            <a:ext cx="4876417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8" name="Text Placeholder - left">
            <a:extLst>
              <a:ext uri="{FF2B5EF4-FFF2-40B4-BE49-F238E27FC236}">
                <a16:creationId xmlns:a16="http://schemas.microsoft.com/office/drawing/2014/main" id="{E378921D-C904-2C44-DAD3-10FCD05155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1081" y="2774950"/>
            <a:ext cx="4876417" cy="266858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ubhead Placeholder - right">
            <a:extLst>
              <a:ext uri="{FF2B5EF4-FFF2-40B4-BE49-F238E27FC236}">
                <a16:creationId xmlns:a16="http://schemas.microsoft.com/office/drawing/2014/main" id="{EEBD4F98-6476-56B5-5D6A-FDFCA46BF7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8002" y="2009998"/>
            <a:ext cx="4876417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30" name="Text Placeholder -right">
            <a:extLst>
              <a:ext uri="{FF2B5EF4-FFF2-40B4-BE49-F238E27FC236}">
                <a16:creationId xmlns:a16="http://schemas.microsoft.com/office/drawing/2014/main" id="{E6AC3C03-BBBE-A121-29AB-D885327950B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44855" y="2774797"/>
            <a:ext cx="4876417" cy="266858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background">
            <a:extLst>
              <a:ext uri="{FF2B5EF4-FFF2-40B4-BE49-F238E27FC236}">
                <a16:creationId xmlns:a16="http://schemas.microsoft.com/office/drawing/2014/main" id="{2CDA5182-C298-A7CD-BECD-28B3EF9F5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epartment/unit name Placeholder">
            <a:extLst>
              <a:ext uri="{FF2B5EF4-FFF2-40B4-BE49-F238E27FC236}">
                <a16:creationId xmlns:a16="http://schemas.microsoft.com/office/drawing/2014/main" id="{447F6171-D545-B452-563D-EFB2AE9666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166FCCC-D572-7B04-6D0C-142E9AF1A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01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ock I">
            <a:extLst>
              <a:ext uri="{FF2B5EF4-FFF2-40B4-BE49-F238E27FC236}">
                <a16:creationId xmlns:a16="http://schemas.microsoft.com/office/drawing/2014/main" id="{D5DA79D9-6B40-7F27-6A6B-EA75CB7C6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6BB2015-0086-DF08-8A25-8A0616C8BB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80" y="1291652"/>
            <a:ext cx="6189488" cy="80779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Large Quote</a:t>
            </a:r>
          </a:p>
        </p:txBody>
      </p:sp>
      <p:sp>
        <p:nvSpPr>
          <p:cNvPr id="12" name="Quote 1 - left">
            <a:extLst>
              <a:ext uri="{FF2B5EF4-FFF2-40B4-BE49-F238E27FC236}">
                <a16:creationId xmlns:a16="http://schemas.microsoft.com/office/drawing/2014/main" id="{74CB6488-2929-62E5-C898-745037E06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2273810" y="1167968"/>
            <a:ext cx="1184622" cy="13735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</a:rPr>
              <a:t>“</a:t>
            </a:r>
          </a:p>
        </p:txBody>
      </p:sp>
      <p:sp>
        <p:nvSpPr>
          <p:cNvPr id="13" name="Quote 1 - right">
            <a:extLst>
              <a:ext uri="{FF2B5EF4-FFF2-40B4-BE49-F238E27FC236}">
                <a16:creationId xmlns:a16="http://schemas.microsoft.com/office/drawing/2014/main" id="{91174DFB-BAA6-41D2-C5C4-B438E22A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9140821" y="1185256"/>
            <a:ext cx="1184622" cy="13735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</a:rPr>
              <a:t>”</a:t>
            </a:r>
          </a:p>
        </p:txBody>
      </p:sp>
      <p:sp>
        <p:nvSpPr>
          <p:cNvPr id="17" name="Attribution 1 Placeholder">
            <a:extLst>
              <a:ext uri="{FF2B5EF4-FFF2-40B4-BE49-F238E27FC236}">
                <a16:creationId xmlns:a16="http://schemas.microsoft.com/office/drawing/2014/main" id="{2A25C115-1C3A-AC3A-C7C7-570E85027B6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27193" y="2116732"/>
            <a:ext cx="2113474" cy="429881"/>
          </a:xfrm>
        </p:spPr>
        <p:txBody>
          <a:bodyPr anchor="ctr">
            <a:normAutofit/>
          </a:bodyPr>
          <a:lstStyle>
            <a:lvl1pPr marL="0" indent="0" algn="r">
              <a:lnSpc>
                <a:spcPct val="70000"/>
              </a:lnSpc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7" name="Quote 2 - left">
            <a:extLst>
              <a:ext uri="{FF2B5EF4-FFF2-40B4-BE49-F238E27FC236}">
                <a16:creationId xmlns:a16="http://schemas.microsoft.com/office/drawing/2014/main" id="{007BC3EA-75CF-5946-828D-DEFAF530E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2273810" y="3477024"/>
            <a:ext cx="1184622" cy="13735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rgbClr val="FF5F05"/>
                </a:solidFill>
              </a:rPr>
              <a:t>“</a:t>
            </a:r>
          </a:p>
        </p:txBody>
      </p:sp>
      <p:sp>
        <p:nvSpPr>
          <p:cNvPr id="8" name="Quote 2 - right">
            <a:extLst>
              <a:ext uri="{FF2B5EF4-FFF2-40B4-BE49-F238E27FC236}">
                <a16:creationId xmlns:a16="http://schemas.microsoft.com/office/drawing/2014/main" id="{254A594E-C5D9-FA57-D21E-EAA6B5CB7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9088267" y="3494312"/>
            <a:ext cx="1184622" cy="13735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chemeClr val="bg2"/>
                </a:solidFill>
              </a:rPr>
              <a:t>”</a:t>
            </a:r>
          </a:p>
        </p:txBody>
      </p:sp>
      <p:sp>
        <p:nvSpPr>
          <p:cNvPr id="19" name="Long Quote Placeholder">
            <a:extLst>
              <a:ext uri="{FF2B5EF4-FFF2-40B4-BE49-F238E27FC236}">
                <a16:creationId xmlns:a16="http://schemas.microsoft.com/office/drawing/2014/main" id="{C6593C7D-5AD9-BC2C-0070-B0B3F7287B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0741" y="3501730"/>
            <a:ext cx="6179926" cy="15072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70000"/>
              </a:lnSpc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Long Paragraph Quote </a:t>
            </a:r>
          </a:p>
        </p:txBody>
      </p:sp>
      <p:sp>
        <p:nvSpPr>
          <p:cNvPr id="20" name="Long Quote attribution Placeholder">
            <a:extLst>
              <a:ext uri="{FF2B5EF4-FFF2-40B4-BE49-F238E27FC236}">
                <a16:creationId xmlns:a16="http://schemas.microsoft.com/office/drawing/2014/main" id="{D808D8CD-BCBE-F257-3C6F-64185F7ABD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7193" y="5065124"/>
            <a:ext cx="2113474" cy="429881"/>
          </a:xfrm>
        </p:spPr>
        <p:txBody>
          <a:bodyPr anchor="ctr">
            <a:normAutofit/>
          </a:bodyPr>
          <a:lstStyle>
            <a:lvl1pPr marL="0" indent="0" algn="r">
              <a:lnSpc>
                <a:spcPct val="70000"/>
              </a:lnSpc>
              <a:buNone/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5" name="Footer Background">
            <a:extLst>
              <a:ext uri="{FF2B5EF4-FFF2-40B4-BE49-F238E27FC236}">
                <a16:creationId xmlns:a16="http://schemas.microsoft.com/office/drawing/2014/main" id="{15D7D23A-1232-9173-80E0-A45F3AAD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epartment/Unit name Placeholder">
            <a:extLst>
              <a:ext uri="{FF2B5EF4-FFF2-40B4-BE49-F238E27FC236}">
                <a16:creationId xmlns:a16="http://schemas.microsoft.com/office/drawing/2014/main" id="{AB35559D-9B81-15E1-57F6-5A5D9BA4D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EEECF-FB5A-EB2A-C6A5-7ACB9EE0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28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Accent">
            <a:extLst>
              <a:ext uri="{FF2B5EF4-FFF2-40B4-BE49-F238E27FC236}">
                <a16:creationId xmlns:a16="http://schemas.microsoft.com/office/drawing/2014/main" id="{6AC03172-2FA4-F47D-B58A-C84D36B9E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Block I">
            <a:extLst>
              <a:ext uri="{FF2B5EF4-FFF2-40B4-BE49-F238E27FC236}">
                <a16:creationId xmlns:a16="http://schemas.microsoft.com/office/drawing/2014/main" id="{D5DA79D9-6B40-7F27-6A6B-EA75CB7C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06AA2EA-F5CC-A830-112E-D187F54113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5902D87F-A357-6B12-50D8-55555AA9D9D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4038" y="1786687"/>
            <a:ext cx="4738687" cy="204293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Subhead 1 Placeholder">
            <a:extLst>
              <a:ext uri="{FF2B5EF4-FFF2-40B4-BE49-F238E27FC236}">
                <a16:creationId xmlns:a16="http://schemas.microsoft.com/office/drawing/2014/main" id="{CC193BC8-108C-8326-80FA-BAECF7254B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77348" y="1786687"/>
            <a:ext cx="5547072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3208D36D-11B7-A53D-F8A8-E941F54F2B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75583" y="2561957"/>
            <a:ext cx="5547072" cy="12676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3332E0F7-8D76-3BED-561C-C7B99F9CA5F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2273" y="3924115"/>
            <a:ext cx="4738687" cy="204293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Subhead Placeholder 2">
            <a:extLst>
              <a:ext uri="{FF2B5EF4-FFF2-40B4-BE49-F238E27FC236}">
                <a16:creationId xmlns:a16="http://schemas.microsoft.com/office/drawing/2014/main" id="{4AEA1B53-9D39-71C7-6498-B61C0E9CDA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5583" y="3924115"/>
            <a:ext cx="5547072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5DAD01A-BC33-C150-4677-8D04EA1F709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73818" y="4699385"/>
            <a:ext cx="5547072" cy="12676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background">
            <a:extLst>
              <a:ext uri="{FF2B5EF4-FFF2-40B4-BE49-F238E27FC236}">
                <a16:creationId xmlns:a16="http://schemas.microsoft.com/office/drawing/2014/main" id="{15D7D23A-1232-9173-80E0-A45F3AAD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epartment/Unit name Placeholder">
            <a:extLst>
              <a:ext uri="{FF2B5EF4-FFF2-40B4-BE49-F238E27FC236}">
                <a16:creationId xmlns:a16="http://schemas.microsoft.com/office/drawing/2014/main" id="{AB35559D-9B81-15E1-57F6-5A5D9BA4D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5F5EEECF-FB5A-EB2A-C6A5-7ACB9EE0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Accent">
            <a:extLst>
              <a:ext uri="{FF2B5EF4-FFF2-40B4-BE49-F238E27FC236}">
                <a16:creationId xmlns:a16="http://schemas.microsoft.com/office/drawing/2014/main" id="{6AC03172-2FA4-F47D-B58A-C84D36B9E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Block I">
            <a:extLst>
              <a:ext uri="{FF2B5EF4-FFF2-40B4-BE49-F238E27FC236}">
                <a16:creationId xmlns:a16="http://schemas.microsoft.com/office/drawing/2014/main" id="{D5DA79D9-6B40-7F27-6A6B-EA75CB7C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67464D1-DDEC-4858-9CA3-246D12B35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18" name="Subhead Placeholder 1">
            <a:extLst>
              <a:ext uri="{FF2B5EF4-FFF2-40B4-BE49-F238E27FC236}">
                <a16:creationId xmlns:a16="http://schemas.microsoft.com/office/drawing/2014/main" id="{CC193BC8-108C-8326-80FA-BAECF7254B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4228" y="1786687"/>
            <a:ext cx="5547072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3208D36D-11B7-A53D-F8A8-E941F54F2B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463" y="2561957"/>
            <a:ext cx="5547072" cy="12676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5902D87F-A357-6B12-50D8-55555AA9D9D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82203" y="1786687"/>
            <a:ext cx="4738687" cy="204293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Subhead Placeholder 2">
            <a:extLst>
              <a:ext uri="{FF2B5EF4-FFF2-40B4-BE49-F238E27FC236}">
                <a16:creationId xmlns:a16="http://schemas.microsoft.com/office/drawing/2014/main" id="{4AEA1B53-9D39-71C7-6498-B61C0E9CDA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2463" y="3924115"/>
            <a:ext cx="5547072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5DAD01A-BC33-C150-4677-8D04EA1F709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0698" y="4699385"/>
            <a:ext cx="5547072" cy="12676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3332E0F7-8D76-3BED-561C-C7B99F9CA5F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80438" y="3924115"/>
            <a:ext cx="4738687" cy="204293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background">
            <a:extLst>
              <a:ext uri="{FF2B5EF4-FFF2-40B4-BE49-F238E27FC236}">
                <a16:creationId xmlns:a16="http://schemas.microsoft.com/office/drawing/2014/main" id="{15D7D23A-1232-9173-80E0-A45F3AAD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epartment/Unit name Placeholder">
            <a:extLst>
              <a:ext uri="{FF2B5EF4-FFF2-40B4-BE49-F238E27FC236}">
                <a16:creationId xmlns:a16="http://schemas.microsoft.com/office/drawing/2014/main" id="{AB35559D-9B81-15E1-57F6-5A5D9BA4D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5F5EEECF-FB5A-EB2A-C6A5-7ACB9EE0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25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ock I">
            <a:extLst>
              <a:ext uri="{FF2B5EF4-FFF2-40B4-BE49-F238E27FC236}">
                <a16:creationId xmlns:a16="http://schemas.microsoft.com/office/drawing/2014/main" id="{D5DA79D9-6B40-7F27-6A6B-EA75CB7C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14" name="Title accent">
            <a:extLst>
              <a:ext uri="{FF2B5EF4-FFF2-40B4-BE49-F238E27FC236}">
                <a16:creationId xmlns:a16="http://schemas.microsoft.com/office/drawing/2014/main" id="{6AC03172-2FA4-F47D-B58A-C84D36B9E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B32AFE-F932-DF9D-9DB7-1815DFD5D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5902D87F-A357-6B12-50D8-55555AA9D9D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4038" y="1786687"/>
            <a:ext cx="4738687" cy="43222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Subhead Placeholder">
            <a:extLst>
              <a:ext uri="{FF2B5EF4-FFF2-40B4-BE49-F238E27FC236}">
                <a16:creationId xmlns:a16="http://schemas.microsoft.com/office/drawing/2014/main" id="{CC193BC8-108C-8326-80FA-BAECF7254B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77348" y="2717104"/>
            <a:ext cx="5547072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2" name="Text Placeholder">
            <a:extLst>
              <a:ext uri="{FF2B5EF4-FFF2-40B4-BE49-F238E27FC236}">
                <a16:creationId xmlns:a16="http://schemas.microsoft.com/office/drawing/2014/main" id="{3208D36D-11B7-A53D-F8A8-E941F54F2B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75583" y="3492374"/>
            <a:ext cx="5547072" cy="12676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background">
            <a:extLst>
              <a:ext uri="{FF2B5EF4-FFF2-40B4-BE49-F238E27FC236}">
                <a16:creationId xmlns:a16="http://schemas.microsoft.com/office/drawing/2014/main" id="{15D7D23A-1232-9173-80E0-A45F3AAD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epartment/Unit name Placeholder">
            <a:extLst>
              <a:ext uri="{FF2B5EF4-FFF2-40B4-BE49-F238E27FC236}">
                <a16:creationId xmlns:a16="http://schemas.microsoft.com/office/drawing/2014/main" id="{AB35559D-9B81-15E1-57F6-5A5D9BA4D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5F5EEECF-FB5A-EB2A-C6A5-7ACB9EE0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03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accent">
            <a:extLst>
              <a:ext uri="{FF2B5EF4-FFF2-40B4-BE49-F238E27FC236}">
                <a16:creationId xmlns:a16="http://schemas.microsoft.com/office/drawing/2014/main" id="{6AC03172-2FA4-F47D-B58A-C84D36B9E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Block I">
            <a:extLst>
              <a:ext uri="{FF2B5EF4-FFF2-40B4-BE49-F238E27FC236}">
                <a16:creationId xmlns:a16="http://schemas.microsoft.com/office/drawing/2014/main" id="{D5DA79D9-6B40-7F27-6A6B-EA75CB7C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5372" y="277803"/>
            <a:ext cx="516232" cy="7456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C361099-F3C8-7FD3-FE7D-BDB8984BD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18" name="Subheading">
            <a:extLst>
              <a:ext uri="{FF2B5EF4-FFF2-40B4-BE49-F238E27FC236}">
                <a16:creationId xmlns:a16="http://schemas.microsoft.com/office/drawing/2014/main" id="{CC193BC8-108C-8326-80FA-BAECF7254B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2463" y="2717104"/>
            <a:ext cx="5547072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2" name="Text Placeholder">
            <a:extLst>
              <a:ext uri="{FF2B5EF4-FFF2-40B4-BE49-F238E27FC236}">
                <a16:creationId xmlns:a16="http://schemas.microsoft.com/office/drawing/2014/main" id="{3208D36D-11B7-A53D-F8A8-E941F54F2B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0698" y="3492374"/>
            <a:ext cx="5547072" cy="12676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5902D87F-A357-6B12-50D8-55555AA9D9D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83968" y="1786687"/>
            <a:ext cx="4738687" cy="43222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background">
            <a:extLst>
              <a:ext uri="{FF2B5EF4-FFF2-40B4-BE49-F238E27FC236}">
                <a16:creationId xmlns:a16="http://schemas.microsoft.com/office/drawing/2014/main" id="{15D7D23A-1232-9173-80E0-A45F3AAD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epartment/Unit name Placeholder">
            <a:extLst>
              <a:ext uri="{FF2B5EF4-FFF2-40B4-BE49-F238E27FC236}">
                <a16:creationId xmlns:a16="http://schemas.microsoft.com/office/drawing/2014/main" id="{AB35559D-9B81-15E1-57F6-5A5D9BA4D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5F5EEECF-FB5A-EB2A-C6A5-7ACB9EE0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2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36CFC5-9FDA-B7CC-A0E8-9E2C8CF52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11" name="Title Accent">
            <a:extLst>
              <a:ext uri="{FF2B5EF4-FFF2-40B4-BE49-F238E27FC236}">
                <a16:creationId xmlns:a16="http://schemas.microsoft.com/office/drawing/2014/main" id="{774D0FFC-1870-3AC0-2920-9F9EA3F5B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95872" y="1832610"/>
            <a:ext cx="95250" cy="3192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967BB4B5-6DC9-4239-4EE4-8B3B8C0683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3131" y="1958297"/>
            <a:ext cx="8569236" cy="1614486"/>
          </a:xfrm>
        </p:spPr>
        <p:txBody>
          <a:bodyPr anchor="t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Department/unit name placeholder">
            <a:extLst>
              <a:ext uri="{FF2B5EF4-FFF2-40B4-BE49-F238E27FC236}">
                <a16:creationId xmlns:a16="http://schemas.microsoft.com/office/drawing/2014/main" id="{9CCA8B6C-53BF-DD2E-3863-4C11197357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5601" y="3489452"/>
            <a:ext cx="8569235" cy="767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Department/Unit Name</a:t>
            </a:r>
          </a:p>
        </p:txBody>
      </p:sp>
      <p:sp>
        <p:nvSpPr>
          <p:cNvPr id="10" name="Date Placeholder">
            <a:extLst>
              <a:ext uri="{FF2B5EF4-FFF2-40B4-BE49-F238E27FC236}">
                <a16:creationId xmlns:a16="http://schemas.microsoft.com/office/drawing/2014/main" id="{609F09B9-AFB9-1195-67C0-6A06E8B361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5601" y="4257421"/>
            <a:ext cx="8569235" cy="767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75391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accent">
            <a:extLst>
              <a:ext uri="{FF2B5EF4-FFF2-40B4-BE49-F238E27FC236}">
                <a16:creationId xmlns:a16="http://schemas.microsoft.com/office/drawing/2014/main" id="{6AC03172-2FA4-F47D-B58A-C84D36B9E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Placeholder">
            <a:extLst>
              <a:ext uri="{FF2B5EF4-FFF2-40B4-BE49-F238E27FC236}">
                <a16:creationId xmlns:a16="http://schemas.microsoft.com/office/drawing/2014/main" id="{119C3D1A-1767-F64F-CCEA-FD8AB56C88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4228" y="277803"/>
            <a:ext cx="10370191" cy="1189820"/>
          </a:xfr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pic>
        <p:nvPicPr>
          <p:cNvPr id="4" name="Block I">
            <a:extLst>
              <a:ext uri="{FF2B5EF4-FFF2-40B4-BE49-F238E27FC236}">
                <a16:creationId xmlns:a16="http://schemas.microsoft.com/office/drawing/2014/main" id="{D5DA79D9-6B40-7F27-6A6B-EA75CB7C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5902D87F-A357-6B12-50D8-55555AA9D9D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0698" y="1578560"/>
            <a:ext cx="10371957" cy="3875254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">
            <a:extLst>
              <a:ext uri="{FF2B5EF4-FFF2-40B4-BE49-F238E27FC236}">
                <a16:creationId xmlns:a16="http://schemas.microsoft.com/office/drawing/2014/main" id="{3208D36D-11B7-A53D-F8A8-E941F54F2B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4689" y="5590340"/>
            <a:ext cx="10367965" cy="612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background">
            <a:extLst>
              <a:ext uri="{FF2B5EF4-FFF2-40B4-BE49-F238E27FC236}">
                <a16:creationId xmlns:a16="http://schemas.microsoft.com/office/drawing/2014/main" id="{15D7D23A-1232-9173-80E0-A45F3AAD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epartment/Unit name Placeholder">
            <a:extLst>
              <a:ext uri="{FF2B5EF4-FFF2-40B4-BE49-F238E27FC236}">
                <a16:creationId xmlns:a16="http://schemas.microsoft.com/office/drawing/2014/main" id="{AB35559D-9B81-15E1-57F6-5A5D9BA4D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EEECF-FB5A-EB2A-C6A5-7ACB9EE0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9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7D02BED8-DBC4-0252-E92E-234AE9D9F1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79104" y="2391179"/>
            <a:ext cx="4187900" cy="764799"/>
          </a:xfrm>
        </p:spPr>
        <p:txBody>
          <a:bodyPr anchor="ctr">
            <a:normAutofit/>
          </a:bodyPr>
          <a:lstStyle>
            <a:lvl1pPr marL="0" indent="0" algn="l">
              <a:lnSpc>
                <a:spcPct val="70000"/>
              </a:lnSpc>
              <a:buNone/>
              <a:defRPr sz="3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Text Placeholder">
            <a:extLst>
              <a:ext uri="{FF2B5EF4-FFF2-40B4-BE49-F238E27FC236}">
                <a16:creationId xmlns:a16="http://schemas.microsoft.com/office/drawing/2014/main" id="{A877C0E9-AC67-8A06-EFD9-3C48FB86AF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77339" y="3166449"/>
            <a:ext cx="4187900" cy="12676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background">
            <a:extLst>
              <a:ext uri="{FF2B5EF4-FFF2-40B4-BE49-F238E27FC236}">
                <a16:creationId xmlns:a16="http://schemas.microsoft.com/office/drawing/2014/main" id="{15D7D23A-1232-9173-80E0-A45F3AAD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epartment/Unit name Placeholder">
            <a:extLst>
              <a:ext uri="{FF2B5EF4-FFF2-40B4-BE49-F238E27FC236}">
                <a16:creationId xmlns:a16="http://schemas.microsoft.com/office/drawing/2014/main" id="{AB35559D-9B81-15E1-57F6-5A5D9BA4D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EEECF-FB5A-EB2A-C6A5-7ACB9EE0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69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ock I">
            <a:extLst>
              <a:ext uri="{FF2B5EF4-FFF2-40B4-BE49-F238E27FC236}">
                <a16:creationId xmlns:a16="http://schemas.microsoft.com/office/drawing/2014/main" id="{D5DA79D9-6B40-7F27-6A6B-EA75CB7C6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8"/>
          </a:xfrm>
          <a:prstGeom prst="rect">
            <a:avLst/>
          </a:prstGeom>
        </p:spPr>
      </p:pic>
      <p:sp>
        <p:nvSpPr>
          <p:cNvPr id="11" name="Title Placeholder">
            <a:extLst>
              <a:ext uri="{FF2B5EF4-FFF2-40B4-BE49-F238E27FC236}">
                <a16:creationId xmlns:a16="http://schemas.microsoft.com/office/drawing/2014/main" id="{9FFDD080-4638-6791-3E4F-BA329002E2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48247" y="4070491"/>
            <a:ext cx="7695506" cy="76479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70000"/>
              </a:lnSpc>
              <a:buNone/>
              <a:defRPr sz="3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2" name="Text Placeholder">
            <a:extLst>
              <a:ext uri="{FF2B5EF4-FFF2-40B4-BE49-F238E27FC236}">
                <a16:creationId xmlns:a16="http://schemas.microsoft.com/office/drawing/2014/main" id="{3208D36D-11B7-A53D-F8A8-E941F54F2B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48247" y="4980067"/>
            <a:ext cx="7695506" cy="6125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epartment/Unit name Placeholder">
            <a:extLst>
              <a:ext uri="{FF2B5EF4-FFF2-40B4-BE49-F238E27FC236}">
                <a16:creationId xmlns:a16="http://schemas.microsoft.com/office/drawing/2014/main" id="{AB35559D-9B81-15E1-57F6-5A5D9BA4D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EEECF-FB5A-EB2A-C6A5-7ACB9EE0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25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accent">
            <a:extLst>
              <a:ext uri="{FF2B5EF4-FFF2-40B4-BE49-F238E27FC236}">
                <a16:creationId xmlns:a16="http://schemas.microsoft.com/office/drawing/2014/main" id="{EC828380-4544-4F96-B8A5-DCC905DD2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34" y="823599"/>
            <a:ext cx="1189819" cy="98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Block I">
            <a:extLst>
              <a:ext uri="{FF2B5EF4-FFF2-40B4-BE49-F238E27FC236}">
                <a16:creationId xmlns:a16="http://schemas.microsoft.com/office/drawing/2014/main" id="{83CCBDC0-B71E-50D9-1AE4-50C357B1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691" y="277804"/>
            <a:ext cx="516232" cy="74566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DA352AF-0D0B-CA5B-F6AB-E8E707C2B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276575"/>
            <a:ext cx="10370190" cy="118982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5" name="Chart Placeholder">
            <a:extLst>
              <a:ext uri="{FF2B5EF4-FFF2-40B4-BE49-F238E27FC236}">
                <a16:creationId xmlns:a16="http://schemas.microsoft.com/office/drawing/2014/main" id="{A294C2DE-00CB-57AC-36E4-F1BD262706DC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1430338" y="1747838"/>
            <a:ext cx="9134475" cy="436086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2" name="Footer background">
            <a:extLst>
              <a:ext uri="{FF2B5EF4-FFF2-40B4-BE49-F238E27FC236}">
                <a16:creationId xmlns:a16="http://schemas.microsoft.com/office/drawing/2014/main" id="{2CDA5182-C298-A7CD-BECD-28B3EF9F5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5413"/>
            <a:ext cx="12187066" cy="612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epartment/unit placeholder">
            <a:extLst>
              <a:ext uri="{FF2B5EF4-FFF2-40B4-BE49-F238E27FC236}">
                <a16:creationId xmlns:a16="http://schemas.microsoft.com/office/drawing/2014/main" id="{D04B6268-443E-C233-94CE-19E2240CBF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6FCCC-D572-7B04-6D0C-142E9AF1A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47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9AC6FB-79B2-8934-E612-EC987EF32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17" name="Title Placeholder">
            <a:extLst>
              <a:ext uri="{FF2B5EF4-FFF2-40B4-BE49-F238E27FC236}">
                <a16:creationId xmlns:a16="http://schemas.microsoft.com/office/drawing/2014/main" id="{9E07F9AC-4E7E-9623-9170-90BDADFA2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0698" y="823864"/>
            <a:ext cx="8981220" cy="1107047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2" name="Title Underscore">
            <a:extLst>
              <a:ext uri="{FF2B5EF4-FFF2-40B4-BE49-F238E27FC236}">
                <a16:creationId xmlns:a16="http://schemas.microsoft.com/office/drawing/2014/main" id="{58F4D01E-94DA-4F0B-8E13-618D11B2D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55664" y="1930911"/>
            <a:ext cx="1275549" cy="141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Block I">
            <a:extLst>
              <a:ext uri="{FF2B5EF4-FFF2-40B4-BE49-F238E27FC236}">
                <a16:creationId xmlns:a16="http://schemas.microsoft.com/office/drawing/2014/main" id="{2ECD6B36-AE20-6B2C-70DA-90541397C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645B5409-DDAC-5BBA-E785-37F723B563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10697" y="2328261"/>
            <a:ext cx="8981219" cy="2201477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Questions/Contact/Information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982A2E9-6729-F459-2EB4-38593EB184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10697" y="4952165"/>
            <a:ext cx="8981219" cy="79678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epartment/Unit name Placeholder">
            <a:extLst>
              <a:ext uri="{FF2B5EF4-FFF2-40B4-BE49-F238E27FC236}">
                <a16:creationId xmlns:a16="http://schemas.microsoft.com/office/drawing/2014/main" id="{EC420C19-0C40-EAE2-AA9D-5101B4FF16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DAF599E-70A8-5E76-56CB-CA69217C1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4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FF63E5-FDDB-6B44-048F-EF43D6670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Title Placeholder">
            <a:extLst>
              <a:ext uri="{FF2B5EF4-FFF2-40B4-BE49-F238E27FC236}">
                <a16:creationId xmlns:a16="http://schemas.microsoft.com/office/drawing/2014/main" id="{33DE6DDB-A415-6C63-7353-2B6BB41D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0698" y="823864"/>
            <a:ext cx="8981220" cy="1107047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0" name="Title Underscore">
            <a:extLst>
              <a:ext uri="{FF2B5EF4-FFF2-40B4-BE49-F238E27FC236}">
                <a16:creationId xmlns:a16="http://schemas.microsoft.com/office/drawing/2014/main" id="{EE499929-DC2D-46B3-A28E-229CC329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55664" y="1930911"/>
            <a:ext cx="1275549" cy="1419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Block I">
            <a:extLst>
              <a:ext uri="{FF2B5EF4-FFF2-40B4-BE49-F238E27FC236}">
                <a16:creationId xmlns:a16="http://schemas.microsoft.com/office/drawing/2014/main" id="{E693DE19-AD82-43E4-870B-ABD71ED9E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275" y="277804"/>
            <a:ext cx="528575" cy="76479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0D3AEAA-8383-5B38-DD49-CF2D2E42B2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10697" y="2328261"/>
            <a:ext cx="8981219" cy="2201477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Questions/Contact/Information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650F580-D423-6DBC-88B2-B37D4EB87A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10697" y="4952165"/>
            <a:ext cx="8981219" cy="79678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epartment/Unit name Placeholder">
            <a:extLst>
              <a:ext uri="{FF2B5EF4-FFF2-40B4-BE49-F238E27FC236}">
                <a16:creationId xmlns:a16="http://schemas.microsoft.com/office/drawing/2014/main" id="{D09D9943-0FAE-E4DE-E4FE-0B3F8F5513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BC285FAE-FC3C-B139-BFE4-13B464552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2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F629A3-552F-E006-13D5-0CE1F4DDF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48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460F61-2344-C760-857E-55ED7348C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10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>
            <a:extLst>
              <a:ext uri="{FF2B5EF4-FFF2-40B4-BE49-F238E27FC236}">
                <a16:creationId xmlns:a16="http://schemas.microsoft.com/office/drawing/2014/main" id="{D10096E1-7AA4-3695-82F5-7DAD7028D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" y="694"/>
            <a:ext cx="12189533" cy="685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95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>
            <a:extLst>
              <a:ext uri="{FF2B5EF4-FFF2-40B4-BE49-F238E27FC236}">
                <a16:creationId xmlns:a16="http://schemas.microsoft.com/office/drawing/2014/main" id="{C55AD4A4-2991-D3F6-2545-9BA75BB14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9" y="3172"/>
            <a:ext cx="12180721" cy="68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3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">
            <a:extLst>
              <a:ext uri="{FF2B5EF4-FFF2-40B4-BE49-F238E27FC236}">
                <a16:creationId xmlns:a16="http://schemas.microsoft.com/office/drawing/2014/main" id="{5C2C3DC9-CBAF-E0AA-9E07-BE81DC63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" y="694"/>
            <a:ext cx="12189534" cy="6856612"/>
          </a:xfrm>
          <a:prstGeom prst="rect">
            <a:avLst/>
          </a:prstGeom>
        </p:spPr>
      </p:pic>
      <p:pic>
        <p:nvPicPr>
          <p:cNvPr id="2" name="Block I">
            <a:extLst>
              <a:ext uri="{FF2B5EF4-FFF2-40B4-BE49-F238E27FC236}">
                <a16:creationId xmlns:a16="http://schemas.microsoft.com/office/drawing/2014/main" id="{F622F3C3-0B66-1EFA-7644-C9486EB60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7BC0581F-68FE-3796-A22D-5418171CE3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63545"/>
            <a:ext cx="12189530" cy="1614487"/>
          </a:xfrm>
        </p:spPr>
        <p:txBody>
          <a:bodyPr anchor="t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epartment/Unit name Placeholder">
            <a:extLst>
              <a:ext uri="{FF2B5EF4-FFF2-40B4-BE49-F238E27FC236}">
                <a16:creationId xmlns:a16="http://schemas.microsoft.com/office/drawing/2014/main" id="{3E44D2A3-C965-C633-19E4-D7543644A7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71" y="3694701"/>
            <a:ext cx="12189530" cy="7878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Department/Unit Name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A11F428D-6D39-7B6D-AFE8-65D4134A99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500134"/>
            <a:ext cx="12189530" cy="7878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8819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>
            <a:extLst>
              <a:ext uri="{FF2B5EF4-FFF2-40B4-BE49-F238E27FC236}">
                <a16:creationId xmlns:a16="http://schemas.microsoft.com/office/drawing/2014/main" id="{4A6F8600-C465-A237-F197-C96A708B3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9" y="3172"/>
            <a:ext cx="12180721" cy="6851656"/>
          </a:xfrm>
          <a:prstGeom prst="rect">
            <a:avLst/>
          </a:prstGeom>
        </p:spPr>
      </p:pic>
      <p:pic>
        <p:nvPicPr>
          <p:cNvPr id="2" name="Block I">
            <a:extLst>
              <a:ext uri="{FF2B5EF4-FFF2-40B4-BE49-F238E27FC236}">
                <a16:creationId xmlns:a16="http://schemas.microsoft.com/office/drawing/2014/main" id="{D8D43620-9928-A654-AC46-BED2B131F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8275" y="279019"/>
            <a:ext cx="528575" cy="762367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68582E55-19DE-D3A6-A102-BEE797FEFA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63545"/>
            <a:ext cx="12189530" cy="1614487"/>
          </a:xfrm>
        </p:spPr>
        <p:txBody>
          <a:bodyPr anchor="t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Department/Name Placeholder">
            <a:extLst>
              <a:ext uri="{FF2B5EF4-FFF2-40B4-BE49-F238E27FC236}">
                <a16:creationId xmlns:a16="http://schemas.microsoft.com/office/drawing/2014/main" id="{87E33E8E-94EC-D6F0-814A-4EDAFDEC86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71" y="3694701"/>
            <a:ext cx="12189530" cy="7878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Department/Unit Name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53FE06C4-A829-23E6-0677-AB297591F4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500134"/>
            <a:ext cx="12189530" cy="7878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4258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">
            <a:extLst>
              <a:ext uri="{FF2B5EF4-FFF2-40B4-BE49-F238E27FC236}">
                <a16:creationId xmlns:a16="http://schemas.microsoft.com/office/drawing/2014/main" id="{7055D02D-3326-7573-A3C0-A19814EB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7" y="694"/>
            <a:ext cx="12189532" cy="6856612"/>
          </a:xfrm>
          <a:prstGeom prst="rect">
            <a:avLst/>
          </a:prstGeom>
        </p:spPr>
      </p:pic>
      <p:pic>
        <p:nvPicPr>
          <p:cNvPr id="15" name="Block I">
            <a:extLst>
              <a:ext uri="{FF2B5EF4-FFF2-40B4-BE49-F238E27FC236}">
                <a16:creationId xmlns:a16="http://schemas.microsoft.com/office/drawing/2014/main" id="{193783E6-EE13-4530-A988-B4868B49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8275" y="279019"/>
            <a:ext cx="528575" cy="762367"/>
          </a:xfrm>
          <a:prstGeom prst="rect">
            <a:avLst/>
          </a:prstGeom>
        </p:spPr>
      </p:pic>
      <p:sp>
        <p:nvSpPr>
          <p:cNvPr id="11" name="Title Accent">
            <a:extLst>
              <a:ext uri="{FF2B5EF4-FFF2-40B4-BE49-F238E27FC236}">
                <a16:creationId xmlns:a16="http://schemas.microsoft.com/office/drawing/2014/main" id="{BBEA2DE4-2385-495C-A616-BF4D8C4AE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4A50B919-1C53-82C7-0ADF-4D7B606449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27542" y="1832610"/>
            <a:ext cx="9470733" cy="1325563"/>
          </a:xfrm>
        </p:spPr>
        <p:txBody>
          <a:bodyPr>
            <a:norm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24" name="Subtitle Placeholder">
            <a:extLst>
              <a:ext uri="{FF2B5EF4-FFF2-40B4-BE49-F238E27FC236}">
                <a16:creationId xmlns:a16="http://schemas.microsoft.com/office/drawing/2014/main" id="{E14BE4D4-A7FC-9557-3271-D4088C04E7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7542" y="3603292"/>
            <a:ext cx="9470733" cy="14220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Department/unit name Placeholder">
            <a:extLst>
              <a:ext uri="{FF2B5EF4-FFF2-40B4-BE49-F238E27FC236}">
                <a16:creationId xmlns:a16="http://schemas.microsoft.com/office/drawing/2014/main" id="{5CA5320C-70CA-7F64-3D32-B994D01BD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6" name="Slide Number Placeholder">
            <a:extLst>
              <a:ext uri="{FF2B5EF4-FFF2-40B4-BE49-F238E27FC236}">
                <a16:creationId xmlns:a16="http://schemas.microsoft.com/office/drawing/2014/main" id="{2D0D6A88-2FF4-ED2F-DB76-9BB2C9C00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>
            <a:extLst>
              <a:ext uri="{FF2B5EF4-FFF2-40B4-BE49-F238E27FC236}">
                <a16:creationId xmlns:a16="http://schemas.microsoft.com/office/drawing/2014/main" id="{C493BA29-88DB-9209-4439-6C9327AE6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" y="694"/>
            <a:ext cx="12189533" cy="6856612"/>
          </a:xfrm>
          <a:prstGeom prst="rect">
            <a:avLst/>
          </a:prstGeom>
        </p:spPr>
      </p:pic>
      <p:pic>
        <p:nvPicPr>
          <p:cNvPr id="10" name="Block I">
            <a:extLst>
              <a:ext uri="{FF2B5EF4-FFF2-40B4-BE49-F238E27FC236}">
                <a16:creationId xmlns:a16="http://schemas.microsoft.com/office/drawing/2014/main" id="{72E36FC3-13D9-5B7F-F024-ECE203ECE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</p:spPr>
      </p:pic>
      <p:sp>
        <p:nvSpPr>
          <p:cNvPr id="7" name="Title Accent">
            <a:extLst>
              <a:ext uri="{FF2B5EF4-FFF2-40B4-BE49-F238E27FC236}">
                <a16:creationId xmlns:a16="http://schemas.microsoft.com/office/drawing/2014/main" id="{70DB334B-58BA-FA46-760E-299BA028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Placeholder">
            <a:extLst>
              <a:ext uri="{FF2B5EF4-FFF2-40B4-BE49-F238E27FC236}">
                <a16:creationId xmlns:a16="http://schemas.microsoft.com/office/drawing/2014/main" id="{9022AEE9-9854-64A4-8425-2C701E7B8A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27542" y="1832610"/>
            <a:ext cx="9470733" cy="1325563"/>
          </a:xfrm>
        </p:spPr>
        <p:txBody>
          <a:bodyPr>
            <a:norm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06092AA5-D5FE-2CF4-EDF1-CED258F3F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7542" y="3603292"/>
            <a:ext cx="9470733" cy="14220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epartment/unit name Placeholder">
            <a:extLst>
              <a:ext uri="{FF2B5EF4-FFF2-40B4-BE49-F238E27FC236}">
                <a16:creationId xmlns:a16="http://schemas.microsoft.com/office/drawing/2014/main" id="{1A96EBAC-4595-0697-28AB-2D82831393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004C974-18EE-90F8-50C2-6B74362B7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3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>
            <a:extLst>
              <a:ext uri="{FF2B5EF4-FFF2-40B4-BE49-F238E27FC236}">
                <a16:creationId xmlns:a16="http://schemas.microsoft.com/office/drawing/2014/main" id="{4E2EB510-CA6D-090B-7475-EB8A202E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" y="694"/>
            <a:ext cx="12189532" cy="6856612"/>
          </a:xfrm>
          <a:prstGeom prst="rect">
            <a:avLst/>
          </a:prstGeom>
        </p:spPr>
      </p:pic>
      <p:pic>
        <p:nvPicPr>
          <p:cNvPr id="10" name="Block I">
            <a:extLst>
              <a:ext uri="{FF2B5EF4-FFF2-40B4-BE49-F238E27FC236}">
                <a16:creationId xmlns:a16="http://schemas.microsoft.com/office/drawing/2014/main" id="{68FCE613-86B1-45E6-BB32-58EB7FA4B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8275" y="279019"/>
            <a:ext cx="528575" cy="762367"/>
          </a:xfrm>
          <a:prstGeom prst="rect">
            <a:avLst/>
          </a:prstGeom>
        </p:spPr>
      </p:pic>
      <p:sp>
        <p:nvSpPr>
          <p:cNvPr id="5" name="Title accent">
            <a:extLst>
              <a:ext uri="{FF2B5EF4-FFF2-40B4-BE49-F238E27FC236}">
                <a16:creationId xmlns:a16="http://schemas.microsoft.com/office/drawing/2014/main" id="{9D88B7D3-8E4C-8BC3-801C-DEA164218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Placeholder">
            <a:extLst>
              <a:ext uri="{FF2B5EF4-FFF2-40B4-BE49-F238E27FC236}">
                <a16:creationId xmlns:a16="http://schemas.microsoft.com/office/drawing/2014/main" id="{DB230F21-1FBA-D776-0144-95076DA26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27542" y="1832610"/>
            <a:ext cx="9470733" cy="1325563"/>
          </a:xfrm>
        </p:spPr>
        <p:txBody>
          <a:bodyPr>
            <a:norm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7" name="Subtitle Placeholder">
            <a:extLst>
              <a:ext uri="{FF2B5EF4-FFF2-40B4-BE49-F238E27FC236}">
                <a16:creationId xmlns:a16="http://schemas.microsoft.com/office/drawing/2014/main" id="{1BA84641-52D3-F667-A202-043557B06E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7542" y="3603292"/>
            <a:ext cx="9470733" cy="14220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epartment/Unit name Placeholder">
            <a:extLst>
              <a:ext uri="{FF2B5EF4-FFF2-40B4-BE49-F238E27FC236}">
                <a16:creationId xmlns:a16="http://schemas.microsoft.com/office/drawing/2014/main" id="{734D93D2-3734-2540-A03F-C47C6DD212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5E21822-BD18-9D54-B62B-8E5D54BCF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3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2F9A8B31-E9F1-E958-5770-0E4DC6EC1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Block I">
            <a:extLst>
              <a:ext uri="{FF2B5EF4-FFF2-40B4-BE49-F238E27FC236}">
                <a16:creationId xmlns:a16="http://schemas.microsoft.com/office/drawing/2014/main" id="{372EC9F4-B30C-7841-50F3-CAE581C4A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</p:spPr>
      </p:pic>
      <p:sp>
        <p:nvSpPr>
          <p:cNvPr id="6" name="Title Accent">
            <a:extLst>
              <a:ext uri="{FF2B5EF4-FFF2-40B4-BE49-F238E27FC236}">
                <a16:creationId xmlns:a16="http://schemas.microsoft.com/office/drawing/2014/main" id="{7F62A38B-0BBB-7A39-BE3D-4B696AE8F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650" y="1832610"/>
            <a:ext cx="95250" cy="3192780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">
            <a:extLst>
              <a:ext uri="{FF2B5EF4-FFF2-40B4-BE49-F238E27FC236}">
                <a16:creationId xmlns:a16="http://schemas.microsoft.com/office/drawing/2014/main" id="{C8C38F5E-9BC0-719F-02FF-D9B0010B4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27542" y="1832610"/>
            <a:ext cx="9470733" cy="1325563"/>
          </a:xfrm>
        </p:spPr>
        <p:txBody>
          <a:bodyPr>
            <a:norm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8" name="Subtitle Placeholder">
            <a:extLst>
              <a:ext uri="{FF2B5EF4-FFF2-40B4-BE49-F238E27FC236}">
                <a16:creationId xmlns:a16="http://schemas.microsoft.com/office/drawing/2014/main" id="{93DA8837-8538-EC91-4522-8F7D0204BE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7542" y="3603292"/>
            <a:ext cx="9470733" cy="14220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epartment/Unit name Placeholder">
            <a:extLst>
              <a:ext uri="{FF2B5EF4-FFF2-40B4-BE49-F238E27FC236}">
                <a16:creationId xmlns:a16="http://schemas.microsoft.com/office/drawing/2014/main" id="{C3874A56-F068-73F4-0F8E-2728FC25B4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D4F4EDB-DDC3-8969-B1D8-C97542C1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3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2C5E3-2C50-D5D2-E1FB-085CFA8C0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pic>
        <p:nvPicPr>
          <p:cNvPr id="5" name="Block I">
            <a:extLst>
              <a:ext uri="{FF2B5EF4-FFF2-40B4-BE49-F238E27FC236}">
                <a16:creationId xmlns:a16="http://schemas.microsoft.com/office/drawing/2014/main" id="{B6F3FFB3-15FF-5FEF-255A-ED6AEE9D5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04605" y="277805"/>
            <a:ext cx="529474" cy="764795"/>
          </a:xfrm>
          <a:prstGeom prst="rect">
            <a:avLst/>
          </a:prstGeom>
        </p:spPr>
      </p:pic>
      <p:sp>
        <p:nvSpPr>
          <p:cNvPr id="15" name="Title underscore">
            <a:extLst>
              <a:ext uri="{FF2B5EF4-FFF2-40B4-BE49-F238E27FC236}">
                <a16:creationId xmlns:a16="http://schemas.microsoft.com/office/drawing/2014/main" id="{73C213B8-2261-4AAB-8CED-8BDC7849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55664" y="4159281"/>
            <a:ext cx="1275549" cy="141956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Placeholder">
            <a:extLst>
              <a:ext uri="{FF2B5EF4-FFF2-40B4-BE49-F238E27FC236}">
                <a16:creationId xmlns:a16="http://schemas.microsoft.com/office/drawing/2014/main" id="{F7E785B2-7E34-E0D4-0458-2031C02479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87996"/>
            <a:ext cx="10515600" cy="1325563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4" name="Department/Unit name Placeholder">
            <a:extLst>
              <a:ext uri="{FF2B5EF4-FFF2-40B4-BE49-F238E27FC236}">
                <a16:creationId xmlns:a16="http://schemas.microsoft.com/office/drawing/2014/main" id="{43F3769A-076E-8C78-317D-5BCB57976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356350"/>
            <a:ext cx="8153400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DEPARTMENT/UNIT NAME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576D1151-1586-A4CD-17CD-700A8ECAB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7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08955-08BB-4699-BDD8-1E3D7EEF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B2E1F-8BE8-6F6E-A1F6-527F51B3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605B6C-A108-B529-76C2-7C90E4E90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86134D44-37F0-44A1-8A08-E9432A030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63" r:id="rId6"/>
    <p:sldLayoutId id="2147483664" r:id="rId7"/>
    <p:sldLayoutId id="2147483665" r:id="rId8"/>
    <p:sldLayoutId id="2147483651" r:id="rId9"/>
    <p:sldLayoutId id="2147483666" r:id="rId10"/>
    <p:sldLayoutId id="2147483681" r:id="rId11"/>
    <p:sldLayoutId id="2147483671" r:id="rId12"/>
    <p:sldLayoutId id="2147483670" r:id="rId13"/>
    <p:sldLayoutId id="2147483652" r:id="rId14"/>
    <p:sldLayoutId id="2147483653" r:id="rId15"/>
    <p:sldLayoutId id="2147483672" r:id="rId16"/>
    <p:sldLayoutId id="2147483673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54" r:id="rId24"/>
    <p:sldLayoutId id="2147483655" r:id="rId25"/>
    <p:sldLayoutId id="2147483656" r:id="rId26"/>
    <p:sldLayoutId id="2147483657" r:id="rId27"/>
    <p:sldLayoutId id="2147483667" r:id="rId28"/>
    <p:sldLayoutId id="2147483668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98A998-0233-2AD2-51CE-AAF4FE9C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Metapy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651D-C1C9-2C2C-5DAE-68D0CF0C0E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import team-name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0067AC-9C77-E42B-121E-87C11EF20D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Nikil Nair</a:t>
            </a:r>
          </a:p>
          <a:p>
            <a:r>
              <a:rPr lang="en-US" i="1" dirty="0"/>
              <a:t>David Orona</a:t>
            </a:r>
          </a:p>
        </p:txBody>
      </p:sp>
    </p:spTree>
    <p:extLst>
      <p:ext uri="{BB962C8B-B14F-4D97-AF65-F5344CB8AC3E}">
        <p14:creationId xmlns:p14="http://schemas.microsoft.com/office/powerpoint/2010/main" val="17769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0FC9A-AEC4-4660-DE50-67E2C99A8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8436" y="2932655"/>
            <a:ext cx="5775128" cy="9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350B-A188-BB37-9702-686C408F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539FD-7AE3-1D4C-C736-4252EDD996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463" y="1795749"/>
            <a:ext cx="5888037" cy="41203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74151"/>
                </a:solidFill>
                <a:latin typeface="Söhne"/>
              </a:rPr>
              <a:t>The Plan</a:t>
            </a:r>
          </a:p>
          <a:p>
            <a:pPr marL="11430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374151"/>
                </a:solidFill>
                <a:latin typeface="Söhne"/>
              </a:rPr>
              <a:t>V</a:t>
            </a: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ersioning and </a:t>
            </a:r>
            <a:r>
              <a:rPr lang="en-US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cross-OS functionality </a:t>
            </a: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of Metapy</a:t>
            </a:r>
          </a:p>
          <a:p>
            <a:pPr lvl="2" indent="0">
              <a:buNone/>
            </a:pPr>
            <a:endParaRPr lang="en-US" sz="2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lvl="1" indent="0">
              <a:buNone/>
            </a:pPr>
            <a:endParaRPr lang="en-US" sz="28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1" indent="-457200">
              <a:buFont typeface="Courier New" panose="02070309020205020404" pitchFamily="49" charset="0"/>
              <a:buChar char="o"/>
            </a:pPr>
            <a:r>
              <a:rPr lang="en-US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Adding external package integration </a:t>
            </a: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(NLTK, Gensim)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89314-4858-8C3F-8B5A-0257E7908D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B636-0FA7-BE8D-0349-9D09948F5A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Planning Stock Illustrations – 388,086 Planning Stock Illustrations,  Vectors &amp; Clipart - Dreamstime">
            <a:extLst>
              <a:ext uri="{FF2B5EF4-FFF2-40B4-BE49-F238E27FC236}">
                <a16:creationId xmlns:a16="http://schemas.microsoft.com/office/drawing/2014/main" id="{15A3F789-7E25-3420-BFFE-652E805D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63" y="1110294"/>
            <a:ext cx="4084637" cy="44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20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8721-72A1-80DA-6E11-78E260FB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541" y="1639965"/>
            <a:ext cx="9470733" cy="1325563"/>
          </a:xfrm>
        </p:spPr>
        <p:txBody>
          <a:bodyPr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43D06-1385-BE3C-F69A-B2A7C6D55A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7542" y="3057191"/>
            <a:ext cx="9470733" cy="22299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Download and install anaconda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in, set up a virtual environment </a:t>
            </a:r>
            <a:r>
              <a:rPr lang="en-US" sz="2000" i="1" dirty="0"/>
              <a:t>(create conda –n &lt;name&gt;)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Activate the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required packages</a:t>
            </a:r>
            <a:r>
              <a:rPr lang="en-US" sz="2400" i="1" dirty="0"/>
              <a:t> </a:t>
            </a:r>
            <a:r>
              <a:rPr lang="en-US" sz="2000" i="1" dirty="0"/>
              <a:t>(pip install …)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A61FC-3A6B-03B0-DFB5-A786985E79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4873C-F321-B445-EB6C-D6440711F8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350B-A188-BB37-9702-686C408F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539FD-7AE3-1D4C-C736-4252EDD996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463" y="1795749"/>
            <a:ext cx="5443536" cy="41203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inl2_retrieval()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pos_tagging()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ndcg()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naive_bayes_classifier()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stem_lemmatize()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89314-4858-8C3F-8B5A-0257E7908D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B636-0FA7-BE8D-0349-9D09948F5A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E8D5DF4-26D9-8C89-0FC0-E3F3AD911153}"/>
              </a:ext>
            </a:extLst>
          </p:cNvPr>
          <p:cNvSpPr txBox="1">
            <a:spLocks/>
          </p:cNvSpPr>
          <p:nvPr/>
        </p:nvSpPr>
        <p:spPr>
          <a:xfrm>
            <a:off x="6095999" y="1794229"/>
            <a:ext cx="4926653" cy="4120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get_text_sentiment()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max_entropy()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analyze_collocation()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analyze_corpus()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generate_tree()</a:t>
            </a:r>
          </a:p>
        </p:txBody>
      </p:sp>
    </p:spTree>
    <p:extLst>
      <p:ext uri="{BB962C8B-B14F-4D97-AF65-F5344CB8AC3E}">
        <p14:creationId xmlns:p14="http://schemas.microsoft.com/office/powerpoint/2010/main" val="167855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350B-A188-BB37-9702-686C408F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539FD-7AE3-1D4C-C736-4252EDD996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463" y="1795749"/>
            <a:ext cx="5443536" cy="41203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inl2_retrieval()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pos_tagging()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ndcg()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naive_bayes_classifier()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stem_lemmatize()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89314-4858-8C3F-8B5A-0257E7908D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B636-0FA7-BE8D-0349-9D09948F5A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E8D5DF4-26D9-8C89-0FC0-E3F3AD911153}"/>
              </a:ext>
            </a:extLst>
          </p:cNvPr>
          <p:cNvSpPr txBox="1">
            <a:spLocks/>
          </p:cNvSpPr>
          <p:nvPr/>
        </p:nvSpPr>
        <p:spPr>
          <a:xfrm>
            <a:off x="6095999" y="1794229"/>
            <a:ext cx="4926653" cy="4120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50000"/>
                  </a:schemeClr>
                </a:solidFill>
              </a:rPr>
              <a:t>get_text_sentiment()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50000"/>
                  </a:schemeClr>
                </a:solidFill>
              </a:rPr>
              <a:t>max_entropy()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50000"/>
                  </a:schemeClr>
                </a:solidFill>
              </a:rPr>
              <a:t>analyze_collocation()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50000"/>
                  </a:schemeClr>
                </a:solidFill>
              </a:rPr>
              <a:t>analyze_corpus()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50000"/>
                  </a:schemeClr>
                </a:solidFill>
              </a:rPr>
              <a:t>generate_tree()</a:t>
            </a:r>
          </a:p>
        </p:txBody>
      </p:sp>
    </p:spTree>
    <p:extLst>
      <p:ext uri="{BB962C8B-B14F-4D97-AF65-F5344CB8AC3E}">
        <p14:creationId xmlns:p14="http://schemas.microsoft.com/office/powerpoint/2010/main" val="413849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350B-A188-BB37-9702-686C408F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539FD-7AE3-1D4C-C736-4252EDD996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2463" y="1795749"/>
            <a:ext cx="5443536" cy="41203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49673"/>
                  </a:schemeClr>
                </a:solidFill>
              </a:rPr>
              <a:t>inl2_retrieval()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49673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49673"/>
                  </a:schemeClr>
                </a:solidFill>
              </a:rPr>
              <a:t>pos_tagging()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49673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49673"/>
                  </a:schemeClr>
                </a:solidFill>
              </a:rPr>
              <a:t>ndcg()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49673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49673"/>
                  </a:schemeClr>
                </a:solidFill>
              </a:rPr>
              <a:t>naive_bayes_classifier()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49673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alpha val="49673"/>
                  </a:schemeClr>
                </a:solidFill>
              </a:rPr>
              <a:t>stem_lemmatize()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89314-4858-8C3F-8B5A-0257E7908D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B636-0FA7-BE8D-0349-9D09948F5A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E8D5DF4-26D9-8C89-0FC0-E3F3AD911153}"/>
              </a:ext>
            </a:extLst>
          </p:cNvPr>
          <p:cNvSpPr txBox="1">
            <a:spLocks/>
          </p:cNvSpPr>
          <p:nvPr/>
        </p:nvSpPr>
        <p:spPr>
          <a:xfrm>
            <a:off x="6095999" y="1794229"/>
            <a:ext cx="4926653" cy="4120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get_text_sentiment()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max_entropy()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analyze_collocation()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analyze_corpus()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generate_tree()</a:t>
            </a:r>
          </a:p>
        </p:txBody>
      </p:sp>
    </p:spTree>
    <p:extLst>
      <p:ext uri="{BB962C8B-B14F-4D97-AF65-F5344CB8AC3E}">
        <p14:creationId xmlns:p14="http://schemas.microsoft.com/office/powerpoint/2010/main" val="247090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1FC3-C76A-034D-1F76-178F4C75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enough talk…LET’S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917D6-C27E-ECE2-34AC-F9A461C2D2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8F25B-FB6A-3F91-396E-AAFA25BE1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1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350B-A188-BB37-9702-686C408F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539FD-7AE3-1D4C-C736-4252EDD996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Versioning, versioning, versioning</a:t>
            </a:r>
            <a:endParaRPr lang="en-US" dirty="0"/>
          </a:p>
          <a:p>
            <a:pPr marL="800100" lvl="2" indent="-3429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Reasons</a:t>
            </a:r>
          </a:p>
          <a:p>
            <a:pPr marL="1257300" lvl="3" indent="-342900"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200" dirty="0">
                <a:solidFill>
                  <a:schemeClr val="tx2"/>
                </a:solidFill>
              </a:rPr>
              <a:t>Lack of documentation</a:t>
            </a:r>
          </a:p>
          <a:p>
            <a:pPr marL="1257300" lvl="3" indent="-342900"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200" dirty="0">
                <a:solidFill>
                  <a:schemeClr val="tx2"/>
                </a:solidFill>
              </a:rPr>
              <a:t>Outdated code</a:t>
            </a:r>
          </a:p>
          <a:p>
            <a:pPr marL="1257300" lvl="3" indent="-342900"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200" dirty="0">
                <a:solidFill>
                  <a:schemeClr val="tx2"/>
                </a:solidFill>
              </a:rPr>
              <a:t>Python wrappers using C++</a:t>
            </a:r>
          </a:p>
          <a:p>
            <a:pPr marL="914400" lvl="3" indent="0">
              <a:spcBef>
                <a:spcPts val="1000"/>
              </a:spcBef>
              <a:buNone/>
            </a:pPr>
            <a:endParaRPr lang="en-US" sz="2200" dirty="0">
              <a:solidFill>
                <a:schemeClr val="tx2"/>
              </a:solidFill>
            </a:endParaRPr>
          </a:p>
          <a:p>
            <a:pPr marL="800100" lvl="2" indent="-3429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+20-hour time commitment/person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89314-4858-8C3F-8B5A-0257E7908D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B636-0FA7-BE8D-0349-9D09948F5AF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overcoming challenges clipart - Clip Art Library">
            <a:extLst>
              <a:ext uri="{FF2B5EF4-FFF2-40B4-BE49-F238E27FC236}">
                <a16:creationId xmlns:a16="http://schemas.microsoft.com/office/drawing/2014/main" id="{EE4E639A-3CDE-2CD9-6D24-A30CDE5BE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93" y="3617843"/>
            <a:ext cx="5991607" cy="262756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52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>
            <a:extLst>
              <a:ext uri="{FF2B5EF4-FFF2-40B4-BE49-F238E27FC236}">
                <a16:creationId xmlns:a16="http://schemas.microsoft.com/office/drawing/2014/main" id="{6CD670A0-C0C2-15D3-5A7C-EA846795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AB39040-A0B2-9F21-2450-4C56BC4B59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473FC3D-4A10-E27E-B453-56565BF656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epartment/Unit name Placeholder">
            <a:extLst>
              <a:ext uri="{FF2B5EF4-FFF2-40B4-BE49-F238E27FC236}">
                <a16:creationId xmlns:a16="http://schemas.microsoft.com/office/drawing/2014/main" id="{B0CE55A2-6B88-F73F-AA53-29ABC356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3379A-269B-438F-1824-6428A4BBE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4D44-37F0-44A1-8A08-E9432A030C0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0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B PPT ORANGE">
      <a:dk1>
        <a:srgbClr val="000000"/>
      </a:dk1>
      <a:lt1>
        <a:srgbClr val="FFFFFF"/>
      </a:lt1>
      <a:dk2>
        <a:srgbClr val="13294B"/>
      </a:dk2>
      <a:lt2>
        <a:srgbClr val="FF5F05"/>
      </a:lt2>
      <a:accent1>
        <a:srgbClr val="0071CE"/>
      </a:accent1>
      <a:accent2>
        <a:srgbClr val="FCB316"/>
      </a:accent2>
      <a:accent3>
        <a:srgbClr val="007E8E"/>
      </a:accent3>
      <a:accent4>
        <a:srgbClr val="006230"/>
      </a:accent4>
      <a:accent5>
        <a:srgbClr val="5C0E41"/>
      </a:accent5>
      <a:accent6>
        <a:srgbClr val="7D3E13"/>
      </a:accent6>
      <a:hlink>
        <a:srgbClr val="C84113"/>
      </a:hlink>
      <a:folHlink>
        <a:srgbClr val="2159A6"/>
      </a:folHlink>
    </a:clrScheme>
    <a:fontScheme name="SMB PPT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B PowerPoint Template V4" id="{B3CBA2D6-773F-894A-97CE-392945FF435E}" vid="{C086EF9A-8907-304D-A9A1-B52FE47F12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9609</TotalTime>
  <Words>227</Words>
  <Application>Microsoft Macintosh PowerPoint</Application>
  <PresentationFormat>Widescreen</PresentationFormat>
  <Paragraphs>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Söhne</vt:lpstr>
      <vt:lpstr>Source Sans Pro</vt:lpstr>
      <vt:lpstr>Source Sans Pro SemiBold</vt:lpstr>
      <vt:lpstr>Wingdings</vt:lpstr>
      <vt:lpstr>Office Theme</vt:lpstr>
      <vt:lpstr>Extending Metapy</vt:lpstr>
      <vt:lpstr>Introduction</vt:lpstr>
      <vt:lpstr>Setup</vt:lpstr>
      <vt:lpstr>Functions</vt:lpstr>
      <vt:lpstr>Functions</vt:lpstr>
      <vt:lpstr>Functions</vt:lpstr>
      <vt:lpstr>But enough talk…LET’S DEMO</vt:lpstr>
      <vt:lpstr>Challenges Faced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Bryan</dc:creator>
  <cp:lastModifiedBy>David Orona</cp:lastModifiedBy>
  <cp:revision>32</cp:revision>
  <dcterms:created xsi:type="dcterms:W3CDTF">2022-06-14T14:37:32Z</dcterms:created>
  <dcterms:modified xsi:type="dcterms:W3CDTF">2023-12-15T03:44:23Z</dcterms:modified>
</cp:coreProperties>
</file>