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0" r:id="rId1"/>
    <p:sldMasterId id="2147483701" r:id="rId2"/>
    <p:sldMasterId id="2147483702" r:id="rId3"/>
    <p:sldMasterId id="2147483703" r:id="rId4"/>
  </p:sldMasterIdLst>
  <p:notesMasterIdLst>
    <p:notesMasterId r:id="rId20"/>
  </p:notesMasterIdLst>
  <p:sldIdLst>
    <p:sldId id="256" r:id="rId5"/>
    <p:sldId id="257" r:id="rId6"/>
    <p:sldId id="258" r:id="rId7"/>
    <p:sldId id="259" r:id="rId8"/>
    <p:sldId id="260" r:id="rId9"/>
    <p:sldId id="261" r:id="rId10"/>
    <p:sldId id="262" r:id="rId11"/>
    <p:sldId id="264" r:id="rId12"/>
    <p:sldId id="265" r:id="rId13"/>
    <p:sldId id="266" r:id="rId14"/>
    <p:sldId id="268" r:id="rId15"/>
    <p:sldId id="263" r:id="rId16"/>
    <p:sldId id="269" r:id="rId17"/>
    <p:sldId id="272" r:id="rId18"/>
    <p:sldId id="273" r:id="rId19"/>
  </p:sldIdLst>
  <p:sldSz cx="9144000" cy="6858000" type="screen4x3"/>
  <p:notesSz cx="6858000" cy="9144000"/>
  <p:embeddedFontLst>
    <p:embeddedFont>
      <p:font typeface="Calibri" panose="020F0502020204030204" pitchFamily="34" charset="0"/>
      <p:regular r:id="rId21"/>
      <p:bold r:id="rId22"/>
      <p:italic r:id="rId23"/>
      <p:boldItalic r:id="rId24"/>
    </p:embeddedFont>
    <p:embeddedFont>
      <p:font typeface="Century Gothic" panose="020B0502020202020204" pitchFamily="34" charset="0"/>
      <p:regular r:id="rId25"/>
      <p:bold r:id="rId26"/>
      <p:italic r:id="rId27"/>
      <p:boldItalic r:id="rId28"/>
    </p:embeddedFont>
    <p:embeddedFont>
      <p:font typeface="Verdana" panose="020B060403050404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161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3" Type="http://schemas.openxmlformats.org/officeDocument/2006/relationships/slideMaster" Target="slideMasters/slideMaster3.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1.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CEFAAC-FAF6-4848-B98C-F9E1C5E434C3}"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IN"/>
        </a:p>
      </dgm:t>
    </dgm:pt>
    <dgm:pt modelId="{77BAB3D5-0336-4E83-990D-569AED8D7548}">
      <dgm:prSet phldrT="[Text]"/>
      <dgm:spPr/>
      <dgm:t>
        <a:bodyPr/>
        <a:lstStyle/>
        <a:p>
          <a:r>
            <a:rPr lang="en-IN" dirty="0"/>
            <a:t>Data cleansing</a:t>
          </a:r>
        </a:p>
      </dgm:t>
    </dgm:pt>
    <dgm:pt modelId="{104164F2-F942-4A8E-A552-A864D3ED4DDD}" type="parTrans" cxnId="{F48CEF5D-3A0B-40D4-8865-69D5D44C0533}">
      <dgm:prSet/>
      <dgm:spPr/>
      <dgm:t>
        <a:bodyPr/>
        <a:lstStyle/>
        <a:p>
          <a:endParaRPr lang="en-IN"/>
        </a:p>
      </dgm:t>
    </dgm:pt>
    <dgm:pt modelId="{74975C21-571F-4398-9DE6-4D76EA80E65F}" type="sibTrans" cxnId="{F48CEF5D-3A0B-40D4-8865-69D5D44C0533}">
      <dgm:prSet/>
      <dgm:spPr/>
      <dgm:t>
        <a:bodyPr/>
        <a:lstStyle/>
        <a:p>
          <a:endParaRPr lang="en-IN"/>
        </a:p>
      </dgm:t>
    </dgm:pt>
    <dgm:pt modelId="{18E75154-16F0-48B7-B919-442E8E0B0FFE}">
      <dgm:prSet phldrT="[Text]"/>
      <dgm:spPr/>
      <dgm:t>
        <a:bodyPr/>
        <a:lstStyle/>
        <a:p>
          <a:r>
            <a:rPr lang="en-IN" dirty="0"/>
            <a:t>Duplicate values removal</a:t>
          </a:r>
        </a:p>
      </dgm:t>
    </dgm:pt>
    <dgm:pt modelId="{2B3DD77F-E594-470A-AAB7-B1EA0A624F45}" type="parTrans" cxnId="{5C36C31E-3EB6-467F-9D1F-29F550C8A996}">
      <dgm:prSet/>
      <dgm:spPr/>
      <dgm:t>
        <a:bodyPr/>
        <a:lstStyle/>
        <a:p>
          <a:endParaRPr lang="en-IN"/>
        </a:p>
      </dgm:t>
    </dgm:pt>
    <dgm:pt modelId="{028DC7B1-EEC6-45D0-A5EE-BBE3AF710B2C}" type="sibTrans" cxnId="{5C36C31E-3EB6-467F-9D1F-29F550C8A996}">
      <dgm:prSet/>
      <dgm:spPr/>
      <dgm:t>
        <a:bodyPr/>
        <a:lstStyle/>
        <a:p>
          <a:endParaRPr lang="en-IN"/>
        </a:p>
      </dgm:t>
    </dgm:pt>
    <dgm:pt modelId="{95310250-8BA6-43EB-9269-8C38D8873587}">
      <dgm:prSet phldrT="[Text]"/>
      <dgm:spPr/>
      <dgm:t>
        <a:bodyPr/>
        <a:lstStyle/>
        <a:p>
          <a:r>
            <a:rPr lang="en-IN" dirty="0"/>
            <a:t>Missing values treatment</a:t>
          </a:r>
        </a:p>
      </dgm:t>
    </dgm:pt>
    <dgm:pt modelId="{BDB441C6-27FB-487F-98F6-07D8D3AC39CF}" type="parTrans" cxnId="{C72294D1-5D2A-4F73-AF6D-9429F9A4C380}">
      <dgm:prSet/>
      <dgm:spPr/>
      <dgm:t>
        <a:bodyPr/>
        <a:lstStyle/>
        <a:p>
          <a:endParaRPr lang="en-IN"/>
        </a:p>
      </dgm:t>
    </dgm:pt>
    <dgm:pt modelId="{36A0FFB0-E6A3-4CA2-85CC-EA17BEDEB52A}" type="sibTrans" cxnId="{C72294D1-5D2A-4F73-AF6D-9429F9A4C380}">
      <dgm:prSet/>
      <dgm:spPr/>
      <dgm:t>
        <a:bodyPr/>
        <a:lstStyle/>
        <a:p>
          <a:endParaRPr lang="en-IN"/>
        </a:p>
      </dgm:t>
    </dgm:pt>
    <dgm:pt modelId="{C578E365-6803-46DC-B8DB-2589025AE153}">
      <dgm:prSet phldrT="[Text]"/>
      <dgm:spPr/>
      <dgm:t>
        <a:bodyPr/>
        <a:lstStyle/>
        <a:p>
          <a:r>
            <a:rPr lang="en-IN" dirty="0"/>
            <a:t>EDA</a:t>
          </a:r>
        </a:p>
      </dgm:t>
    </dgm:pt>
    <dgm:pt modelId="{44F7F250-4FF8-4E96-93DD-DBC56EE00919}" type="parTrans" cxnId="{431E20C3-2F9B-44FE-A716-5D28812FD7E8}">
      <dgm:prSet/>
      <dgm:spPr/>
      <dgm:t>
        <a:bodyPr/>
        <a:lstStyle/>
        <a:p>
          <a:endParaRPr lang="en-IN"/>
        </a:p>
      </dgm:t>
    </dgm:pt>
    <dgm:pt modelId="{917893E8-759F-4B69-8B0C-9ABB8D3BC306}" type="sibTrans" cxnId="{431E20C3-2F9B-44FE-A716-5D28812FD7E8}">
      <dgm:prSet/>
      <dgm:spPr/>
      <dgm:t>
        <a:bodyPr/>
        <a:lstStyle/>
        <a:p>
          <a:endParaRPr lang="en-IN"/>
        </a:p>
      </dgm:t>
    </dgm:pt>
    <dgm:pt modelId="{42A88A4A-D042-4F3D-80CC-BBAAD3B4C49F}">
      <dgm:prSet phldrT="[Text]"/>
      <dgm:spPr/>
      <dgm:t>
        <a:bodyPr/>
        <a:lstStyle/>
        <a:p>
          <a:r>
            <a:rPr lang="en-IN" dirty="0"/>
            <a:t>Outlier treatment</a:t>
          </a:r>
        </a:p>
      </dgm:t>
    </dgm:pt>
    <dgm:pt modelId="{3E731737-B020-482E-9655-149DBCBA457A}" type="parTrans" cxnId="{046FEAAC-CB84-4C81-BAE8-641470E586B7}">
      <dgm:prSet/>
      <dgm:spPr/>
      <dgm:t>
        <a:bodyPr/>
        <a:lstStyle/>
        <a:p>
          <a:endParaRPr lang="en-IN"/>
        </a:p>
      </dgm:t>
    </dgm:pt>
    <dgm:pt modelId="{0324AAAB-0FD7-456F-BFF3-AB5DE388F591}" type="sibTrans" cxnId="{046FEAAC-CB84-4C81-BAE8-641470E586B7}">
      <dgm:prSet/>
      <dgm:spPr/>
      <dgm:t>
        <a:bodyPr/>
        <a:lstStyle/>
        <a:p>
          <a:endParaRPr lang="en-IN"/>
        </a:p>
      </dgm:t>
    </dgm:pt>
    <dgm:pt modelId="{928467DD-F8DE-46E1-8769-4FC9BB8A6A18}">
      <dgm:prSet phldrT="[Text]"/>
      <dgm:spPr/>
      <dgm:t>
        <a:bodyPr/>
        <a:lstStyle/>
        <a:p>
          <a:r>
            <a:rPr lang="en-IN" dirty="0"/>
            <a:t>Feature Engineering</a:t>
          </a:r>
        </a:p>
      </dgm:t>
    </dgm:pt>
    <dgm:pt modelId="{E3CE24AF-3CAE-407A-B01E-2B73432D29C5}" type="parTrans" cxnId="{E60EAFDB-D538-466B-8FD6-5A6E35F295D1}">
      <dgm:prSet/>
      <dgm:spPr/>
      <dgm:t>
        <a:bodyPr/>
        <a:lstStyle/>
        <a:p>
          <a:endParaRPr lang="en-IN"/>
        </a:p>
      </dgm:t>
    </dgm:pt>
    <dgm:pt modelId="{61F5D4D9-F459-4607-B8F3-6BD96B3CB108}" type="sibTrans" cxnId="{E60EAFDB-D538-466B-8FD6-5A6E35F295D1}">
      <dgm:prSet/>
      <dgm:spPr/>
      <dgm:t>
        <a:bodyPr/>
        <a:lstStyle/>
        <a:p>
          <a:endParaRPr lang="en-IN"/>
        </a:p>
      </dgm:t>
    </dgm:pt>
    <dgm:pt modelId="{B1A882BA-D929-4766-A7CB-35BCF8EC58D8}">
      <dgm:prSet phldrT="[Text]"/>
      <dgm:spPr/>
      <dgm:t>
        <a:bodyPr/>
        <a:lstStyle/>
        <a:p>
          <a:r>
            <a:rPr lang="en-IN" dirty="0"/>
            <a:t>Data pre processing</a:t>
          </a:r>
        </a:p>
      </dgm:t>
    </dgm:pt>
    <dgm:pt modelId="{C2C155BA-3904-4324-B703-2E87B6F59C09}" type="parTrans" cxnId="{71BAAB8D-9F40-4643-B8D2-1D3224689E09}">
      <dgm:prSet/>
      <dgm:spPr/>
      <dgm:t>
        <a:bodyPr/>
        <a:lstStyle/>
        <a:p>
          <a:endParaRPr lang="en-IN"/>
        </a:p>
      </dgm:t>
    </dgm:pt>
    <dgm:pt modelId="{60754B45-CBAF-442C-B970-DC4D4FBB1148}" type="sibTrans" cxnId="{71BAAB8D-9F40-4643-B8D2-1D3224689E09}">
      <dgm:prSet/>
      <dgm:spPr/>
      <dgm:t>
        <a:bodyPr/>
        <a:lstStyle/>
        <a:p>
          <a:endParaRPr lang="en-IN"/>
        </a:p>
      </dgm:t>
    </dgm:pt>
    <dgm:pt modelId="{CB97A634-F60E-437B-A725-30B783D9A506}">
      <dgm:prSet phldrT="[Text]"/>
      <dgm:spPr/>
      <dgm:t>
        <a:bodyPr/>
        <a:lstStyle/>
        <a:p>
          <a:r>
            <a:rPr lang="en-IN" dirty="0"/>
            <a:t>Data type conversion</a:t>
          </a:r>
        </a:p>
      </dgm:t>
    </dgm:pt>
    <dgm:pt modelId="{348E22CB-BD6D-4AEB-8BC8-FEB6D555B167}" type="parTrans" cxnId="{47C0EA7F-4357-4EA7-8232-3EA69F477532}">
      <dgm:prSet/>
      <dgm:spPr/>
      <dgm:t>
        <a:bodyPr/>
        <a:lstStyle/>
        <a:p>
          <a:endParaRPr lang="en-IN"/>
        </a:p>
      </dgm:t>
    </dgm:pt>
    <dgm:pt modelId="{A7A12D97-FDE3-4F12-8200-B7ADC28F297D}" type="sibTrans" cxnId="{47C0EA7F-4357-4EA7-8232-3EA69F477532}">
      <dgm:prSet/>
      <dgm:spPr/>
      <dgm:t>
        <a:bodyPr/>
        <a:lstStyle/>
        <a:p>
          <a:endParaRPr lang="en-IN"/>
        </a:p>
      </dgm:t>
    </dgm:pt>
    <dgm:pt modelId="{4414D6A4-7FED-4EC5-A38B-89CA5FF283F5}">
      <dgm:prSet phldrT="[Text]"/>
      <dgm:spPr/>
      <dgm:t>
        <a:bodyPr/>
        <a:lstStyle/>
        <a:p>
          <a:r>
            <a:rPr lang="en-IN" dirty="0"/>
            <a:t>Normalising/ standardising the data</a:t>
          </a:r>
        </a:p>
      </dgm:t>
    </dgm:pt>
    <dgm:pt modelId="{4E47718C-660E-417F-AAA4-767172F8FB8B}" type="parTrans" cxnId="{6D56D4FB-4205-4325-9CAF-4AE403333AC3}">
      <dgm:prSet/>
      <dgm:spPr/>
      <dgm:t>
        <a:bodyPr/>
        <a:lstStyle/>
        <a:p>
          <a:endParaRPr lang="en-IN"/>
        </a:p>
      </dgm:t>
    </dgm:pt>
    <dgm:pt modelId="{41C7AF6D-1A5C-472B-8B58-3E282CA85C18}" type="sibTrans" cxnId="{6D56D4FB-4205-4325-9CAF-4AE403333AC3}">
      <dgm:prSet/>
      <dgm:spPr/>
      <dgm:t>
        <a:bodyPr/>
        <a:lstStyle/>
        <a:p>
          <a:endParaRPr lang="en-IN"/>
        </a:p>
      </dgm:t>
    </dgm:pt>
    <dgm:pt modelId="{14251759-1C8B-4872-B66E-B6605D96BC8E}">
      <dgm:prSet phldrT="[Text]"/>
      <dgm:spPr/>
      <dgm:t>
        <a:bodyPr/>
        <a:lstStyle/>
        <a:p>
          <a:r>
            <a:rPr lang="en-IN" dirty="0"/>
            <a:t>Data visualisation</a:t>
          </a:r>
        </a:p>
      </dgm:t>
    </dgm:pt>
    <dgm:pt modelId="{15C03F2A-02B1-4FFC-B7D7-20B90EB74407}" type="parTrans" cxnId="{34DA3EFD-7689-4999-97E0-F0E55AE8C589}">
      <dgm:prSet/>
      <dgm:spPr/>
      <dgm:t>
        <a:bodyPr/>
        <a:lstStyle/>
        <a:p>
          <a:endParaRPr lang="en-IN"/>
        </a:p>
      </dgm:t>
    </dgm:pt>
    <dgm:pt modelId="{B33D4A83-AB67-4358-B7B0-D3183A1DDEF8}" type="sibTrans" cxnId="{34DA3EFD-7689-4999-97E0-F0E55AE8C589}">
      <dgm:prSet/>
      <dgm:spPr/>
      <dgm:t>
        <a:bodyPr/>
        <a:lstStyle/>
        <a:p>
          <a:endParaRPr lang="en-IN"/>
        </a:p>
      </dgm:t>
    </dgm:pt>
    <dgm:pt modelId="{9E33C2AD-14C4-489D-A660-0A2D4BF108DC}">
      <dgm:prSet phldrT="[Text]"/>
      <dgm:spPr/>
      <dgm:t>
        <a:bodyPr/>
        <a:lstStyle/>
        <a:p>
          <a:r>
            <a:rPr lang="en-IN" dirty="0"/>
            <a:t>Model building</a:t>
          </a:r>
        </a:p>
      </dgm:t>
    </dgm:pt>
    <dgm:pt modelId="{7DFB62B2-5E15-44CC-A8C7-EFBC85383CFC}" type="parTrans" cxnId="{A6C4142B-FCDD-4482-A42D-544C92E7AD33}">
      <dgm:prSet/>
      <dgm:spPr/>
      <dgm:t>
        <a:bodyPr/>
        <a:lstStyle/>
        <a:p>
          <a:endParaRPr lang="en-IN"/>
        </a:p>
      </dgm:t>
    </dgm:pt>
    <dgm:pt modelId="{BA37B584-4278-4415-92C4-717F7320F443}" type="sibTrans" cxnId="{A6C4142B-FCDD-4482-A42D-544C92E7AD33}">
      <dgm:prSet/>
      <dgm:spPr/>
      <dgm:t>
        <a:bodyPr/>
        <a:lstStyle/>
        <a:p>
          <a:endParaRPr lang="en-IN"/>
        </a:p>
      </dgm:t>
    </dgm:pt>
    <dgm:pt modelId="{3448F070-1059-47FA-82F1-9E80A4DB52F8}">
      <dgm:prSet phldrT="[Text]"/>
      <dgm:spPr/>
      <dgm:t>
        <a:bodyPr/>
        <a:lstStyle/>
        <a:p>
          <a:r>
            <a:rPr lang="en-IN" dirty="0"/>
            <a:t>Regression model </a:t>
          </a:r>
        </a:p>
      </dgm:t>
    </dgm:pt>
    <dgm:pt modelId="{DE9F91C2-161A-413B-86C0-025079085097}" type="parTrans" cxnId="{61E0FE80-E510-4ED1-BBC1-C82B4B18C71D}">
      <dgm:prSet/>
      <dgm:spPr/>
      <dgm:t>
        <a:bodyPr/>
        <a:lstStyle/>
        <a:p>
          <a:endParaRPr lang="en-IN"/>
        </a:p>
      </dgm:t>
    </dgm:pt>
    <dgm:pt modelId="{5F4167CD-B9E3-4E7D-9FCC-C83A2C0DB9A6}" type="sibTrans" cxnId="{61E0FE80-E510-4ED1-BBC1-C82B4B18C71D}">
      <dgm:prSet/>
      <dgm:spPr/>
      <dgm:t>
        <a:bodyPr/>
        <a:lstStyle/>
        <a:p>
          <a:endParaRPr lang="en-IN"/>
        </a:p>
      </dgm:t>
    </dgm:pt>
    <dgm:pt modelId="{85287F54-9B40-41C8-B334-190F95A59911}">
      <dgm:prSet phldrT="[Text]"/>
      <dgm:spPr/>
      <dgm:t>
        <a:bodyPr/>
        <a:lstStyle/>
        <a:p>
          <a:r>
            <a:rPr lang="en-IN" dirty="0"/>
            <a:t>Tree model</a:t>
          </a:r>
        </a:p>
      </dgm:t>
    </dgm:pt>
    <dgm:pt modelId="{AFCFD2F5-90C5-46D5-AFD9-998C417A4BEA}" type="parTrans" cxnId="{0B1D0891-767B-483D-8118-97037BC239BE}">
      <dgm:prSet/>
      <dgm:spPr/>
      <dgm:t>
        <a:bodyPr/>
        <a:lstStyle/>
        <a:p>
          <a:endParaRPr lang="en-IN"/>
        </a:p>
      </dgm:t>
    </dgm:pt>
    <dgm:pt modelId="{97525737-FC69-429A-BAA7-E1FA987B9C11}" type="sibTrans" cxnId="{0B1D0891-767B-483D-8118-97037BC239BE}">
      <dgm:prSet/>
      <dgm:spPr/>
      <dgm:t>
        <a:bodyPr/>
        <a:lstStyle/>
        <a:p>
          <a:endParaRPr lang="en-IN"/>
        </a:p>
      </dgm:t>
    </dgm:pt>
    <dgm:pt modelId="{4AA6D77C-A7FA-4952-BEAA-C6BC40431151}">
      <dgm:prSet phldrT="[Text]"/>
      <dgm:spPr/>
      <dgm:t>
        <a:bodyPr/>
        <a:lstStyle/>
        <a:p>
          <a:r>
            <a:rPr lang="en-IN" dirty="0"/>
            <a:t>Model evaluation</a:t>
          </a:r>
        </a:p>
      </dgm:t>
    </dgm:pt>
    <dgm:pt modelId="{708F3678-7474-46B2-A9E6-241C7C0DEB93}" type="parTrans" cxnId="{ADC298C6-0651-4CCD-A721-1DD8A773B1B1}">
      <dgm:prSet/>
      <dgm:spPr/>
      <dgm:t>
        <a:bodyPr/>
        <a:lstStyle/>
        <a:p>
          <a:endParaRPr lang="en-IN"/>
        </a:p>
      </dgm:t>
    </dgm:pt>
    <dgm:pt modelId="{85EE0CDB-D9FB-4F53-A8C3-C0D02EA672D4}" type="sibTrans" cxnId="{ADC298C6-0651-4CCD-A721-1DD8A773B1B1}">
      <dgm:prSet/>
      <dgm:spPr/>
      <dgm:t>
        <a:bodyPr/>
        <a:lstStyle/>
        <a:p>
          <a:endParaRPr lang="en-IN"/>
        </a:p>
      </dgm:t>
    </dgm:pt>
    <dgm:pt modelId="{7F037DB2-68EB-4CD8-A1BD-6B2277D220C5}">
      <dgm:prSet phldrT="[Text]"/>
      <dgm:spPr/>
      <dgm:t>
        <a:bodyPr/>
        <a:lstStyle/>
        <a:p>
          <a:r>
            <a:rPr lang="en-IN" dirty="0"/>
            <a:t>Evaluating using RMSE metric</a:t>
          </a:r>
        </a:p>
      </dgm:t>
    </dgm:pt>
    <dgm:pt modelId="{69E5FF93-914B-4200-9C94-FA4112A56074}" type="parTrans" cxnId="{369A94D3-87B4-4B7C-A400-93E541488FB6}">
      <dgm:prSet/>
      <dgm:spPr/>
      <dgm:t>
        <a:bodyPr/>
        <a:lstStyle/>
        <a:p>
          <a:endParaRPr lang="en-IN"/>
        </a:p>
      </dgm:t>
    </dgm:pt>
    <dgm:pt modelId="{A2FD8FE5-5ABA-4523-A9BD-510C4862C8DC}" type="sibTrans" cxnId="{369A94D3-87B4-4B7C-A400-93E541488FB6}">
      <dgm:prSet/>
      <dgm:spPr/>
      <dgm:t>
        <a:bodyPr/>
        <a:lstStyle/>
        <a:p>
          <a:endParaRPr lang="en-IN"/>
        </a:p>
      </dgm:t>
    </dgm:pt>
    <dgm:pt modelId="{B26ED814-1973-4779-9CA9-5F04A015C460}">
      <dgm:prSet phldrT="[Text]"/>
      <dgm:spPr/>
      <dgm:t>
        <a:bodyPr/>
        <a:lstStyle/>
        <a:p>
          <a:r>
            <a:rPr lang="en-IN" dirty="0"/>
            <a:t>Model deployment</a:t>
          </a:r>
        </a:p>
      </dgm:t>
    </dgm:pt>
    <dgm:pt modelId="{D79DFBC8-CF41-44C0-A320-35E93A4BFFCF}" type="parTrans" cxnId="{8A2EF585-3140-4400-8131-B7B3ABC18B98}">
      <dgm:prSet/>
      <dgm:spPr/>
      <dgm:t>
        <a:bodyPr/>
        <a:lstStyle/>
        <a:p>
          <a:endParaRPr lang="en-IN"/>
        </a:p>
      </dgm:t>
    </dgm:pt>
    <dgm:pt modelId="{0C48ABF6-1FF2-4B3B-9A15-D2139447AEF2}" type="sibTrans" cxnId="{8A2EF585-3140-4400-8131-B7B3ABC18B98}">
      <dgm:prSet/>
      <dgm:spPr/>
      <dgm:t>
        <a:bodyPr/>
        <a:lstStyle/>
        <a:p>
          <a:endParaRPr lang="en-IN"/>
        </a:p>
      </dgm:t>
    </dgm:pt>
    <dgm:pt modelId="{6442A959-6DF4-47D3-8D17-AEF7F26D6312}">
      <dgm:prSet phldrT="[Text]"/>
      <dgm:spPr/>
      <dgm:t>
        <a:bodyPr/>
        <a:lstStyle/>
        <a:p>
          <a:r>
            <a:rPr lang="en-IN" dirty="0"/>
            <a:t>Deploying using Shiny </a:t>
          </a:r>
        </a:p>
      </dgm:t>
    </dgm:pt>
    <dgm:pt modelId="{B82DF4DA-93E2-4DBB-BE1A-CA5F8AFCC23D}" type="parTrans" cxnId="{66A81582-48F0-4E8E-B8D4-1A9833D86A7E}">
      <dgm:prSet/>
      <dgm:spPr/>
      <dgm:t>
        <a:bodyPr/>
        <a:lstStyle/>
        <a:p>
          <a:endParaRPr lang="en-IN"/>
        </a:p>
      </dgm:t>
    </dgm:pt>
    <dgm:pt modelId="{2D459FC8-E855-45FE-890F-66A2EFC32176}" type="sibTrans" cxnId="{66A81582-48F0-4E8E-B8D4-1A9833D86A7E}">
      <dgm:prSet/>
      <dgm:spPr/>
      <dgm:t>
        <a:bodyPr/>
        <a:lstStyle/>
        <a:p>
          <a:endParaRPr lang="en-IN"/>
        </a:p>
      </dgm:t>
    </dgm:pt>
    <dgm:pt modelId="{CE5D6563-D10F-4884-897C-0BA0B6F68AA6}" type="pres">
      <dgm:prSet presAssocID="{AFCEFAAC-FAF6-4848-B98C-F9E1C5E434C3}" presName="Name0" presStyleCnt="0">
        <dgm:presLayoutVars>
          <dgm:dir/>
          <dgm:animLvl val="lvl"/>
          <dgm:resizeHandles val="exact"/>
        </dgm:presLayoutVars>
      </dgm:prSet>
      <dgm:spPr/>
    </dgm:pt>
    <dgm:pt modelId="{7116AA37-7021-4F50-82A5-59BCB951FF8F}" type="pres">
      <dgm:prSet presAssocID="{B26ED814-1973-4779-9CA9-5F04A015C460}" presName="boxAndChildren" presStyleCnt="0"/>
      <dgm:spPr/>
    </dgm:pt>
    <dgm:pt modelId="{95AEC0DA-E3D0-4F98-9F51-DB4EF77CAEAB}" type="pres">
      <dgm:prSet presAssocID="{B26ED814-1973-4779-9CA9-5F04A015C460}" presName="parentTextBox" presStyleLbl="node1" presStyleIdx="0" presStyleCnt="6"/>
      <dgm:spPr/>
    </dgm:pt>
    <dgm:pt modelId="{AFE6B2C8-B750-4C57-86DD-51A8060B5965}" type="pres">
      <dgm:prSet presAssocID="{B26ED814-1973-4779-9CA9-5F04A015C460}" presName="entireBox" presStyleLbl="node1" presStyleIdx="0" presStyleCnt="6"/>
      <dgm:spPr/>
    </dgm:pt>
    <dgm:pt modelId="{8BAD4727-B543-4692-95D4-E7AAAC847E65}" type="pres">
      <dgm:prSet presAssocID="{B26ED814-1973-4779-9CA9-5F04A015C460}" presName="descendantBox" presStyleCnt="0"/>
      <dgm:spPr/>
    </dgm:pt>
    <dgm:pt modelId="{DBEA7B7F-7C77-44A8-899B-40309C55DF48}" type="pres">
      <dgm:prSet presAssocID="{6442A959-6DF4-47D3-8D17-AEF7F26D6312}" presName="childTextBox" presStyleLbl="fgAccFollowNode1" presStyleIdx="0" presStyleCnt="11">
        <dgm:presLayoutVars>
          <dgm:bulletEnabled val="1"/>
        </dgm:presLayoutVars>
      </dgm:prSet>
      <dgm:spPr/>
    </dgm:pt>
    <dgm:pt modelId="{BDBAB361-A059-4D1C-A4BD-CCD2AA2AD363}" type="pres">
      <dgm:prSet presAssocID="{85EE0CDB-D9FB-4F53-A8C3-C0D02EA672D4}" presName="sp" presStyleCnt="0"/>
      <dgm:spPr/>
    </dgm:pt>
    <dgm:pt modelId="{311EEDEC-03B5-4784-9202-018196CEC69B}" type="pres">
      <dgm:prSet presAssocID="{4AA6D77C-A7FA-4952-BEAA-C6BC40431151}" presName="arrowAndChildren" presStyleCnt="0"/>
      <dgm:spPr/>
    </dgm:pt>
    <dgm:pt modelId="{D02E46D2-E7E2-4DC4-9475-92A4D90EE5B5}" type="pres">
      <dgm:prSet presAssocID="{4AA6D77C-A7FA-4952-BEAA-C6BC40431151}" presName="parentTextArrow" presStyleLbl="node1" presStyleIdx="0" presStyleCnt="6"/>
      <dgm:spPr/>
    </dgm:pt>
    <dgm:pt modelId="{A8714FE4-123C-4115-A66E-497A88E27032}" type="pres">
      <dgm:prSet presAssocID="{4AA6D77C-A7FA-4952-BEAA-C6BC40431151}" presName="arrow" presStyleLbl="node1" presStyleIdx="1" presStyleCnt="6"/>
      <dgm:spPr/>
    </dgm:pt>
    <dgm:pt modelId="{C836AC07-60F6-4674-99E0-A5E2A4A968DD}" type="pres">
      <dgm:prSet presAssocID="{4AA6D77C-A7FA-4952-BEAA-C6BC40431151}" presName="descendantArrow" presStyleCnt="0"/>
      <dgm:spPr/>
    </dgm:pt>
    <dgm:pt modelId="{787A8442-AFD0-4099-8D61-584A439449D0}" type="pres">
      <dgm:prSet presAssocID="{7F037DB2-68EB-4CD8-A1BD-6B2277D220C5}" presName="childTextArrow" presStyleLbl="fgAccFollowNode1" presStyleIdx="1" presStyleCnt="11">
        <dgm:presLayoutVars>
          <dgm:bulletEnabled val="1"/>
        </dgm:presLayoutVars>
      </dgm:prSet>
      <dgm:spPr/>
    </dgm:pt>
    <dgm:pt modelId="{66CFED6E-C327-42EC-9C15-888D01A88862}" type="pres">
      <dgm:prSet presAssocID="{BA37B584-4278-4415-92C4-717F7320F443}" presName="sp" presStyleCnt="0"/>
      <dgm:spPr/>
    </dgm:pt>
    <dgm:pt modelId="{AB682E11-EA7C-4F73-8CD9-F07235ACF85B}" type="pres">
      <dgm:prSet presAssocID="{9E33C2AD-14C4-489D-A660-0A2D4BF108DC}" presName="arrowAndChildren" presStyleCnt="0"/>
      <dgm:spPr/>
    </dgm:pt>
    <dgm:pt modelId="{4C40018A-E857-43C6-AAF6-2B4884FB9257}" type="pres">
      <dgm:prSet presAssocID="{9E33C2AD-14C4-489D-A660-0A2D4BF108DC}" presName="parentTextArrow" presStyleLbl="node1" presStyleIdx="1" presStyleCnt="6"/>
      <dgm:spPr/>
    </dgm:pt>
    <dgm:pt modelId="{55EC87D6-5595-4BAA-A02B-04CBC7A25501}" type="pres">
      <dgm:prSet presAssocID="{9E33C2AD-14C4-489D-A660-0A2D4BF108DC}" presName="arrow" presStyleLbl="node1" presStyleIdx="2" presStyleCnt="6"/>
      <dgm:spPr/>
    </dgm:pt>
    <dgm:pt modelId="{BD864F22-CC2B-4101-803B-325157F798FD}" type="pres">
      <dgm:prSet presAssocID="{9E33C2AD-14C4-489D-A660-0A2D4BF108DC}" presName="descendantArrow" presStyleCnt="0"/>
      <dgm:spPr/>
    </dgm:pt>
    <dgm:pt modelId="{0201D0C4-2606-4192-B2D7-A0FEFED88136}" type="pres">
      <dgm:prSet presAssocID="{3448F070-1059-47FA-82F1-9E80A4DB52F8}" presName="childTextArrow" presStyleLbl="fgAccFollowNode1" presStyleIdx="2" presStyleCnt="11" custLinFactNeighborX="-6032">
        <dgm:presLayoutVars>
          <dgm:bulletEnabled val="1"/>
        </dgm:presLayoutVars>
      </dgm:prSet>
      <dgm:spPr/>
    </dgm:pt>
    <dgm:pt modelId="{D2D4E8ED-01F5-477E-9432-2E3F270F6741}" type="pres">
      <dgm:prSet presAssocID="{85287F54-9B40-41C8-B334-190F95A59911}" presName="childTextArrow" presStyleLbl="fgAccFollowNode1" presStyleIdx="3" presStyleCnt="11">
        <dgm:presLayoutVars>
          <dgm:bulletEnabled val="1"/>
        </dgm:presLayoutVars>
      </dgm:prSet>
      <dgm:spPr/>
    </dgm:pt>
    <dgm:pt modelId="{A26CABA5-C4F3-41F8-82B0-A3C22C9487B1}" type="pres">
      <dgm:prSet presAssocID="{60754B45-CBAF-442C-B970-DC4D4FBB1148}" presName="sp" presStyleCnt="0"/>
      <dgm:spPr/>
    </dgm:pt>
    <dgm:pt modelId="{8B9DDDD8-BEBB-40F0-A82A-FE2C551F02B3}" type="pres">
      <dgm:prSet presAssocID="{B1A882BA-D929-4766-A7CB-35BCF8EC58D8}" presName="arrowAndChildren" presStyleCnt="0"/>
      <dgm:spPr/>
    </dgm:pt>
    <dgm:pt modelId="{1C5B461D-6141-46BE-8C98-8CCA9C02AEE3}" type="pres">
      <dgm:prSet presAssocID="{B1A882BA-D929-4766-A7CB-35BCF8EC58D8}" presName="parentTextArrow" presStyleLbl="node1" presStyleIdx="2" presStyleCnt="6"/>
      <dgm:spPr/>
    </dgm:pt>
    <dgm:pt modelId="{DEA1416F-4145-47C5-9B63-DD58DC38C321}" type="pres">
      <dgm:prSet presAssocID="{B1A882BA-D929-4766-A7CB-35BCF8EC58D8}" presName="arrow" presStyleLbl="node1" presStyleIdx="3" presStyleCnt="6"/>
      <dgm:spPr/>
    </dgm:pt>
    <dgm:pt modelId="{BECE80AF-4AAE-4C5C-9AD9-5AE9B352347D}" type="pres">
      <dgm:prSet presAssocID="{B1A882BA-D929-4766-A7CB-35BCF8EC58D8}" presName="descendantArrow" presStyleCnt="0"/>
      <dgm:spPr/>
    </dgm:pt>
    <dgm:pt modelId="{764045CA-608E-46BB-A159-C7A434F96626}" type="pres">
      <dgm:prSet presAssocID="{CB97A634-F60E-437B-A725-30B783D9A506}" presName="childTextArrow" presStyleLbl="fgAccFollowNode1" presStyleIdx="4" presStyleCnt="11">
        <dgm:presLayoutVars>
          <dgm:bulletEnabled val="1"/>
        </dgm:presLayoutVars>
      </dgm:prSet>
      <dgm:spPr/>
    </dgm:pt>
    <dgm:pt modelId="{89DF701B-F9DB-4432-8A5A-C0BC0C0EE605}" type="pres">
      <dgm:prSet presAssocID="{4414D6A4-7FED-4EC5-A38B-89CA5FF283F5}" presName="childTextArrow" presStyleLbl="fgAccFollowNode1" presStyleIdx="5" presStyleCnt="11">
        <dgm:presLayoutVars>
          <dgm:bulletEnabled val="1"/>
        </dgm:presLayoutVars>
      </dgm:prSet>
      <dgm:spPr/>
    </dgm:pt>
    <dgm:pt modelId="{F1155026-78E6-4393-9590-113A96B93C57}" type="pres">
      <dgm:prSet presAssocID="{917893E8-759F-4B69-8B0C-9ABB8D3BC306}" presName="sp" presStyleCnt="0"/>
      <dgm:spPr/>
    </dgm:pt>
    <dgm:pt modelId="{9B8B780C-BE49-4586-B662-085FEE07059C}" type="pres">
      <dgm:prSet presAssocID="{C578E365-6803-46DC-B8DB-2589025AE153}" presName="arrowAndChildren" presStyleCnt="0"/>
      <dgm:spPr/>
    </dgm:pt>
    <dgm:pt modelId="{F8B461C1-D70D-481D-B57C-572D9E6C8169}" type="pres">
      <dgm:prSet presAssocID="{C578E365-6803-46DC-B8DB-2589025AE153}" presName="parentTextArrow" presStyleLbl="node1" presStyleIdx="3" presStyleCnt="6"/>
      <dgm:spPr/>
    </dgm:pt>
    <dgm:pt modelId="{EEE4AD63-6FA5-4516-A478-10F5127C9C27}" type="pres">
      <dgm:prSet presAssocID="{C578E365-6803-46DC-B8DB-2589025AE153}" presName="arrow" presStyleLbl="node1" presStyleIdx="4" presStyleCnt="6" custLinFactNeighborX="117" custLinFactNeighborY="883"/>
      <dgm:spPr/>
    </dgm:pt>
    <dgm:pt modelId="{916A026F-ED5C-408A-B07B-DD2D90D67705}" type="pres">
      <dgm:prSet presAssocID="{C578E365-6803-46DC-B8DB-2589025AE153}" presName="descendantArrow" presStyleCnt="0"/>
      <dgm:spPr/>
    </dgm:pt>
    <dgm:pt modelId="{F379A34C-48BF-4E3F-825B-0AAC202176A5}" type="pres">
      <dgm:prSet presAssocID="{42A88A4A-D042-4F3D-80CC-BBAAD3B4C49F}" presName="childTextArrow" presStyleLbl="fgAccFollowNode1" presStyleIdx="6" presStyleCnt="11">
        <dgm:presLayoutVars>
          <dgm:bulletEnabled val="1"/>
        </dgm:presLayoutVars>
      </dgm:prSet>
      <dgm:spPr/>
    </dgm:pt>
    <dgm:pt modelId="{44A2B733-59AC-4B10-AF81-CCD4A362683E}" type="pres">
      <dgm:prSet presAssocID="{928467DD-F8DE-46E1-8769-4FC9BB8A6A18}" presName="childTextArrow" presStyleLbl="fgAccFollowNode1" presStyleIdx="7" presStyleCnt="11">
        <dgm:presLayoutVars>
          <dgm:bulletEnabled val="1"/>
        </dgm:presLayoutVars>
      </dgm:prSet>
      <dgm:spPr/>
    </dgm:pt>
    <dgm:pt modelId="{73D61FF9-19D9-4B03-8DD0-44F21CF5E7F0}" type="pres">
      <dgm:prSet presAssocID="{14251759-1C8B-4872-B66E-B6605D96BC8E}" presName="childTextArrow" presStyleLbl="fgAccFollowNode1" presStyleIdx="8" presStyleCnt="11">
        <dgm:presLayoutVars>
          <dgm:bulletEnabled val="1"/>
        </dgm:presLayoutVars>
      </dgm:prSet>
      <dgm:spPr/>
    </dgm:pt>
    <dgm:pt modelId="{3C0BEB39-C93F-4792-AB25-B1CE5775CC59}" type="pres">
      <dgm:prSet presAssocID="{74975C21-571F-4398-9DE6-4D76EA80E65F}" presName="sp" presStyleCnt="0"/>
      <dgm:spPr/>
    </dgm:pt>
    <dgm:pt modelId="{444C51B4-FF99-4FB8-8C41-70886B5F3FC0}" type="pres">
      <dgm:prSet presAssocID="{77BAB3D5-0336-4E83-990D-569AED8D7548}" presName="arrowAndChildren" presStyleCnt="0"/>
      <dgm:spPr/>
    </dgm:pt>
    <dgm:pt modelId="{84B8DA6F-753F-4567-B198-078C08555729}" type="pres">
      <dgm:prSet presAssocID="{77BAB3D5-0336-4E83-990D-569AED8D7548}" presName="parentTextArrow" presStyleLbl="node1" presStyleIdx="4" presStyleCnt="6"/>
      <dgm:spPr/>
    </dgm:pt>
    <dgm:pt modelId="{28CD7291-66C0-4191-9983-241F91CF8DE8}" type="pres">
      <dgm:prSet presAssocID="{77BAB3D5-0336-4E83-990D-569AED8D7548}" presName="arrow" presStyleLbl="node1" presStyleIdx="5" presStyleCnt="6" custLinFactNeighborX="1005" custLinFactNeighborY="-6466"/>
      <dgm:spPr/>
    </dgm:pt>
    <dgm:pt modelId="{8A080B18-6872-44A9-9E8A-8E6785FF2ECA}" type="pres">
      <dgm:prSet presAssocID="{77BAB3D5-0336-4E83-990D-569AED8D7548}" presName="descendantArrow" presStyleCnt="0"/>
      <dgm:spPr/>
    </dgm:pt>
    <dgm:pt modelId="{808D2197-3C44-4790-A24D-48BDE887CF3C}" type="pres">
      <dgm:prSet presAssocID="{18E75154-16F0-48B7-B919-442E8E0B0FFE}" presName="childTextArrow" presStyleLbl="fgAccFollowNode1" presStyleIdx="9" presStyleCnt="11">
        <dgm:presLayoutVars>
          <dgm:bulletEnabled val="1"/>
        </dgm:presLayoutVars>
      </dgm:prSet>
      <dgm:spPr/>
    </dgm:pt>
    <dgm:pt modelId="{941D9568-7AFF-4370-B74C-716EC60DCE60}" type="pres">
      <dgm:prSet presAssocID="{95310250-8BA6-43EB-9269-8C38D8873587}" presName="childTextArrow" presStyleLbl="fgAccFollowNode1" presStyleIdx="10" presStyleCnt="11">
        <dgm:presLayoutVars>
          <dgm:bulletEnabled val="1"/>
        </dgm:presLayoutVars>
      </dgm:prSet>
      <dgm:spPr/>
    </dgm:pt>
  </dgm:ptLst>
  <dgm:cxnLst>
    <dgm:cxn modelId="{75644E05-0DB0-4DD1-B644-0189F1F8AE9C}" type="presOf" srcId="{7F037DB2-68EB-4CD8-A1BD-6B2277D220C5}" destId="{787A8442-AFD0-4099-8D61-584A439449D0}" srcOrd="0" destOrd="0" presId="urn:microsoft.com/office/officeart/2005/8/layout/process4"/>
    <dgm:cxn modelId="{91F6D111-8AB3-4B04-BDF4-2BF3B346F9C9}" type="presOf" srcId="{85287F54-9B40-41C8-B334-190F95A59911}" destId="{D2D4E8ED-01F5-477E-9432-2E3F270F6741}" srcOrd="0" destOrd="0" presId="urn:microsoft.com/office/officeart/2005/8/layout/process4"/>
    <dgm:cxn modelId="{5C36C31E-3EB6-467F-9D1F-29F550C8A996}" srcId="{77BAB3D5-0336-4E83-990D-569AED8D7548}" destId="{18E75154-16F0-48B7-B919-442E8E0B0FFE}" srcOrd="0" destOrd="0" parTransId="{2B3DD77F-E594-470A-AAB7-B1EA0A624F45}" sibTransId="{028DC7B1-EEC6-45D0-A5EE-BBE3AF710B2C}"/>
    <dgm:cxn modelId="{66BE712A-A0D5-4EAD-81D4-E66E7EA10220}" type="presOf" srcId="{B1A882BA-D929-4766-A7CB-35BCF8EC58D8}" destId="{DEA1416F-4145-47C5-9B63-DD58DC38C321}" srcOrd="1" destOrd="0" presId="urn:microsoft.com/office/officeart/2005/8/layout/process4"/>
    <dgm:cxn modelId="{A6C4142B-FCDD-4482-A42D-544C92E7AD33}" srcId="{AFCEFAAC-FAF6-4848-B98C-F9E1C5E434C3}" destId="{9E33C2AD-14C4-489D-A660-0A2D4BF108DC}" srcOrd="3" destOrd="0" parTransId="{7DFB62B2-5E15-44CC-A8C7-EFBC85383CFC}" sibTransId="{BA37B584-4278-4415-92C4-717F7320F443}"/>
    <dgm:cxn modelId="{8993062D-A087-4F45-BBF3-9FBB68BD61CC}" type="presOf" srcId="{B26ED814-1973-4779-9CA9-5F04A015C460}" destId="{AFE6B2C8-B750-4C57-86DD-51A8060B5965}" srcOrd="1" destOrd="0" presId="urn:microsoft.com/office/officeart/2005/8/layout/process4"/>
    <dgm:cxn modelId="{B249C63C-3811-468E-8066-E09BCBF58BD1}" type="presOf" srcId="{95310250-8BA6-43EB-9269-8C38D8873587}" destId="{941D9568-7AFF-4370-B74C-716EC60DCE60}" srcOrd="0" destOrd="0" presId="urn:microsoft.com/office/officeart/2005/8/layout/process4"/>
    <dgm:cxn modelId="{61ACE15C-1EE1-4EBC-9FD5-C3EFF48078EE}" type="presOf" srcId="{4414D6A4-7FED-4EC5-A38B-89CA5FF283F5}" destId="{89DF701B-F9DB-4432-8A5A-C0BC0C0EE605}" srcOrd="0" destOrd="0" presId="urn:microsoft.com/office/officeart/2005/8/layout/process4"/>
    <dgm:cxn modelId="{F48CEF5D-3A0B-40D4-8865-69D5D44C0533}" srcId="{AFCEFAAC-FAF6-4848-B98C-F9E1C5E434C3}" destId="{77BAB3D5-0336-4E83-990D-569AED8D7548}" srcOrd="0" destOrd="0" parTransId="{104164F2-F942-4A8E-A552-A864D3ED4DDD}" sibTransId="{74975C21-571F-4398-9DE6-4D76EA80E65F}"/>
    <dgm:cxn modelId="{85D5125E-B119-4AA5-B7D1-C42B85DDEA89}" type="presOf" srcId="{4AA6D77C-A7FA-4952-BEAA-C6BC40431151}" destId="{D02E46D2-E7E2-4DC4-9475-92A4D90EE5B5}" srcOrd="0" destOrd="0" presId="urn:microsoft.com/office/officeart/2005/8/layout/process4"/>
    <dgm:cxn modelId="{C655F16F-D26D-4BC3-B896-AD4FDAB785C8}" type="presOf" srcId="{B1A882BA-D929-4766-A7CB-35BCF8EC58D8}" destId="{1C5B461D-6141-46BE-8C98-8CCA9C02AEE3}" srcOrd="0" destOrd="0" presId="urn:microsoft.com/office/officeart/2005/8/layout/process4"/>
    <dgm:cxn modelId="{47C0EA7F-4357-4EA7-8232-3EA69F477532}" srcId="{B1A882BA-D929-4766-A7CB-35BCF8EC58D8}" destId="{CB97A634-F60E-437B-A725-30B783D9A506}" srcOrd="0" destOrd="0" parTransId="{348E22CB-BD6D-4AEB-8BC8-FEB6D555B167}" sibTransId="{A7A12D97-FDE3-4F12-8200-B7ADC28F297D}"/>
    <dgm:cxn modelId="{61E0FE80-E510-4ED1-BBC1-C82B4B18C71D}" srcId="{9E33C2AD-14C4-489D-A660-0A2D4BF108DC}" destId="{3448F070-1059-47FA-82F1-9E80A4DB52F8}" srcOrd="0" destOrd="0" parTransId="{DE9F91C2-161A-413B-86C0-025079085097}" sibTransId="{5F4167CD-B9E3-4E7D-9FCC-C83A2C0DB9A6}"/>
    <dgm:cxn modelId="{66A81582-48F0-4E8E-B8D4-1A9833D86A7E}" srcId="{B26ED814-1973-4779-9CA9-5F04A015C460}" destId="{6442A959-6DF4-47D3-8D17-AEF7F26D6312}" srcOrd="0" destOrd="0" parTransId="{B82DF4DA-93E2-4DBB-BE1A-CA5F8AFCC23D}" sibTransId="{2D459FC8-E855-45FE-890F-66A2EFC32176}"/>
    <dgm:cxn modelId="{405CE185-AAE4-4631-A87E-71BCB19B23D2}" type="presOf" srcId="{9E33C2AD-14C4-489D-A660-0A2D4BF108DC}" destId="{55EC87D6-5595-4BAA-A02B-04CBC7A25501}" srcOrd="1" destOrd="0" presId="urn:microsoft.com/office/officeart/2005/8/layout/process4"/>
    <dgm:cxn modelId="{8A2EF585-3140-4400-8131-B7B3ABC18B98}" srcId="{AFCEFAAC-FAF6-4848-B98C-F9E1C5E434C3}" destId="{B26ED814-1973-4779-9CA9-5F04A015C460}" srcOrd="5" destOrd="0" parTransId="{D79DFBC8-CF41-44C0-A320-35E93A4BFFCF}" sibTransId="{0C48ABF6-1FF2-4B3B-9A15-D2139447AEF2}"/>
    <dgm:cxn modelId="{7E45B087-0714-43A4-893F-8C73B3A5067C}" type="presOf" srcId="{3448F070-1059-47FA-82F1-9E80A4DB52F8}" destId="{0201D0C4-2606-4192-B2D7-A0FEFED88136}" srcOrd="0" destOrd="0" presId="urn:microsoft.com/office/officeart/2005/8/layout/process4"/>
    <dgm:cxn modelId="{71BAAB8D-9F40-4643-B8D2-1D3224689E09}" srcId="{AFCEFAAC-FAF6-4848-B98C-F9E1C5E434C3}" destId="{B1A882BA-D929-4766-A7CB-35BCF8EC58D8}" srcOrd="2" destOrd="0" parTransId="{C2C155BA-3904-4324-B703-2E87B6F59C09}" sibTransId="{60754B45-CBAF-442C-B970-DC4D4FBB1148}"/>
    <dgm:cxn modelId="{0B1D0891-767B-483D-8118-97037BC239BE}" srcId="{9E33C2AD-14C4-489D-A660-0A2D4BF108DC}" destId="{85287F54-9B40-41C8-B334-190F95A59911}" srcOrd="1" destOrd="0" parTransId="{AFCFD2F5-90C5-46D5-AFD9-998C417A4BEA}" sibTransId="{97525737-FC69-429A-BAA7-E1FA987B9C11}"/>
    <dgm:cxn modelId="{D3197CA1-CC15-474B-BFAB-35EADFBCE75E}" type="presOf" srcId="{77BAB3D5-0336-4E83-990D-569AED8D7548}" destId="{28CD7291-66C0-4191-9983-241F91CF8DE8}" srcOrd="1" destOrd="0" presId="urn:microsoft.com/office/officeart/2005/8/layout/process4"/>
    <dgm:cxn modelId="{74ABF3AA-DD90-489C-AC38-81027EFD260B}" type="presOf" srcId="{928467DD-F8DE-46E1-8769-4FC9BB8A6A18}" destId="{44A2B733-59AC-4B10-AF81-CCD4A362683E}" srcOrd="0" destOrd="0" presId="urn:microsoft.com/office/officeart/2005/8/layout/process4"/>
    <dgm:cxn modelId="{046FEAAC-CB84-4C81-BAE8-641470E586B7}" srcId="{C578E365-6803-46DC-B8DB-2589025AE153}" destId="{42A88A4A-D042-4F3D-80CC-BBAAD3B4C49F}" srcOrd="0" destOrd="0" parTransId="{3E731737-B020-482E-9655-149DBCBA457A}" sibTransId="{0324AAAB-0FD7-456F-BFF3-AB5DE388F591}"/>
    <dgm:cxn modelId="{392C57AE-F22F-48C3-A6EF-B0A7E0C26F26}" type="presOf" srcId="{AFCEFAAC-FAF6-4848-B98C-F9E1C5E434C3}" destId="{CE5D6563-D10F-4884-897C-0BA0B6F68AA6}" srcOrd="0" destOrd="0" presId="urn:microsoft.com/office/officeart/2005/8/layout/process4"/>
    <dgm:cxn modelId="{0A0F44B8-E1C2-4866-8EE4-15342EEB4DFF}" type="presOf" srcId="{CB97A634-F60E-437B-A725-30B783D9A506}" destId="{764045CA-608E-46BB-A159-C7A434F96626}" srcOrd="0" destOrd="0" presId="urn:microsoft.com/office/officeart/2005/8/layout/process4"/>
    <dgm:cxn modelId="{431E20C3-2F9B-44FE-A716-5D28812FD7E8}" srcId="{AFCEFAAC-FAF6-4848-B98C-F9E1C5E434C3}" destId="{C578E365-6803-46DC-B8DB-2589025AE153}" srcOrd="1" destOrd="0" parTransId="{44F7F250-4FF8-4E96-93DD-DBC56EE00919}" sibTransId="{917893E8-759F-4B69-8B0C-9ABB8D3BC306}"/>
    <dgm:cxn modelId="{ADC298C6-0651-4CCD-A721-1DD8A773B1B1}" srcId="{AFCEFAAC-FAF6-4848-B98C-F9E1C5E434C3}" destId="{4AA6D77C-A7FA-4952-BEAA-C6BC40431151}" srcOrd="4" destOrd="0" parTransId="{708F3678-7474-46B2-A9E6-241C7C0DEB93}" sibTransId="{85EE0CDB-D9FB-4F53-A8C3-C0D02EA672D4}"/>
    <dgm:cxn modelId="{271602C7-764C-48AC-ACFF-274996F46082}" type="presOf" srcId="{14251759-1C8B-4872-B66E-B6605D96BC8E}" destId="{73D61FF9-19D9-4B03-8DD0-44F21CF5E7F0}" srcOrd="0" destOrd="0" presId="urn:microsoft.com/office/officeart/2005/8/layout/process4"/>
    <dgm:cxn modelId="{3919E7C7-FF82-42AC-8DB6-6B7603EB96C5}" type="presOf" srcId="{9E33C2AD-14C4-489D-A660-0A2D4BF108DC}" destId="{4C40018A-E857-43C6-AAF6-2B4884FB9257}" srcOrd="0" destOrd="0" presId="urn:microsoft.com/office/officeart/2005/8/layout/process4"/>
    <dgm:cxn modelId="{4804A6CB-237A-40D8-9669-DB1036070B25}" type="presOf" srcId="{77BAB3D5-0336-4E83-990D-569AED8D7548}" destId="{84B8DA6F-753F-4567-B198-078C08555729}" srcOrd="0" destOrd="0" presId="urn:microsoft.com/office/officeart/2005/8/layout/process4"/>
    <dgm:cxn modelId="{C72294D1-5D2A-4F73-AF6D-9429F9A4C380}" srcId="{77BAB3D5-0336-4E83-990D-569AED8D7548}" destId="{95310250-8BA6-43EB-9269-8C38D8873587}" srcOrd="1" destOrd="0" parTransId="{BDB441C6-27FB-487F-98F6-07D8D3AC39CF}" sibTransId="{36A0FFB0-E6A3-4CA2-85CC-EA17BEDEB52A}"/>
    <dgm:cxn modelId="{369A94D3-87B4-4B7C-A400-93E541488FB6}" srcId="{4AA6D77C-A7FA-4952-BEAA-C6BC40431151}" destId="{7F037DB2-68EB-4CD8-A1BD-6B2277D220C5}" srcOrd="0" destOrd="0" parTransId="{69E5FF93-914B-4200-9C94-FA4112A56074}" sibTransId="{A2FD8FE5-5ABA-4523-A9BD-510C4862C8DC}"/>
    <dgm:cxn modelId="{86455BD8-89EC-41A5-BBBD-BBEE7AE91851}" type="presOf" srcId="{42A88A4A-D042-4F3D-80CC-BBAAD3B4C49F}" destId="{F379A34C-48BF-4E3F-825B-0AAC202176A5}" srcOrd="0" destOrd="0" presId="urn:microsoft.com/office/officeart/2005/8/layout/process4"/>
    <dgm:cxn modelId="{E60EAFDB-D538-466B-8FD6-5A6E35F295D1}" srcId="{C578E365-6803-46DC-B8DB-2589025AE153}" destId="{928467DD-F8DE-46E1-8769-4FC9BB8A6A18}" srcOrd="1" destOrd="0" parTransId="{E3CE24AF-3CAE-407A-B01E-2B73432D29C5}" sibTransId="{61F5D4D9-F459-4607-B8F3-6BD96B3CB108}"/>
    <dgm:cxn modelId="{4C7C12DD-CF6C-4C77-882A-DACBD99A8A65}" type="presOf" srcId="{C578E365-6803-46DC-B8DB-2589025AE153}" destId="{EEE4AD63-6FA5-4516-A478-10F5127C9C27}" srcOrd="1" destOrd="0" presId="urn:microsoft.com/office/officeart/2005/8/layout/process4"/>
    <dgm:cxn modelId="{30E3EBE0-3B79-4D87-8928-EB18D41782D6}" type="presOf" srcId="{6442A959-6DF4-47D3-8D17-AEF7F26D6312}" destId="{DBEA7B7F-7C77-44A8-899B-40309C55DF48}" srcOrd="0" destOrd="0" presId="urn:microsoft.com/office/officeart/2005/8/layout/process4"/>
    <dgm:cxn modelId="{FE9AFDE1-C6DC-462E-98E0-C757EE691C47}" type="presOf" srcId="{C578E365-6803-46DC-B8DB-2589025AE153}" destId="{F8B461C1-D70D-481D-B57C-572D9E6C8169}" srcOrd="0" destOrd="0" presId="urn:microsoft.com/office/officeart/2005/8/layout/process4"/>
    <dgm:cxn modelId="{C23ED4F1-17FA-4837-95BD-1F6A775930D1}" type="presOf" srcId="{18E75154-16F0-48B7-B919-442E8E0B0FFE}" destId="{808D2197-3C44-4790-A24D-48BDE887CF3C}" srcOrd="0" destOrd="0" presId="urn:microsoft.com/office/officeart/2005/8/layout/process4"/>
    <dgm:cxn modelId="{86B715F8-DAD8-4450-BAB0-7DD4835D0247}" type="presOf" srcId="{4AA6D77C-A7FA-4952-BEAA-C6BC40431151}" destId="{A8714FE4-123C-4115-A66E-497A88E27032}" srcOrd="1" destOrd="0" presId="urn:microsoft.com/office/officeart/2005/8/layout/process4"/>
    <dgm:cxn modelId="{6D56D4FB-4205-4325-9CAF-4AE403333AC3}" srcId="{B1A882BA-D929-4766-A7CB-35BCF8EC58D8}" destId="{4414D6A4-7FED-4EC5-A38B-89CA5FF283F5}" srcOrd="1" destOrd="0" parTransId="{4E47718C-660E-417F-AAA4-767172F8FB8B}" sibTransId="{41C7AF6D-1A5C-472B-8B58-3E282CA85C18}"/>
    <dgm:cxn modelId="{34DA3EFD-7689-4999-97E0-F0E55AE8C589}" srcId="{C578E365-6803-46DC-B8DB-2589025AE153}" destId="{14251759-1C8B-4872-B66E-B6605D96BC8E}" srcOrd="2" destOrd="0" parTransId="{15C03F2A-02B1-4FFC-B7D7-20B90EB74407}" sibTransId="{B33D4A83-AB67-4358-B7B0-D3183A1DDEF8}"/>
    <dgm:cxn modelId="{88665EFE-F312-492A-A012-9363251F3632}" type="presOf" srcId="{B26ED814-1973-4779-9CA9-5F04A015C460}" destId="{95AEC0DA-E3D0-4F98-9F51-DB4EF77CAEAB}" srcOrd="0" destOrd="0" presId="urn:microsoft.com/office/officeart/2005/8/layout/process4"/>
    <dgm:cxn modelId="{A441ACB8-33EE-41B4-B8B0-B4506005F818}" type="presParOf" srcId="{CE5D6563-D10F-4884-897C-0BA0B6F68AA6}" destId="{7116AA37-7021-4F50-82A5-59BCB951FF8F}" srcOrd="0" destOrd="0" presId="urn:microsoft.com/office/officeart/2005/8/layout/process4"/>
    <dgm:cxn modelId="{1D08D7B5-D9C5-4354-BDBD-75C7ADA8FBA1}" type="presParOf" srcId="{7116AA37-7021-4F50-82A5-59BCB951FF8F}" destId="{95AEC0DA-E3D0-4F98-9F51-DB4EF77CAEAB}" srcOrd="0" destOrd="0" presId="urn:microsoft.com/office/officeart/2005/8/layout/process4"/>
    <dgm:cxn modelId="{160EAFD8-8466-4EC1-B733-03D19A7996B6}" type="presParOf" srcId="{7116AA37-7021-4F50-82A5-59BCB951FF8F}" destId="{AFE6B2C8-B750-4C57-86DD-51A8060B5965}" srcOrd="1" destOrd="0" presId="urn:microsoft.com/office/officeart/2005/8/layout/process4"/>
    <dgm:cxn modelId="{655B954F-2C10-4105-A49F-B43A0304BA27}" type="presParOf" srcId="{7116AA37-7021-4F50-82A5-59BCB951FF8F}" destId="{8BAD4727-B543-4692-95D4-E7AAAC847E65}" srcOrd="2" destOrd="0" presId="urn:microsoft.com/office/officeart/2005/8/layout/process4"/>
    <dgm:cxn modelId="{891778E9-F006-4DF5-B282-7619456E3194}" type="presParOf" srcId="{8BAD4727-B543-4692-95D4-E7AAAC847E65}" destId="{DBEA7B7F-7C77-44A8-899B-40309C55DF48}" srcOrd="0" destOrd="0" presId="urn:microsoft.com/office/officeart/2005/8/layout/process4"/>
    <dgm:cxn modelId="{81BC892E-982C-41CA-8DDD-331317B032A2}" type="presParOf" srcId="{CE5D6563-D10F-4884-897C-0BA0B6F68AA6}" destId="{BDBAB361-A059-4D1C-A4BD-CCD2AA2AD363}" srcOrd="1" destOrd="0" presId="urn:microsoft.com/office/officeart/2005/8/layout/process4"/>
    <dgm:cxn modelId="{B2FD0AC3-4AC0-4D5B-BBD2-21C4FA30E650}" type="presParOf" srcId="{CE5D6563-D10F-4884-897C-0BA0B6F68AA6}" destId="{311EEDEC-03B5-4784-9202-018196CEC69B}" srcOrd="2" destOrd="0" presId="urn:microsoft.com/office/officeart/2005/8/layout/process4"/>
    <dgm:cxn modelId="{80B83881-56E7-4539-B7E9-F06E28EB2FAF}" type="presParOf" srcId="{311EEDEC-03B5-4784-9202-018196CEC69B}" destId="{D02E46D2-E7E2-4DC4-9475-92A4D90EE5B5}" srcOrd="0" destOrd="0" presId="urn:microsoft.com/office/officeart/2005/8/layout/process4"/>
    <dgm:cxn modelId="{9EA6B093-2005-4977-BC98-C3A979DC9280}" type="presParOf" srcId="{311EEDEC-03B5-4784-9202-018196CEC69B}" destId="{A8714FE4-123C-4115-A66E-497A88E27032}" srcOrd="1" destOrd="0" presId="urn:microsoft.com/office/officeart/2005/8/layout/process4"/>
    <dgm:cxn modelId="{6D404F1D-662F-49BF-A3C0-1C8FAD6724B8}" type="presParOf" srcId="{311EEDEC-03B5-4784-9202-018196CEC69B}" destId="{C836AC07-60F6-4674-99E0-A5E2A4A968DD}" srcOrd="2" destOrd="0" presId="urn:microsoft.com/office/officeart/2005/8/layout/process4"/>
    <dgm:cxn modelId="{6F5A0064-D834-4DC6-9A34-BC7C3CD40D0E}" type="presParOf" srcId="{C836AC07-60F6-4674-99E0-A5E2A4A968DD}" destId="{787A8442-AFD0-4099-8D61-584A439449D0}" srcOrd="0" destOrd="0" presId="urn:microsoft.com/office/officeart/2005/8/layout/process4"/>
    <dgm:cxn modelId="{D0FA55D4-5B94-44FD-AE60-191B9BE06524}" type="presParOf" srcId="{CE5D6563-D10F-4884-897C-0BA0B6F68AA6}" destId="{66CFED6E-C327-42EC-9C15-888D01A88862}" srcOrd="3" destOrd="0" presId="urn:microsoft.com/office/officeart/2005/8/layout/process4"/>
    <dgm:cxn modelId="{D36D4C76-AF9A-472B-8B22-0566302166F9}" type="presParOf" srcId="{CE5D6563-D10F-4884-897C-0BA0B6F68AA6}" destId="{AB682E11-EA7C-4F73-8CD9-F07235ACF85B}" srcOrd="4" destOrd="0" presId="urn:microsoft.com/office/officeart/2005/8/layout/process4"/>
    <dgm:cxn modelId="{FABDF66E-759F-49CD-BE01-5EE60ED14F4A}" type="presParOf" srcId="{AB682E11-EA7C-4F73-8CD9-F07235ACF85B}" destId="{4C40018A-E857-43C6-AAF6-2B4884FB9257}" srcOrd="0" destOrd="0" presId="urn:microsoft.com/office/officeart/2005/8/layout/process4"/>
    <dgm:cxn modelId="{BC5D3DC7-87DD-4451-9895-ADB677D7497B}" type="presParOf" srcId="{AB682E11-EA7C-4F73-8CD9-F07235ACF85B}" destId="{55EC87D6-5595-4BAA-A02B-04CBC7A25501}" srcOrd="1" destOrd="0" presId="urn:microsoft.com/office/officeart/2005/8/layout/process4"/>
    <dgm:cxn modelId="{78D17553-4FA8-4F94-8B81-4A1763164E3A}" type="presParOf" srcId="{AB682E11-EA7C-4F73-8CD9-F07235ACF85B}" destId="{BD864F22-CC2B-4101-803B-325157F798FD}" srcOrd="2" destOrd="0" presId="urn:microsoft.com/office/officeart/2005/8/layout/process4"/>
    <dgm:cxn modelId="{12A8C703-F1A1-4E9E-98F1-D6A1B49E5E20}" type="presParOf" srcId="{BD864F22-CC2B-4101-803B-325157F798FD}" destId="{0201D0C4-2606-4192-B2D7-A0FEFED88136}" srcOrd="0" destOrd="0" presId="urn:microsoft.com/office/officeart/2005/8/layout/process4"/>
    <dgm:cxn modelId="{5E394D59-3DFA-4FDC-9279-37CC87111F05}" type="presParOf" srcId="{BD864F22-CC2B-4101-803B-325157F798FD}" destId="{D2D4E8ED-01F5-477E-9432-2E3F270F6741}" srcOrd="1" destOrd="0" presId="urn:microsoft.com/office/officeart/2005/8/layout/process4"/>
    <dgm:cxn modelId="{DB98E6AF-7905-4016-A7B2-DF24C623ABE9}" type="presParOf" srcId="{CE5D6563-D10F-4884-897C-0BA0B6F68AA6}" destId="{A26CABA5-C4F3-41F8-82B0-A3C22C9487B1}" srcOrd="5" destOrd="0" presId="urn:microsoft.com/office/officeart/2005/8/layout/process4"/>
    <dgm:cxn modelId="{D07CE431-4A84-49D8-B129-AF78B7FAF83D}" type="presParOf" srcId="{CE5D6563-D10F-4884-897C-0BA0B6F68AA6}" destId="{8B9DDDD8-BEBB-40F0-A82A-FE2C551F02B3}" srcOrd="6" destOrd="0" presId="urn:microsoft.com/office/officeart/2005/8/layout/process4"/>
    <dgm:cxn modelId="{5F034821-07E0-4A3B-8421-6660381BA582}" type="presParOf" srcId="{8B9DDDD8-BEBB-40F0-A82A-FE2C551F02B3}" destId="{1C5B461D-6141-46BE-8C98-8CCA9C02AEE3}" srcOrd="0" destOrd="0" presId="urn:microsoft.com/office/officeart/2005/8/layout/process4"/>
    <dgm:cxn modelId="{F0571122-D098-482E-B4F1-ED0A86B22E57}" type="presParOf" srcId="{8B9DDDD8-BEBB-40F0-A82A-FE2C551F02B3}" destId="{DEA1416F-4145-47C5-9B63-DD58DC38C321}" srcOrd="1" destOrd="0" presId="urn:microsoft.com/office/officeart/2005/8/layout/process4"/>
    <dgm:cxn modelId="{BD305852-3081-40EB-88F3-5536D76B180E}" type="presParOf" srcId="{8B9DDDD8-BEBB-40F0-A82A-FE2C551F02B3}" destId="{BECE80AF-4AAE-4C5C-9AD9-5AE9B352347D}" srcOrd="2" destOrd="0" presId="urn:microsoft.com/office/officeart/2005/8/layout/process4"/>
    <dgm:cxn modelId="{9C31B253-3814-4421-A8AB-04874CD62F85}" type="presParOf" srcId="{BECE80AF-4AAE-4C5C-9AD9-5AE9B352347D}" destId="{764045CA-608E-46BB-A159-C7A434F96626}" srcOrd="0" destOrd="0" presId="urn:microsoft.com/office/officeart/2005/8/layout/process4"/>
    <dgm:cxn modelId="{1A6F2802-BA7A-423E-8C36-2ABCDEB0CB7B}" type="presParOf" srcId="{BECE80AF-4AAE-4C5C-9AD9-5AE9B352347D}" destId="{89DF701B-F9DB-4432-8A5A-C0BC0C0EE605}" srcOrd="1" destOrd="0" presId="urn:microsoft.com/office/officeart/2005/8/layout/process4"/>
    <dgm:cxn modelId="{20F08655-1C3B-49C5-A41F-220C9E77DA20}" type="presParOf" srcId="{CE5D6563-D10F-4884-897C-0BA0B6F68AA6}" destId="{F1155026-78E6-4393-9590-113A96B93C57}" srcOrd="7" destOrd="0" presId="urn:microsoft.com/office/officeart/2005/8/layout/process4"/>
    <dgm:cxn modelId="{8DA464A7-3190-49FA-BC03-8E16AFDFBCCE}" type="presParOf" srcId="{CE5D6563-D10F-4884-897C-0BA0B6F68AA6}" destId="{9B8B780C-BE49-4586-B662-085FEE07059C}" srcOrd="8" destOrd="0" presId="urn:microsoft.com/office/officeart/2005/8/layout/process4"/>
    <dgm:cxn modelId="{8EC274B0-F665-4B52-92FA-EE15AA8898BD}" type="presParOf" srcId="{9B8B780C-BE49-4586-B662-085FEE07059C}" destId="{F8B461C1-D70D-481D-B57C-572D9E6C8169}" srcOrd="0" destOrd="0" presId="urn:microsoft.com/office/officeart/2005/8/layout/process4"/>
    <dgm:cxn modelId="{9C4A61A4-051C-4A26-9E3D-15C51F2B8623}" type="presParOf" srcId="{9B8B780C-BE49-4586-B662-085FEE07059C}" destId="{EEE4AD63-6FA5-4516-A478-10F5127C9C27}" srcOrd="1" destOrd="0" presId="urn:microsoft.com/office/officeart/2005/8/layout/process4"/>
    <dgm:cxn modelId="{A6E73F69-756B-4CA9-A9AC-BF3E5F1AD5B8}" type="presParOf" srcId="{9B8B780C-BE49-4586-B662-085FEE07059C}" destId="{916A026F-ED5C-408A-B07B-DD2D90D67705}" srcOrd="2" destOrd="0" presId="urn:microsoft.com/office/officeart/2005/8/layout/process4"/>
    <dgm:cxn modelId="{39446D9D-42EE-4062-95E5-F2E8C748375F}" type="presParOf" srcId="{916A026F-ED5C-408A-B07B-DD2D90D67705}" destId="{F379A34C-48BF-4E3F-825B-0AAC202176A5}" srcOrd="0" destOrd="0" presId="urn:microsoft.com/office/officeart/2005/8/layout/process4"/>
    <dgm:cxn modelId="{9B3EF6D8-E5F3-4994-9586-81397ACD46F1}" type="presParOf" srcId="{916A026F-ED5C-408A-B07B-DD2D90D67705}" destId="{44A2B733-59AC-4B10-AF81-CCD4A362683E}" srcOrd="1" destOrd="0" presId="urn:microsoft.com/office/officeart/2005/8/layout/process4"/>
    <dgm:cxn modelId="{72D4707A-4441-4EE2-817F-041B63B96ED9}" type="presParOf" srcId="{916A026F-ED5C-408A-B07B-DD2D90D67705}" destId="{73D61FF9-19D9-4B03-8DD0-44F21CF5E7F0}" srcOrd="2" destOrd="0" presId="urn:microsoft.com/office/officeart/2005/8/layout/process4"/>
    <dgm:cxn modelId="{2B3D0A48-0E6C-416B-B7DA-3A1CDF6DABBC}" type="presParOf" srcId="{CE5D6563-D10F-4884-897C-0BA0B6F68AA6}" destId="{3C0BEB39-C93F-4792-AB25-B1CE5775CC59}" srcOrd="9" destOrd="0" presId="urn:microsoft.com/office/officeart/2005/8/layout/process4"/>
    <dgm:cxn modelId="{02F3C0A8-0E38-4D07-83B3-E457FC0F2703}" type="presParOf" srcId="{CE5D6563-D10F-4884-897C-0BA0B6F68AA6}" destId="{444C51B4-FF99-4FB8-8C41-70886B5F3FC0}" srcOrd="10" destOrd="0" presId="urn:microsoft.com/office/officeart/2005/8/layout/process4"/>
    <dgm:cxn modelId="{ACF1E55F-4FE4-4104-8371-8157BF7B1DE6}" type="presParOf" srcId="{444C51B4-FF99-4FB8-8C41-70886B5F3FC0}" destId="{84B8DA6F-753F-4567-B198-078C08555729}" srcOrd="0" destOrd="0" presId="urn:microsoft.com/office/officeart/2005/8/layout/process4"/>
    <dgm:cxn modelId="{E3F49324-E512-4736-A34D-B963761F5EA5}" type="presParOf" srcId="{444C51B4-FF99-4FB8-8C41-70886B5F3FC0}" destId="{28CD7291-66C0-4191-9983-241F91CF8DE8}" srcOrd="1" destOrd="0" presId="urn:microsoft.com/office/officeart/2005/8/layout/process4"/>
    <dgm:cxn modelId="{57A4BC8D-847B-4B7E-97A3-62E7B1C575AB}" type="presParOf" srcId="{444C51B4-FF99-4FB8-8C41-70886B5F3FC0}" destId="{8A080B18-6872-44A9-9E8A-8E6785FF2ECA}" srcOrd="2" destOrd="0" presId="urn:microsoft.com/office/officeart/2005/8/layout/process4"/>
    <dgm:cxn modelId="{D75C364A-9289-4511-89EB-3F854D1713D9}" type="presParOf" srcId="{8A080B18-6872-44A9-9E8A-8E6785FF2ECA}" destId="{808D2197-3C44-4790-A24D-48BDE887CF3C}" srcOrd="0" destOrd="0" presId="urn:microsoft.com/office/officeart/2005/8/layout/process4"/>
    <dgm:cxn modelId="{8F5B030C-6C12-4334-8789-B741C0EE7213}" type="presParOf" srcId="{8A080B18-6872-44A9-9E8A-8E6785FF2ECA}" destId="{941D9568-7AFF-4370-B74C-716EC60DCE60}" srcOrd="1"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E6B2C8-B750-4C57-86DD-51A8060B5965}">
      <dsp:nvSpPr>
        <dsp:cNvPr id="0" name=""/>
        <dsp:cNvSpPr/>
      </dsp:nvSpPr>
      <dsp:spPr>
        <a:xfrm>
          <a:off x="0" y="4755754"/>
          <a:ext cx="7235536" cy="62419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dirty="0"/>
            <a:t>Model deployment</a:t>
          </a:r>
        </a:p>
      </dsp:txBody>
      <dsp:txXfrm>
        <a:off x="0" y="4755754"/>
        <a:ext cx="7235536" cy="337062"/>
      </dsp:txXfrm>
    </dsp:sp>
    <dsp:sp modelId="{DBEA7B7F-7C77-44A8-899B-40309C55DF48}">
      <dsp:nvSpPr>
        <dsp:cNvPr id="0" name=""/>
        <dsp:cNvSpPr/>
      </dsp:nvSpPr>
      <dsp:spPr>
        <a:xfrm>
          <a:off x="0" y="5080333"/>
          <a:ext cx="7235536" cy="287127"/>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IN" sz="1600" kern="1200" dirty="0"/>
            <a:t>Deploying using Shiny </a:t>
          </a:r>
        </a:p>
      </dsp:txBody>
      <dsp:txXfrm>
        <a:off x="0" y="5080333"/>
        <a:ext cx="7235536" cy="287127"/>
      </dsp:txXfrm>
    </dsp:sp>
    <dsp:sp modelId="{A8714FE4-123C-4115-A66E-497A88E27032}">
      <dsp:nvSpPr>
        <dsp:cNvPr id="0" name=""/>
        <dsp:cNvSpPr/>
      </dsp:nvSpPr>
      <dsp:spPr>
        <a:xfrm rot="10800000">
          <a:off x="0" y="3805112"/>
          <a:ext cx="7235536" cy="960004"/>
        </a:xfrm>
        <a:prstGeom prst="upArrowCallou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dirty="0"/>
            <a:t>Model evaluation</a:t>
          </a:r>
        </a:p>
      </dsp:txBody>
      <dsp:txXfrm rot="-10800000">
        <a:off x="0" y="3805112"/>
        <a:ext cx="7235536" cy="336961"/>
      </dsp:txXfrm>
    </dsp:sp>
    <dsp:sp modelId="{787A8442-AFD0-4099-8D61-584A439449D0}">
      <dsp:nvSpPr>
        <dsp:cNvPr id="0" name=""/>
        <dsp:cNvSpPr/>
      </dsp:nvSpPr>
      <dsp:spPr>
        <a:xfrm>
          <a:off x="0" y="4142074"/>
          <a:ext cx="7235536" cy="287041"/>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IN" sz="1600" kern="1200" dirty="0"/>
            <a:t>Evaluating using RMSE metric</a:t>
          </a:r>
        </a:p>
      </dsp:txBody>
      <dsp:txXfrm>
        <a:off x="0" y="4142074"/>
        <a:ext cx="7235536" cy="287041"/>
      </dsp:txXfrm>
    </dsp:sp>
    <dsp:sp modelId="{55EC87D6-5595-4BAA-A02B-04CBC7A25501}">
      <dsp:nvSpPr>
        <dsp:cNvPr id="0" name=""/>
        <dsp:cNvSpPr/>
      </dsp:nvSpPr>
      <dsp:spPr>
        <a:xfrm rot="10800000">
          <a:off x="0" y="2854471"/>
          <a:ext cx="7235536" cy="960004"/>
        </a:xfrm>
        <a:prstGeom prst="upArrowCallou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dirty="0"/>
            <a:t>Model building</a:t>
          </a:r>
        </a:p>
      </dsp:txBody>
      <dsp:txXfrm rot="-10800000">
        <a:off x="0" y="2854471"/>
        <a:ext cx="7235536" cy="336961"/>
      </dsp:txXfrm>
    </dsp:sp>
    <dsp:sp modelId="{0201D0C4-2606-4192-B2D7-A0FEFED88136}">
      <dsp:nvSpPr>
        <dsp:cNvPr id="0" name=""/>
        <dsp:cNvSpPr/>
      </dsp:nvSpPr>
      <dsp:spPr>
        <a:xfrm>
          <a:off x="0" y="3191432"/>
          <a:ext cx="3617768" cy="287041"/>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IN" sz="1600" kern="1200" dirty="0"/>
            <a:t>Regression model </a:t>
          </a:r>
        </a:p>
      </dsp:txBody>
      <dsp:txXfrm>
        <a:off x="0" y="3191432"/>
        <a:ext cx="3617768" cy="287041"/>
      </dsp:txXfrm>
    </dsp:sp>
    <dsp:sp modelId="{D2D4E8ED-01F5-477E-9432-2E3F270F6741}">
      <dsp:nvSpPr>
        <dsp:cNvPr id="0" name=""/>
        <dsp:cNvSpPr/>
      </dsp:nvSpPr>
      <dsp:spPr>
        <a:xfrm>
          <a:off x="3617768" y="3191432"/>
          <a:ext cx="3617768" cy="287041"/>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IN" sz="1600" kern="1200" dirty="0"/>
            <a:t>Tree model</a:t>
          </a:r>
        </a:p>
      </dsp:txBody>
      <dsp:txXfrm>
        <a:off x="3617768" y="3191432"/>
        <a:ext cx="3617768" cy="287041"/>
      </dsp:txXfrm>
    </dsp:sp>
    <dsp:sp modelId="{DEA1416F-4145-47C5-9B63-DD58DC38C321}">
      <dsp:nvSpPr>
        <dsp:cNvPr id="0" name=""/>
        <dsp:cNvSpPr/>
      </dsp:nvSpPr>
      <dsp:spPr>
        <a:xfrm rot="10800000">
          <a:off x="0" y="1903829"/>
          <a:ext cx="7235536" cy="960004"/>
        </a:xfrm>
        <a:prstGeom prst="upArrowCallou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dirty="0"/>
            <a:t>Data pre processing</a:t>
          </a:r>
        </a:p>
      </dsp:txBody>
      <dsp:txXfrm rot="-10800000">
        <a:off x="0" y="1903829"/>
        <a:ext cx="7235536" cy="336961"/>
      </dsp:txXfrm>
    </dsp:sp>
    <dsp:sp modelId="{764045CA-608E-46BB-A159-C7A434F96626}">
      <dsp:nvSpPr>
        <dsp:cNvPr id="0" name=""/>
        <dsp:cNvSpPr/>
      </dsp:nvSpPr>
      <dsp:spPr>
        <a:xfrm>
          <a:off x="0" y="2240791"/>
          <a:ext cx="3617768" cy="287041"/>
        </a:xfrm>
        <a:prstGeom prst="rect">
          <a:avLst/>
        </a:prstGeom>
        <a:solidFill>
          <a:schemeClr val="accent6">
            <a:tint val="40000"/>
            <a:alpha val="90000"/>
            <a:hueOff val="0"/>
            <a:satOff val="0"/>
            <a:lumOff val="0"/>
            <a:alphaOff val="0"/>
          </a:schemeClr>
        </a:solidFill>
        <a:ln w="2540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IN" sz="1600" kern="1200" dirty="0"/>
            <a:t>Data type conversion</a:t>
          </a:r>
        </a:p>
      </dsp:txBody>
      <dsp:txXfrm>
        <a:off x="0" y="2240791"/>
        <a:ext cx="3617768" cy="287041"/>
      </dsp:txXfrm>
    </dsp:sp>
    <dsp:sp modelId="{89DF701B-F9DB-4432-8A5A-C0BC0C0EE605}">
      <dsp:nvSpPr>
        <dsp:cNvPr id="0" name=""/>
        <dsp:cNvSpPr/>
      </dsp:nvSpPr>
      <dsp:spPr>
        <a:xfrm>
          <a:off x="3617768" y="2240791"/>
          <a:ext cx="3617768" cy="287041"/>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IN" sz="1600" kern="1200" dirty="0"/>
            <a:t>Normalising/ standardising the data</a:t>
          </a:r>
        </a:p>
      </dsp:txBody>
      <dsp:txXfrm>
        <a:off x="3617768" y="2240791"/>
        <a:ext cx="3617768" cy="287041"/>
      </dsp:txXfrm>
    </dsp:sp>
    <dsp:sp modelId="{EEE4AD63-6FA5-4516-A478-10F5127C9C27}">
      <dsp:nvSpPr>
        <dsp:cNvPr id="0" name=""/>
        <dsp:cNvSpPr/>
      </dsp:nvSpPr>
      <dsp:spPr>
        <a:xfrm rot="10800000">
          <a:off x="0" y="961664"/>
          <a:ext cx="7235536" cy="960004"/>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dirty="0"/>
            <a:t>EDA</a:t>
          </a:r>
        </a:p>
      </dsp:txBody>
      <dsp:txXfrm rot="-10800000">
        <a:off x="0" y="961664"/>
        <a:ext cx="7235536" cy="336961"/>
      </dsp:txXfrm>
    </dsp:sp>
    <dsp:sp modelId="{F379A34C-48BF-4E3F-825B-0AAC202176A5}">
      <dsp:nvSpPr>
        <dsp:cNvPr id="0" name=""/>
        <dsp:cNvSpPr/>
      </dsp:nvSpPr>
      <dsp:spPr>
        <a:xfrm>
          <a:off x="3532" y="1290149"/>
          <a:ext cx="2409490" cy="287041"/>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IN" sz="1600" kern="1200" dirty="0"/>
            <a:t>Outlier treatment</a:t>
          </a:r>
        </a:p>
      </dsp:txBody>
      <dsp:txXfrm>
        <a:off x="3532" y="1290149"/>
        <a:ext cx="2409490" cy="287041"/>
      </dsp:txXfrm>
    </dsp:sp>
    <dsp:sp modelId="{44A2B733-59AC-4B10-AF81-CCD4A362683E}">
      <dsp:nvSpPr>
        <dsp:cNvPr id="0" name=""/>
        <dsp:cNvSpPr/>
      </dsp:nvSpPr>
      <dsp:spPr>
        <a:xfrm>
          <a:off x="2413022" y="1290149"/>
          <a:ext cx="2409490" cy="287041"/>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IN" sz="1600" kern="1200" dirty="0"/>
            <a:t>Feature Engineering</a:t>
          </a:r>
        </a:p>
      </dsp:txBody>
      <dsp:txXfrm>
        <a:off x="2413022" y="1290149"/>
        <a:ext cx="2409490" cy="287041"/>
      </dsp:txXfrm>
    </dsp:sp>
    <dsp:sp modelId="{73D61FF9-19D9-4B03-8DD0-44F21CF5E7F0}">
      <dsp:nvSpPr>
        <dsp:cNvPr id="0" name=""/>
        <dsp:cNvSpPr/>
      </dsp:nvSpPr>
      <dsp:spPr>
        <a:xfrm>
          <a:off x="4822513" y="1290149"/>
          <a:ext cx="2409490" cy="287041"/>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IN" sz="1600" kern="1200" dirty="0"/>
            <a:t>Data visualisation</a:t>
          </a:r>
        </a:p>
      </dsp:txBody>
      <dsp:txXfrm>
        <a:off x="4822513" y="1290149"/>
        <a:ext cx="2409490" cy="287041"/>
      </dsp:txXfrm>
    </dsp:sp>
    <dsp:sp modelId="{28CD7291-66C0-4191-9983-241F91CF8DE8}">
      <dsp:nvSpPr>
        <dsp:cNvPr id="0" name=""/>
        <dsp:cNvSpPr/>
      </dsp:nvSpPr>
      <dsp:spPr>
        <a:xfrm rot="10800000">
          <a:off x="0" y="0"/>
          <a:ext cx="7235536" cy="960004"/>
        </a:xfrm>
        <a:prstGeom prst="upArrowCallou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dirty="0"/>
            <a:t>Data cleansing</a:t>
          </a:r>
        </a:p>
      </dsp:txBody>
      <dsp:txXfrm rot="-10800000">
        <a:off x="0" y="0"/>
        <a:ext cx="7235536" cy="336961"/>
      </dsp:txXfrm>
    </dsp:sp>
    <dsp:sp modelId="{808D2197-3C44-4790-A24D-48BDE887CF3C}">
      <dsp:nvSpPr>
        <dsp:cNvPr id="0" name=""/>
        <dsp:cNvSpPr/>
      </dsp:nvSpPr>
      <dsp:spPr>
        <a:xfrm>
          <a:off x="0" y="339507"/>
          <a:ext cx="3617768" cy="287041"/>
        </a:xfrm>
        <a:prstGeom prst="rect">
          <a:avLst/>
        </a:prstGeom>
        <a:solidFill>
          <a:schemeClr val="accent6">
            <a:tint val="40000"/>
            <a:alpha val="90000"/>
            <a:hueOff val="0"/>
            <a:satOff val="0"/>
            <a:lumOff val="0"/>
            <a:alphaOff val="0"/>
          </a:schemeClr>
        </a:solidFill>
        <a:ln w="2540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IN" sz="1600" kern="1200" dirty="0"/>
            <a:t>Duplicate values removal</a:t>
          </a:r>
        </a:p>
      </dsp:txBody>
      <dsp:txXfrm>
        <a:off x="0" y="339507"/>
        <a:ext cx="3617768" cy="287041"/>
      </dsp:txXfrm>
    </dsp:sp>
    <dsp:sp modelId="{941D9568-7AFF-4370-B74C-716EC60DCE60}">
      <dsp:nvSpPr>
        <dsp:cNvPr id="0" name=""/>
        <dsp:cNvSpPr/>
      </dsp:nvSpPr>
      <dsp:spPr>
        <a:xfrm>
          <a:off x="3617768" y="339507"/>
          <a:ext cx="3617768" cy="287041"/>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IN" sz="1600" kern="1200" dirty="0"/>
            <a:t>Missing values treatment</a:t>
          </a:r>
        </a:p>
      </dsp:txBody>
      <dsp:txXfrm>
        <a:off x="3617768" y="339507"/>
        <a:ext cx="3617768" cy="287041"/>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7" name="Google Shape;42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8" name="Google Shape;44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1" name="Google Shape;40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7dba4bdfa4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7dba4bdfa4_0_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6" name="Google Shape;456;g7dba4bdfa4_0_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8" name="Google Shape;47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5" name="Google Shape;48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6" name="Google Shape;33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5" name="Google Shape;34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3" name="Google Shape;37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9" name="Google Shape;37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6" name="Google Shape;38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4" name="Google Shape;39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8" name="Google Shape;40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4" name="Google Shape;41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3"/>
        <p:cNvGrpSpPr/>
        <p:nvPr/>
      </p:nvGrpSpPr>
      <p:grpSpPr>
        <a:xfrm>
          <a:off x="0" y="0"/>
          <a:ext cx="0" cy="0"/>
          <a:chOff x="0" y="0"/>
          <a:chExt cx="0" cy="0"/>
        </a:xfrm>
      </p:grpSpPr>
      <p:pic>
        <p:nvPicPr>
          <p:cNvPr id="14" name="Google Shape;14;p2"/>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5" name="Google Shape;15;p2"/>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0"/>
        <p:cNvGrpSpPr/>
        <p:nvPr/>
      </p:nvGrpSpPr>
      <p:grpSpPr>
        <a:xfrm>
          <a:off x="0" y="0"/>
          <a:ext cx="0" cy="0"/>
          <a:chOff x="0" y="0"/>
          <a:chExt cx="0" cy="0"/>
        </a:xfrm>
      </p:grpSpPr>
      <p:sp>
        <p:nvSpPr>
          <p:cNvPr id="61" name="Google Shape;61;p11"/>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2" name="Google Shape;62;p11"/>
          <p:cNvSpPr txBox="1">
            <a:spLocks noGrp="1"/>
          </p:cNvSpPr>
          <p:nvPr>
            <p:ph type="body" idx="1"/>
          </p:nvPr>
        </p:nvSpPr>
        <p:spPr>
          <a:xfrm>
            <a:off x="5147534" y="2590803"/>
            <a:ext cx="3566160" cy="3686174"/>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55600" algn="l" rtl="0">
              <a:lnSpc>
                <a:spcPct val="100000"/>
              </a:lnSpc>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6pPr>
            <a:lvl7pPr marL="3200400" marR="0" lvl="6" indent="-355600" algn="l" rtl="0">
              <a:lnSpc>
                <a:spcPct val="100000"/>
              </a:lnSpc>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7pPr>
            <a:lvl8pPr marL="3657600" marR="0" lvl="7" indent="-355600" algn="l" rtl="0">
              <a:lnSpc>
                <a:spcPct val="100000"/>
              </a:lnSpc>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8pPr>
            <a:lvl9pPr marL="4114800" marR="0" lvl="8" indent="-355600" algn="l" rtl="0">
              <a:lnSpc>
                <a:spcPct val="100000"/>
              </a:lnSpc>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9pPr>
          </a:lstStyle>
          <a:p>
            <a:endParaRPr/>
          </a:p>
        </p:txBody>
      </p:sp>
      <p:sp>
        <p:nvSpPr>
          <p:cNvPr id="63" name="Google Shape;63;p11"/>
          <p:cNvSpPr txBox="1">
            <a:spLocks noGrp="1"/>
          </p:cNvSpPr>
          <p:nvPr>
            <p:ph type="body" idx="2"/>
          </p:nvPr>
        </p:nvSpPr>
        <p:spPr>
          <a:xfrm>
            <a:off x="900952" y="2039111"/>
            <a:ext cx="3566160" cy="4224528"/>
          </a:xfrm>
          <a:prstGeom prst="rect">
            <a:avLst/>
          </a:prstGeom>
          <a:solidFill>
            <a:srgbClr val="E3E5DC"/>
          </a:solidFill>
          <a:ln>
            <a:noFill/>
          </a:ln>
        </p:spPr>
        <p:txBody>
          <a:bodyPr spcFirstLastPara="1" wrap="square" lIns="292600" tIns="274300" rIns="274300" bIns="274300" anchor="t" anchorCtr="0">
            <a:noAutofit/>
          </a:bodyPr>
          <a:lstStyle>
            <a:lvl1pPr marL="457200" marR="0" lvl="0" indent="-22860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64" name="Google Shape;64;p11"/>
          <p:cNvPicPr preferRelativeResize="0"/>
          <p:nvPr/>
        </p:nvPicPr>
        <p:blipFill rotWithShape="1">
          <a:blip r:embed="rId2">
            <a:alphaModFix/>
          </a:blip>
          <a:srcRect/>
          <a:stretch/>
        </p:blipFill>
        <p:spPr>
          <a:xfrm>
            <a:off x="7168896"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65" name="Google Shape;65;p11"/>
          <p:cNvSpPr txBox="1"/>
          <p:nvPr/>
        </p:nvSpPr>
        <p:spPr>
          <a:xfrm>
            <a:off x="5253412"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6"/>
        <p:cNvGrpSpPr/>
        <p:nvPr/>
      </p:nvGrpSpPr>
      <p:grpSpPr>
        <a:xfrm>
          <a:off x="0" y="0"/>
          <a:ext cx="0" cy="0"/>
          <a:chOff x="0" y="0"/>
          <a:chExt cx="0" cy="0"/>
        </a:xfrm>
      </p:grpSpPr>
      <p:sp>
        <p:nvSpPr>
          <p:cNvPr id="67" name="Google Shape;67;p12"/>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8" name="Google Shape;68;p12"/>
          <p:cNvSpPr>
            <a:spLocks noGrp="1"/>
          </p:cNvSpPr>
          <p:nvPr>
            <p:ph type="pic" idx="2"/>
          </p:nvPr>
        </p:nvSpPr>
        <p:spPr>
          <a:xfrm>
            <a:off x="5487990" y="2048256"/>
            <a:ext cx="3427413" cy="420624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R="0" lvl="1" algn="l" rtl="0">
              <a:lnSpc>
                <a:spcPct val="100000"/>
              </a:lnSpc>
              <a:spcBef>
                <a:spcPts val="600"/>
              </a:spcBef>
              <a:spcAft>
                <a:spcPts val="0"/>
              </a:spcAft>
              <a:buClr>
                <a:srgbClr val="51640A"/>
              </a:buClr>
              <a:buSzPts val="2800"/>
              <a:buFont typeface="Noto Sans Symbols"/>
              <a:buNone/>
              <a:defRPr sz="2800" b="0" i="0" u="none" strike="noStrike" cap="none">
                <a:solidFill>
                  <a:srgbClr val="595959"/>
                </a:solidFill>
                <a:latin typeface="Century Gothic"/>
                <a:ea typeface="Century Gothic"/>
                <a:cs typeface="Century Gothic"/>
                <a:sym typeface="Century Gothic"/>
              </a:defRPr>
            </a:lvl2pPr>
            <a:lvl3pPr marR="0" lvl="2" algn="l" rtl="0">
              <a:lnSpc>
                <a:spcPct val="100000"/>
              </a:lnSpc>
              <a:spcBef>
                <a:spcPts val="6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3pPr>
            <a:lvl4pPr marR="0" lvl="3" algn="l" rtl="0">
              <a:lnSpc>
                <a:spcPct val="100000"/>
              </a:lnSpc>
              <a:spcBef>
                <a:spcPts val="600"/>
              </a:spcBef>
              <a:spcAft>
                <a:spcPts val="0"/>
              </a:spcAft>
              <a:buClr>
                <a:srgbClr val="51640A"/>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4pPr>
            <a:lvl5pPr marR="0" lvl="4" algn="l" rtl="0">
              <a:lnSpc>
                <a:spcPct val="100000"/>
              </a:lnSpc>
              <a:spcBef>
                <a:spcPts val="600"/>
              </a:spcBef>
              <a:spcAft>
                <a:spcPts val="0"/>
              </a:spcAft>
              <a:buClr>
                <a:schemeClr val="accent1"/>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5pPr>
            <a:lvl6pPr marR="0" lvl="5" algn="l" rtl="0">
              <a:lnSpc>
                <a:spcPct val="100000"/>
              </a:lnSpc>
              <a:spcBef>
                <a:spcPts val="400"/>
              </a:spcBef>
              <a:spcAft>
                <a:spcPts val="0"/>
              </a:spcAft>
              <a:buClr>
                <a:srgbClr val="51640A"/>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6pPr>
            <a:lvl7pPr marR="0" lvl="6" algn="l" rtl="0">
              <a:lnSpc>
                <a:spcPct val="100000"/>
              </a:lnSpc>
              <a:spcBef>
                <a:spcPts val="400"/>
              </a:spcBef>
              <a:spcAft>
                <a:spcPts val="0"/>
              </a:spcAft>
              <a:buClr>
                <a:schemeClr val="accent1"/>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7pPr>
            <a:lvl8pPr marR="0" lvl="7" algn="l" rtl="0">
              <a:lnSpc>
                <a:spcPct val="100000"/>
              </a:lnSpc>
              <a:spcBef>
                <a:spcPts val="400"/>
              </a:spcBef>
              <a:spcAft>
                <a:spcPts val="0"/>
              </a:spcAft>
              <a:buClr>
                <a:srgbClr val="51640A"/>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8pPr>
            <a:lvl9pPr marR="0" lvl="8" algn="l" rtl="0">
              <a:lnSpc>
                <a:spcPct val="100000"/>
              </a:lnSpc>
              <a:spcBef>
                <a:spcPts val="400"/>
              </a:spcBef>
              <a:spcAft>
                <a:spcPts val="0"/>
              </a:spcAft>
              <a:buClr>
                <a:schemeClr val="accent1"/>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9pPr>
          </a:lstStyle>
          <a:p>
            <a:endParaRPr/>
          </a:p>
        </p:txBody>
      </p:sp>
      <p:sp>
        <p:nvSpPr>
          <p:cNvPr id="69" name="Google Shape;69;p12"/>
          <p:cNvSpPr txBox="1">
            <a:spLocks noGrp="1"/>
          </p:cNvSpPr>
          <p:nvPr>
            <p:ph type="body" idx="1"/>
          </p:nvPr>
        </p:nvSpPr>
        <p:spPr>
          <a:xfrm>
            <a:off x="914400" y="2039112"/>
            <a:ext cx="4572000" cy="4224528"/>
          </a:xfrm>
          <a:prstGeom prst="rect">
            <a:avLst/>
          </a:prstGeom>
          <a:solidFill>
            <a:srgbClr val="E3E5DC"/>
          </a:solidFill>
          <a:ln>
            <a:noFill/>
          </a:ln>
        </p:spPr>
        <p:txBody>
          <a:bodyPr spcFirstLastPara="1" wrap="square" lIns="292600" tIns="274300" rIns="274300" bIns="274300" anchor="t" anchorCtr="0">
            <a:noAutofit/>
          </a:bodyPr>
          <a:lstStyle>
            <a:lvl1pPr marL="457200" marR="0" lvl="0" indent="-22860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70" name="Google Shape;70;p12"/>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1" name="Google Shape;71;p12"/>
          <p:cNvSpPr txBox="1"/>
          <p:nvPr/>
        </p:nvSpPr>
        <p:spPr>
          <a:xfrm>
            <a:off x="5253412"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Picture above Caption">
  <p:cSld name="Picture above Caption">
    <p:spTree>
      <p:nvGrpSpPr>
        <p:cNvPr id="1" name="Shape 72"/>
        <p:cNvGrpSpPr/>
        <p:nvPr/>
      </p:nvGrpSpPr>
      <p:grpSpPr>
        <a:xfrm>
          <a:off x="0" y="0"/>
          <a:ext cx="0" cy="0"/>
          <a:chOff x="0" y="0"/>
          <a:chExt cx="0" cy="0"/>
        </a:xfrm>
      </p:grpSpPr>
      <p:sp>
        <p:nvSpPr>
          <p:cNvPr id="73" name="Google Shape;73;p13"/>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Autofit/>
          </a:bodyPr>
          <a:lstStyle>
            <a:lvl1pPr marR="0" lvl="0" algn="l" rtl="0">
              <a:lnSpc>
                <a:spcPct val="100000"/>
              </a:lnSpc>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4" name="Google Shape;74;p13"/>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75" name="Google Shape;75;p13"/>
          <p:cNvSpPr>
            <a:spLocks noGrp="1"/>
          </p:cNvSpPr>
          <p:nvPr>
            <p:ph type="pic" idx="2"/>
          </p:nvPr>
        </p:nvSpPr>
        <p:spPr>
          <a:xfrm>
            <a:off x="927100" y="1129553"/>
            <a:ext cx="7988300" cy="29809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76" name="Google Shape;76;p13"/>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7" name="Google Shape;77;p13"/>
          <p:cNvSpPr txBox="1"/>
          <p:nvPr/>
        </p:nvSpPr>
        <p:spPr>
          <a:xfrm>
            <a:off x="5235124"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2 Pictures with Caption">
  <p:cSld name="2 Pictures with Caption">
    <p:spTree>
      <p:nvGrpSpPr>
        <p:cNvPr id="1" name="Shape 78"/>
        <p:cNvGrpSpPr/>
        <p:nvPr/>
      </p:nvGrpSpPr>
      <p:grpSpPr>
        <a:xfrm>
          <a:off x="0" y="0"/>
          <a:ext cx="0" cy="0"/>
          <a:chOff x="0" y="0"/>
          <a:chExt cx="0" cy="0"/>
        </a:xfrm>
      </p:grpSpPr>
      <p:sp>
        <p:nvSpPr>
          <p:cNvPr id="79" name="Google Shape;79;p14"/>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Autofit/>
          </a:bodyPr>
          <a:lstStyle>
            <a:lvl1pPr marR="0" lvl="0" algn="l" rtl="0">
              <a:lnSpc>
                <a:spcPct val="100000"/>
              </a:lnSpc>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0" name="Google Shape;80;p14"/>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1" name="Google Shape;81;p14"/>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2" name="Google Shape;82;p14"/>
          <p:cNvSpPr>
            <a:spLocks noGrp="1"/>
          </p:cNvSpPr>
          <p:nvPr>
            <p:ph type="pic" idx="2"/>
          </p:nvPr>
        </p:nvSpPr>
        <p:spPr>
          <a:xfrm>
            <a:off x="927100" y="1129553"/>
            <a:ext cx="3986784" cy="29809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83" name="Google Shape;83;p14"/>
          <p:cNvSpPr>
            <a:spLocks noGrp="1"/>
          </p:cNvSpPr>
          <p:nvPr>
            <p:ph type="pic" idx="3"/>
          </p:nvPr>
        </p:nvSpPr>
        <p:spPr>
          <a:xfrm>
            <a:off x="4928616" y="1129553"/>
            <a:ext cx="3986784" cy="29809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84" name="Google Shape;84;p14"/>
          <p:cNvSpPr txBox="1"/>
          <p:nvPr/>
        </p:nvSpPr>
        <p:spPr>
          <a:xfrm>
            <a:off x="5262556"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pic>
        <p:nvPicPr>
          <p:cNvPr id="85" name="Google Shape;85;p14"/>
          <p:cNvPicPr preferRelativeResize="0"/>
          <p:nvPr/>
        </p:nvPicPr>
        <p:blipFill rotWithShape="1">
          <a:blip r:embed="rId2">
            <a:alphaModFix/>
          </a:blip>
          <a:srcRect/>
          <a:stretch/>
        </p:blipFill>
        <p:spPr>
          <a:xfrm>
            <a:off x="7150607"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3 Pictures with Caption">
  <p:cSld name="3 Pictures with Caption">
    <p:spTree>
      <p:nvGrpSpPr>
        <p:cNvPr id="1" name="Shape 86"/>
        <p:cNvGrpSpPr/>
        <p:nvPr/>
      </p:nvGrpSpPr>
      <p:grpSpPr>
        <a:xfrm>
          <a:off x="0" y="0"/>
          <a:ext cx="0" cy="0"/>
          <a:chOff x="0" y="0"/>
          <a:chExt cx="0" cy="0"/>
        </a:xfrm>
      </p:grpSpPr>
      <p:sp>
        <p:nvSpPr>
          <p:cNvPr id="87" name="Google Shape;87;p15"/>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Autofit/>
          </a:bodyPr>
          <a:lstStyle>
            <a:lvl1pPr marR="0" lvl="0" algn="l" rtl="0">
              <a:lnSpc>
                <a:spcPct val="100000"/>
              </a:lnSpc>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8" name="Google Shape;88;p15"/>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9" name="Google Shape;89;p15"/>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0" name="Google Shape;90;p15"/>
          <p:cNvSpPr>
            <a:spLocks noGrp="1"/>
          </p:cNvSpPr>
          <p:nvPr>
            <p:ph type="pic" idx="2"/>
          </p:nvPr>
        </p:nvSpPr>
        <p:spPr>
          <a:xfrm>
            <a:off x="927100" y="1129553"/>
            <a:ext cx="6601968" cy="29809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91" name="Google Shape;91;p15"/>
          <p:cNvSpPr>
            <a:spLocks noGrp="1"/>
          </p:cNvSpPr>
          <p:nvPr>
            <p:ph type="pic" idx="3"/>
          </p:nvPr>
        </p:nvSpPr>
        <p:spPr>
          <a:xfrm>
            <a:off x="7543800" y="1129553"/>
            <a:ext cx="1371600" cy="148132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92" name="Google Shape;92;p15"/>
          <p:cNvSpPr>
            <a:spLocks noGrp="1"/>
          </p:cNvSpPr>
          <p:nvPr>
            <p:ph type="pic" idx="4"/>
          </p:nvPr>
        </p:nvSpPr>
        <p:spPr>
          <a:xfrm>
            <a:off x="7543800" y="2629169"/>
            <a:ext cx="1371600" cy="148132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93" name="Google Shape;93;p15"/>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4" name="Google Shape;94;p15"/>
          <p:cNvSpPr txBox="1"/>
          <p:nvPr/>
        </p:nvSpPr>
        <p:spPr>
          <a:xfrm>
            <a:off x="5262556"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95"/>
        <p:cNvGrpSpPr/>
        <p:nvPr/>
      </p:nvGrpSpPr>
      <p:grpSpPr>
        <a:xfrm>
          <a:off x="0" y="0"/>
          <a:ext cx="0" cy="0"/>
          <a:chOff x="0" y="0"/>
          <a:chExt cx="0" cy="0"/>
        </a:xfrm>
      </p:grpSpPr>
      <p:sp>
        <p:nvSpPr>
          <p:cNvPr id="96" name="Google Shape;96;p16"/>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7" name="Google Shape;97;p16"/>
          <p:cNvSpPr txBox="1">
            <a:spLocks noGrp="1"/>
          </p:cNvSpPr>
          <p:nvPr>
            <p:ph type="body" idx="1"/>
          </p:nvPr>
        </p:nvSpPr>
        <p:spPr>
          <a:xfrm rot="5400000">
            <a:off x="3084279" y="625709"/>
            <a:ext cx="3670766" cy="7610476"/>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98" name="Google Shape;98;p16"/>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9" name="Google Shape;99;p16"/>
          <p:cNvSpPr txBox="1"/>
          <p:nvPr/>
        </p:nvSpPr>
        <p:spPr>
          <a:xfrm>
            <a:off x="5262556"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rot="5400000">
            <a:off x="5678114" y="3438993"/>
            <a:ext cx="5533279" cy="914400"/>
          </a:xfrm>
          <a:prstGeom prst="rect">
            <a:avLst/>
          </a:prstGeom>
          <a:noFill/>
          <a:ln>
            <a:noFill/>
          </a:ln>
        </p:spPr>
        <p:txBody>
          <a:bodyPr spcFirstLastPara="1" wrap="square" lIns="274300" tIns="685800" rIns="91425" bIns="6858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2" name="Google Shape;102;p17"/>
          <p:cNvSpPr txBox="1">
            <a:spLocks noGrp="1"/>
          </p:cNvSpPr>
          <p:nvPr>
            <p:ph type="body" idx="1"/>
          </p:nvPr>
        </p:nvSpPr>
        <p:spPr>
          <a:xfrm rot="5400000">
            <a:off x="2059548" y="792723"/>
            <a:ext cx="4542304" cy="6426200"/>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103" name="Google Shape;103;p17"/>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pic>
        <p:nvPicPr>
          <p:cNvPr id="104" name="Google Shape;104;p17"/>
          <p:cNvPicPr preferRelativeResize="0"/>
          <p:nvPr/>
        </p:nvPicPr>
        <p:blipFill rotWithShape="1">
          <a:blip r:embed="rId2">
            <a:alphaModFix/>
          </a:blip>
          <a:srcRect/>
          <a:stretch/>
        </p:blipFill>
        <p:spPr>
          <a:xfrm>
            <a:off x="7168896" y="30936"/>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05" name="Google Shape;105;p17"/>
          <p:cNvSpPr txBox="1"/>
          <p:nvPr/>
        </p:nvSpPr>
        <p:spPr>
          <a:xfrm>
            <a:off x="5262556"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12"/>
        <p:cNvGrpSpPr/>
        <p:nvPr/>
      </p:nvGrpSpPr>
      <p:grpSpPr>
        <a:xfrm>
          <a:off x="0" y="0"/>
          <a:ext cx="0" cy="0"/>
          <a:chOff x="0" y="0"/>
          <a:chExt cx="0" cy="0"/>
        </a:xfrm>
      </p:grpSpPr>
      <p:pic>
        <p:nvPicPr>
          <p:cNvPr id="113" name="Google Shape;113;p19"/>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14" name="Google Shape;114;p19"/>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0"/>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20"/>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20"/>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20"/>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623888" y="1709741"/>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21"/>
          <p:cNvSpPr txBox="1">
            <a:spLocks noGrp="1"/>
          </p:cNvSpPr>
          <p:nvPr>
            <p:ph type="body" idx="1"/>
          </p:nvPr>
        </p:nvSpPr>
        <p:spPr>
          <a:xfrm>
            <a:off x="623888" y="4589465"/>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24" name="Google Shape;124;p21"/>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21"/>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21"/>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 name="Google Shape;18;p3"/>
          <p:cNvSpPr txBox="1">
            <a:spLocks noGrp="1"/>
          </p:cNvSpPr>
          <p:nvPr>
            <p:ph type="body" idx="1"/>
          </p:nvPr>
        </p:nvSpPr>
        <p:spPr>
          <a:xfrm>
            <a:off x="1114424" y="2595564"/>
            <a:ext cx="7610476" cy="3670766"/>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22"/>
          <p:cNvSpPr txBox="1">
            <a:spLocks noGrp="1"/>
          </p:cNvSpPr>
          <p:nvPr>
            <p:ph type="body" idx="1"/>
          </p:nvPr>
        </p:nvSpPr>
        <p:spPr>
          <a:xfrm>
            <a:off x="628650" y="1825625"/>
            <a:ext cx="3886200" cy="4351339"/>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22"/>
          <p:cNvSpPr txBox="1">
            <a:spLocks noGrp="1"/>
          </p:cNvSpPr>
          <p:nvPr>
            <p:ph type="body" idx="2"/>
          </p:nvPr>
        </p:nvSpPr>
        <p:spPr>
          <a:xfrm>
            <a:off x="4629150" y="1825625"/>
            <a:ext cx="3886200" cy="4351339"/>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22"/>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22"/>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22"/>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a:xfrm>
            <a:off x="629841" y="365127"/>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23"/>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7" name="Google Shape;137;p23"/>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p23"/>
          <p:cNvSpPr txBox="1">
            <a:spLocks noGrp="1"/>
          </p:cNvSpPr>
          <p:nvPr>
            <p:ph type="body" idx="3"/>
          </p:nvPr>
        </p:nvSpPr>
        <p:spPr>
          <a:xfrm>
            <a:off x="4629152"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9" name="Google Shape;139;p23"/>
          <p:cNvSpPr txBox="1">
            <a:spLocks noGrp="1"/>
          </p:cNvSpPr>
          <p:nvPr>
            <p:ph type="body" idx="4"/>
          </p:nvPr>
        </p:nvSpPr>
        <p:spPr>
          <a:xfrm>
            <a:off x="4629152"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23"/>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23"/>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23"/>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24"/>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24"/>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24"/>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8"/>
        <p:cNvGrpSpPr/>
        <p:nvPr/>
      </p:nvGrpSpPr>
      <p:grpSpPr>
        <a:xfrm>
          <a:off x="0" y="0"/>
          <a:ext cx="0" cy="0"/>
          <a:chOff x="0" y="0"/>
          <a:chExt cx="0" cy="0"/>
        </a:xfrm>
      </p:grpSpPr>
      <p:sp>
        <p:nvSpPr>
          <p:cNvPr id="149" name="Google Shape;149;p25"/>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25"/>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25"/>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26"/>
          <p:cNvSpPr txBox="1">
            <a:spLocks noGrp="1"/>
          </p:cNvSpPr>
          <p:nvPr>
            <p:ph type="body" idx="1"/>
          </p:nvPr>
        </p:nvSpPr>
        <p:spPr>
          <a:xfrm>
            <a:off x="3887391" y="987428"/>
            <a:ext cx="462915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55" name="Google Shape;155;p26"/>
          <p:cNvSpPr txBox="1">
            <a:spLocks noGrp="1"/>
          </p:cNvSpPr>
          <p:nvPr>
            <p:ph type="body" idx="2"/>
          </p:nvPr>
        </p:nvSpPr>
        <p:spPr>
          <a:xfrm>
            <a:off x="629841" y="2057401"/>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6" name="Google Shape;156;p26"/>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26"/>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26"/>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9"/>
        <p:cNvGrpSpPr/>
        <p:nvPr/>
      </p:nvGrpSpPr>
      <p:grpSpPr>
        <a:xfrm>
          <a:off x="0" y="0"/>
          <a:ext cx="0" cy="0"/>
          <a:chOff x="0" y="0"/>
          <a:chExt cx="0" cy="0"/>
        </a:xfrm>
      </p:grpSpPr>
      <p:sp>
        <p:nvSpPr>
          <p:cNvPr id="160" name="Google Shape;160;p27"/>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27"/>
          <p:cNvSpPr>
            <a:spLocks noGrp="1"/>
          </p:cNvSpPr>
          <p:nvPr>
            <p:ph type="pic" idx="2"/>
          </p:nvPr>
        </p:nvSpPr>
        <p:spPr>
          <a:xfrm>
            <a:off x="3887391" y="987428"/>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62" name="Google Shape;162;p27"/>
          <p:cNvSpPr txBox="1">
            <a:spLocks noGrp="1"/>
          </p:cNvSpPr>
          <p:nvPr>
            <p:ph type="body" idx="1"/>
          </p:nvPr>
        </p:nvSpPr>
        <p:spPr>
          <a:xfrm>
            <a:off x="629841" y="2057401"/>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3" name="Google Shape;163;p27"/>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27"/>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27"/>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8" name="Google Shape;168;p28"/>
          <p:cNvSpPr txBox="1">
            <a:spLocks noGrp="1"/>
          </p:cNvSpPr>
          <p:nvPr>
            <p:ph type="body" idx="1"/>
          </p:nvPr>
        </p:nvSpPr>
        <p:spPr>
          <a:xfrm rot="5400000">
            <a:off x="2396330" y="57944"/>
            <a:ext cx="4351339"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28"/>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28"/>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p28"/>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rot="5400000">
            <a:off x="4623594" y="2285208"/>
            <a:ext cx="5811839"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4" name="Google Shape;174;p29"/>
          <p:cNvSpPr txBox="1">
            <a:spLocks noGrp="1"/>
          </p:cNvSpPr>
          <p:nvPr>
            <p:ph type="body" idx="1"/>
          </p:nvPr>
        </p:nvSpPr>
        <p:spPr>
          <a:xfrm rot="5400000">
            <a:off x="623095" y="370683"/>
            <a:ext cx="5811839"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5" name="Google Shape;175;p2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2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2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5"/>
        <p:cNvGrpSpPr/>
        <p:nvPr/>
      </p:nvGrpSpPr>
      <p:grpSpPr>
        <a:xfrm>
          <a:off x="0" y="0"/>
          <a:ext cx="0" cy="0"/>
          <a:chOff x="0" y="0"/>
          <a:chExt cx="0" cy="0"/>
        </a:xfrm>
      </p:grpSpPr>
      <p:sp>
        <p:nvSpPr>
          <p:cNvPr id="186" name="Google Shape;186;p31"/>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7" name="Google Shape;187;p31"/>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8" name="Google Shape;188;p3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3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0" name="Google Shape;190;p3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1"/>
        <p:cNvGrpSpPr/>
        <p:nvPr/>
      </p:nvGrpSpPr>
      <p:grpSpPr>
        <a:xfrm>
          <a:off x="0" y="0"/>
          <a:ext cx="0" cy="0"/>
          <a:chOff x="0" y="0"/>
          <a:chExt cx="0" cy="0"/>
        </a:xfrm>
      </p:grpSpPr>
      <p:sp>
        <p:nvSpPr>
          <p:cNvPr id="192" name="Google Shape;192;p32"/>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3" name="Google Shape;193;p32"/>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4" name="Google Shape;194;p3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3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6" name="Google Shape;196;p3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9"/>
        <p:cNvGrpSpPr/>
        <p:nvPr/>
      </p:nvGrpSpPr>
      <p:grpSpPr>
        <a:xfrm>
          <a:off x="0" y="0"/>
          <a:ext cx="0" cy="0"/>
          <a:chOff x="0" y="0"/>
          <a:chExt cx="0" cy="0"/>
        </a:xfrm>
      </p:grpSpPr>
      <p:pic>
        <p:nvPicPr>
          <p:cNvPr id="20" name="Google Shape;20;p4"/>
          <p:cNvPicPr preferRelativeResize="0"/>
          <p:nvPr/>
        </p:nvPicPr>
        <p:blipFill rotWithShape="1">
          <a:blip r:embed="rId2">
            <a:alphaModFix/>
          </a:blip>
          <a:srcRect/>
          <a:stretch/>
        </p:blipFill>
        <p:spPr>
          <a:xfrm>
            <a:off x="7159751"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1" name="Google Shape;21;p4"/>
          <p:cNvSpPr txBox="1"/>
          <p:nvPr/>
        </p:nvSpPr>
        <p:spPr>
          <a:xfrm>
            <a:off x="5262556"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7"/>
        <p:cNvGrpSpPr/>
        <p:nvPr/>
      </p:nvGrpSpPr>
      <p:grpSpPr>
        <a:xfrm>
          <a:off x="0" y="0"/>
          <a:ext cx="0" cy="0"/>
          <a:chOff x="0" y="0"/>
          <a:chExt cx="0" cy="0"/>
        </a:xfrm>
      </p:grpSpPr>
      <p:sp>
        <p:nvSpPr>
          <p:cNvPr id="198" name="Google Shape;198;p33"/>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3"/>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00" name="Google Shape;200;p3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1" name="Google Shape;201;p3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3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3"/>
        <p:cNvGrpSpPr/>
        <p:nvPr/>
      </p:nvGrpSpPr>
      <p:grpSpPr>
        <a:xfrm>
          <a:off x="0" y="0"/>
          <a:ext cx="0" cy="0"/>
          <a:chOff x="0" y="0"/>
          <a:chExt cx="0" cy="0"/>
        </a:xfrm>
      </p:grpSpPr>
      <p:sp>
        <p:nvSpPr>
          <p:cNvPr id="204" name="Google Shape;204;p34"/>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5" name="Google Shape;205;p34"/>
          <p:cNvSpPr txBox="1">
            <a:spLocks noGrp="1"/>
          </p:cNvSpPr>
          <p:nvPr>
            <p:ph type="body" idx="1"/>
          </p:nvPr>
        </p:nvSpPr>
        <p:spPr>
          <a:xfrm>
            <a:off x="628650" y="1825625"/>
            <a:ext cx="386715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6" name="Google Shape;206;p34"/>
          <p:cNvSpPr txBox="1">
            <a:spLocks noGrp="1"/>
          </p:cNvSpPr>
          <p:nvPr>
            <p:ph type="body" idx="2"/>
          </p:nvPr>
        </p:nvSpPr>
        <p:spPr>
          <a:xfrm>
            <a:off x="4648200" y="1825625"/>
            <a:ext cx="386715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7" name="Google Shape;207;p3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8" name="Google Shape;208;p3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9" name="Google Shape;209;p3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10"/>
        <p:cNvGrpSpPr/>
        <p:nvPr/>
      </p:nvGrpSpPr>
      <p:grpSpPr>
        <a:xfrm>
          <a:off x="0" y="0"/>
          <a:ext cx="0" cy="0"/>
          <a:chOff x="0" y="0"/>
          <a:chExt cx="0" cy="0"/>
        </a:xfrm>
      </p:grpSpPr>
      <p:sp>
        <p:nvSpPr>
          <p:cNvPr id="211" name="Google Shape;211;p35"/>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35"/>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3" name="Google Shape;213;p35"/>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4" name="Google Shape;214;p35"/>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5" name="Google Shape;215;p35"/>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6" name="Google Shape;216;p3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3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8" name="Google Shape;218;p3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9"/>
        <p:cNvGrpSpPr/>
        <p:nvPr/>
      </p:nvGrpSpPr>
      <p:grpSpPr>
        <a:xfrm>
          <a:off x="0" y="0"/>
          <a:ext cx="0" cy="0"/>
          <a:chOff x="0" y="0"/>
          <a:chExt cx="0" cy="0"/>
        </a:xfrm>
      </p:grpSpPr>
      <p:sp>
        <p:nvSpPr>
          <p:cNvPr id="220" name="Google Shape;220;p36"/>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3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2" name="Google Shape;222;p3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3" name="Google Shape;223;p3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4"/>
        <p:cNvGrpSpPr/>
        <p:nvPr/>
      </p:nvGrpSpPr>
      <p:grpSpPr>
        <a:xfrm>
          <a:off x="0" y="0"/>
          <a:ext cx="0" cy="0"/>
          <a:chOff x="0" y="0"/>
          <a:chExt cx="0" cy="0"/>
        </a:xfrm>
      </p:grpSpPr>
      <p:sp>
        <p:nvSpPr>
          <p:cNvPr id="225" name="Google Shape;225;p3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6" name="Google Shape;226;p3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3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28"/>
        <p:cNvGrpSpPr/>
        <p:nvPr/>
      </p:nvGrpSpPr>
      <p:grpSpPr>
        <a:xfrm>
          <a:off x="0" y="0"/>
          <a:ext cx="0" cy="0"/>
          <a:chOff x="0" y="0"/>
          <a:chExt cx="0" cy="0"/>
        </a:xfrm>
      </p:grpSpPr>
      <p:sp>
        <p:nvSpPr>
          <p:cNvPr id="229" name="Google Shape;229;p38"/>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38"/>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31" name="Google Shape;231;p38"/>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2" name="Google Shape;232;p3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3" name="Google Shape;233;p3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4" name="Google Shape;234;p3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35"/>
        <p:cNvGrpSpPr/>
        <p:nvPr/>
      </p:nvGrpSpPr>
      <p:grpSpPr>
        <a:xfrm>
          <a:off x="0" y="0"/>
          <a:ext cx="0" cy="0"/>
          <a:chOff x="0" y="0"/>
          <a:chExt cx="0" cy="0"/>
        </a:xfrm>
      </p:grpSpPr>
      <p:sp>
        <p:nvSpPr>
          <p:cNvPr id="236" name="Google Shape;236;p39"/>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7" name="Google Shape;237;p39"/>
          <p:cNvSpPr>
            <a:spLocks noGrp="1"/>
          </p:cNvSpPr>
          <p:nvPr>
            <p:ph type="pic" idx="2"/>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38" name="Google Shape;238;p39"/>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9" name="Google Shape;239;p3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0" name="Google Shape;240;p3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1" name="Google Shape;241;p3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2"/>
        <p:cNvGrpSpPr/>
        <p:nvPr/>
      </p:nvGrpSpPr>
      <p:grpSpPr>
        <a:xfrm>
          <a:off x="0" y="0"/>
          <a:ext cx="0" cy="0"/>
          <a:chOff x="0" y="0"/>
          <a:chExt cx="0" cy="0"/>
        </a:xfrm>
      </p:grpSpPr>
      <p:sp>
        <p:nvSpPr>
          <p:cNvPr id="243" name="Google Shape;243;p40"/>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4" name="Google Shape;244;p40"/>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5" name="Google Shape;245;p4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6" name="Google Shape;246;p4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7" name="Google Shape;247;p4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8"/>
        <p:cNvGrpSpPr/>
        <p:nvPr/>
      </p:nvGrpSpPr>
      <p:grpSpPr>
        <a:xfrm>
          <a:off x="0" y="0"/>
          <a:ext cx="0" cy="0"/>
          <a:chOff x="0" y="0"/>
          <a:chExt cx="0" cy="0"/>
        </a:xfrm>
      </p:grpSpPr>
      <p:sp>
        <p:nvSpPr>
          <p:cNvPr id="249" name="Google Shape;249;p41"/>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0" name="Google Shape;250;p41"/>
          <p:cNvSpPr txBox="1">
            <a:spLocks noGrp="1"/>
          </p:cNvSpPr>
          <p:nvPr>
            <p:ph type="body" idx="1"/>
          </p:nvPr>
        </p:nvSpPr>
        <p:spPr>
          <a:xfrm rot="5400000">
            <a:off x="604044" y="389732"/>
            <a:ext cx="5811838" cy="57626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1" name="Google Shape;251;p4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2" name="Google Shape;252;p4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3" name="Google Shape;253;p4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2"/>
        <p:cNvGrpSpPr/>
        <p:nvPr/>
      </p:nvGrpSpPr>
      <p:grpSpPr>
        <a:xfrm>
          <a:off x="0" y="0"/>
          <a:ext cx="0" cy="0"/>
          <a:chOff x="0" y="0"/>
          <a:chExt cx="0" cy="0"/>
        </a:xfrm>
      </p:grpSpPr>
      <p:sp>
        <p:nvSpPr>
          <p:cNvPr id="263" name="Google Shape;263;p43"/>
          <p:cNvSpPr txBox="1">
            <a:spLocks noGrp="1"/>
          </p:cNvSpPr>
          <p:nvPr>
            <p:ph type="ctrTitle"/>
          </p:nvPr>
        </p:nvSpPr>
        <p:spPr>
          <a:xfrm>
            <a:off x="892176" y="2911261"/>
            <a:ext cx="6581775" cy="219291"/>
          </a:xfrm>
          <a:prstGeom prst="rect">
            <a:avLst/>
          </a:prstGeom>
          <a:noFill/>
          <a:ln>
            <a:noFill/>
          </a:ln>
        </p:spPr>
        <p:txBody>
          <a:bodyPr spcFirstLastPara="1" wrap="square" lIns="0" tIns="0" rIns="0" bIns="0" anchor="b" anchorCtr="0">
            <a:noAutofit/>
          </a:bodyPr>
          <a:lstStyle>
            <a:lvl1pPr lvl="0" algn="l">
              <a:lnSpc>
                <a:spcPct val="122571"/>
              </a:lnSpc>
              <a:spcBef>
                <a:spcPts val="1400"/>
              </a:spcBef>
              <a:spcAft>
                <a:spcPts val="0"/>
              </a:spcAft>
              <a:buClr>
                <a:schemeClr val="dk2"/>
              </a:buClr>
              <a:buSzPts val="1190"/>
              <a:buFont typeface="Noto Sans Symbols"/>
              <a:buNone/>
              <a:defRPr sz="1400"/>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4" name="Google Shape;264;p43"/>
          <p:cNvSpPr txBox="1">
            <a:spLocks noGrp="1"/>
          </p:cNvSpPr>
          <p:nvPr>
            <p:ph type="subTitle" idx="1"/>
          </p:nvPr>
        </p:nvSpPr>
        <p:spPr>
          <a:xfrm>
            <a:off x="892177" y="3402014"/>
            <a:ext cx="6583363" cy="439738"/>
          </a:xfrm>
          <a:prstGeom prst="rect">
            <a:avLst/>
          </a:prstGeom>
          <a:noFill/>
          <a:ln>
            <a:noFill/>
          </a:ln>
        </p:spPr>
        <p:txBody>
          <a:bodyPr spcFirstLastPara="1" wrap="square" lIns="0" tIns="0" rIns="0" bIns="0" anchor="t" anchorCtr="0">
            <a:noAutofit/>
          </a:bodyPr>
          <a:lstStyle>
            <a:lvl1pPr lvl="0" algn="l">
              <a:lnSpc>
                <a:spcPct val="113454"/>
              </a:lnSpc>
              <a:spcBef>
                <a:spcPts val="165"/>
              </a:spcBef>
              <a:spcAft>
                <a:spcPts val="0"/>
              </a:spcAft>
              <a:buSzPts val="1400"/>
              <a:buNone/>
              <a:defRPr sz="1100" b="1"/>
            </a:lvl1pPr>
            <a:lvl2pPr lvl="1" algn="l">
              <a:lnSpc>
                <a:spcPct val="106000"/>
              </a:lnSpc>
              <a:spcBef>
                <a:spcPts val="1440"/>
              </a:spcBef>
              <a:spcAft>
                <a:spcPts val="0"/>
              </a:spcAft>
              <a:buSzPts val="1800"/>
              <a:buChar char="◼"/>
              <a:defRPr/>
            </a:lvl2pPr>
            <a:lvl3pPr lvl="2" algn="l">
              <a:lnSpc>
                <a:spcPct val="106000"/>
              </a:lnSpc>
              <a:spcBef>
                <a:spcPts val="720"/>
              </a:spcBef>
              <a:spcAft>
                <a:spcPts val="0"/>
              </a:spcAft>
              <a:buSzPts val="1800"/>
              <a:buChar char="–"/>
              <a:defRPr/>
            </a:lvl3pPr>
            <a:lvl4pPr lvl="3" algn="l">
              <a:lnSpc>
                <a:spcPct val="106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a:endParaRPr/>
          </a:p>
        </p:txBody>
      </p:sp>
      <p:pic>
        <p:nvPicPr>
          <p:cNvPr id="265" name="Google Shape;265;p43"/>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6" name="Google Shape;266;p43"/>
          <p:cNvSpPr txBox="1"/>
          <p:nvPr/>
        </p:nvSpPr>
        <p:spPr>
          <a:xfrm>
            <a:off x="5344852"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with Picture">
  <p:cSld name="Title Slide with Picture">
    <p:spTree>
      <p:nvGrpSpPr>
        <p:cNvPr id="1" name="Shape 22"/>
        <p:cNvGrpSpPr/>
        <p:nvPr/>
      </p:nvGrpSpPr>
      <p:grpSpPr>
        <a:xfrm>
          <a:off x="0" y="0"/>
          <a:ext cx="0" cy="0"/>
          <a:chOff x="0" y="0"/>
          <a:chExt cx="0" cy="0"/>
        </a:xfrm>
      </p:grpSpPr>
      <p:sp>
        <p:nvSpPr>
          <p:cNvPr id="23" name="Google Shape;23;p5"/>
          <p:cNvSpPr txBox="1">
            <a:spLocks noGrp="1"/>
          </p:cNvSpPr>
          <p:nvPr>
            <p:ph type="ctrTitle"/>
          </p:nvPr>
        </p:nvSpPr>
        <p:spPr>
          <a:xfrm>
            <a:off x="0" y="5025434"/>
            <a:ext cx="8915400"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4" name="Google Shape;24;p5"/>
          <p:cNvSpPr txBox="1">
            <a:spLocks noGrp="1"/>
          </p:cNvSpPr>
          <p:nvPr>
            <p:ph type="subTitle" idx="1"/>
          </p:nvPr>
        </p:nvSpPr>
        <p:spPr>
          <a:xfrm>
            <a:off x="914400" y="5943600"/>
            <a:ext cx="8001000" cy="914400"/>
          </a:xfrm>
          <a:prstGeom prst="rect">
            <a:avLst/>
          </a:prstGeom>
          <a:solidFill>
            <a:srgbClr val="E3E5DC"/>
          </a:solidFill>
          <a:ln>
            <a:noFill/>
          </a:ln>
        </p:spPr>
        <p:txBody>
          <a:bodyPr spcFirstLastPara="1" wrap="square" lIns="292600" tIns="91425" rIns="274300" bIns="91425" anchor="t" anchorCtr="0">
            <a:noAutofit/>
          </a:bodyPr>
          <a:lstStyle>
            <a:lvl1pPr marR="0" lvl="0" algn="l" rtl="0">
              <a:lnSpc>
                <a:spcPct val="100000"/>
              </a:lnSpc>
              <a:spcBef>
                <a:spcPts val="3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25" name="Google Shape;25;p5"/>
          <p:cNvSpPr>
            <a:spLocks noGrp="1"/>
          </p:cNvSpPr>
          <p:nvPr>
            <p:ph type="pic" idx="2"/>
          </p:nvPr>
        </p:nvSpPr>
        <p:spPr>
          <a:xfrm>
            <a:off x="927100" y="1129553"/>
            <a:ext cx="7988300" cy="3886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26" name="Google Shape;26;p5"/>
          <p:cNvPicPr preferRelativeResize="0"/>
          <p:nvPr/>
        </p:nvPicPr>
        <p:blipFill rotWithShape="1">
          <a:blip r:embed="rId2">
            <a:alphaModFix/>
          </a:blip>
          <a:srcRect/>
          <a:stretch/>
        </p:blipFill>
        <p:spPr>
          <a:xfrm>
            <a:off x="7168896" y="826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 name="Google Shape;27;p5"/>
          <p:cNvSpPr txBox="1"/>
          <p:nvPr/>
        </p:nvSpPr>
        <p:spPr>
          <a:xfrm>
            <a:off x="5244268"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67"/>
        <p:cNvGrpSpPr/>
        <p:nvPr/>
      </p:nvGrpSpPr>
      <p:grpSpPr>
        <a:xfrm>
          <a:off x="0" y="0"/>
          <a:ext cx="0" cy="0"/>
          <a:chOff x="0" y="0"/>
          <a:chExt cx="0" cy="0"/>
        </a:xfrm>
      </p:grpSpPr>
      <p:sp>
        <p:nvSpPr>
          <p:cNvPr id="268" name="Google Shape;268;p44"/>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no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9" name="Google Shape;269;p44"/>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270" name="Google Shape;270;p44"/>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1" name="Google Shape;271;p44"/>
          <p:cNvSpPr txBox="1"/>
          <p:nvPr/>
        </p:nvSpPr>
        <p:spPr>
          <a:xfrm>
            <a:off x="5344852"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72"/>
        <p:cNvGrpSpPr/>
        <p:nvPr/>
      </p:nvGrpSpPr>
      <p:grpSpPr>
        <a:xfrm>
          <a:off x="0" y="0"/>
          <a:ext cx="0" cy="0"/>
          <a:chOff x="0" y="0"/>
          <a:chExt cx="0" cy="0"/>
        </a:xfrm>
      </p:grpSpPr>
      <p:sp>
        <p:nvSpPr>
          <p:cNvPr id="273" name="Google Shape;273;p45"/>
          <p:cNvSpPr txBox="1">
            <a:spLocks noGrp="1"/>
          </p:cNvSpPr>
          <p:nvPr>
            <p:ph type="title"/>
          </p:nvPr>
        </p:nvSpPr>
        <p:spPr>
          <a:xfrm>
            <a:off x="722313" y="4406902"/>
            <a:ext cx="7772400" cy="500906"/>
          </a:xfrm>
          <a:prstGeom prst="rect">
            <a:avLst/>
          </a:prstGeom>
          <a:noFill/>
          <a:ln>
            <a:noFill/>
          </a:ln>
        </p:spPr>
        <p:txBody>
          <a:bodyPr spcFirstLastPara="1" wrap="square" lIns="0" tIns="0" rIns="0" bIns="0" anchor="t" anchorCtr="0">
            <a:noAutofit/>
          </a:bodyPr>
          <a:lstStyle>
            <a:lvl1pPr lvl="0" algn="l">
              <a:lnSpc>
                <a:spcPct val="106000"/>
              </a:lnSpc>
              <a:spcBef>
                <a:spcPts val="0"/>
              </a:spcBef>
              <a:spcAft>
                <a:spcPts val="0"/>
              </a:spcAft>
              <a:buSzPts val="1400"/>
              <a:buNone/>
              <a:defRPr sz="3100" b="1" cap="none"/>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4" name="Google Shape;274;p45"/>
          <p:cNvSpPr txBox="1">
            <a:spLocks noGrp="1"/>
          </p:cNvSpPr>
          <p:nvPr>
            <p:ph type="body" idx="1"/>
          </p:nvPr>
        </p:nvSpPr>
        <p:spPr>
          <a:xfrm>
            <a:off x="722313" y="2906713"/>
            <a:ext cx="7772400" cy="1500187"/>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280"/>
              </a:spcBef>
              <a:spcAft>
                <a:spcPts val="0"/>
              </a:spcAft>
              <a:buSzPts val="1280"/>
              <a:buNone/>
              <a:defRPr sz="1600"/>
            </a:lvl1pPr>
            <a:lvl2pPr marL="914400" lvl="1" indent="-228600" algn="l">
              <a:lnSpc>
                <a:spcPct val="106000"/>
              </a:lnSpc>
              <a:spcBef>
                <a:spcPts val="1120"/>
              </a:spcBef>
              <a:spcAft>
                <a:spcPts val="0"/>
              </a:spcAft>
              <a:buSzPts val="1400"/>
              <a:buNone/>
              <a:defRPr sz="1400"/>
            </a:lvl2pPr>
            <a:lvl3pPr marL="1371600" lvl="2" indent="-228600" algn="l">
              <a:lnSpc>
                <a:spcPct val="106000"/>
              </a:lnSpc>
              <a:spcBef>
                <a:spcPts val="480"/>
              </a:spcBef>
              <a:spcAft>
                <a:spcPts val="0"/>
              </a:spcAft>
              <a:buSzPts val="1200"/>
              <a:buNone/>
              <a:defRPr sz="1200"/>
            </a:lvl3pPr>
            <a:lvl4pPr marL="1828800" lvl="3" indent="-228600" algn="l">
              <a:lnSpc>
                <a:spcPct val="106000"/>
              </a:lnSpc>
              <a:spcBef>
                <a:spcPts val="22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228600" algn="l">
              <a:lnSpc>
                <a:spcPct val="100000"/>
              </a:lnSpc>
              <a:spcBef>
                <a:spcPts val="220"/>
              </a:spcBef>
              <a:spcAft>
                <a:spcPts val="0"/>
              </a:spcAft>
              <a:buSzPts val="1100"/>
              <a:buFont typeface="Arial"/>
              <a:buNone/>
              <a:defRPr sz="1100"/>
            </a:lvl6pPr>
            <a:lvl7pPr marL="3200400" lvl="6" indent="-228600" algn="l">
              <a:lnSpc>
                <a:spcPct val="100000"/>
              </a:lnSpc>
              <a:spcBef>
                <a:spcPts val="220"/>
              </a:spcBef>
              <a:spcAft>
                <a:spcPts val="0"/>
              </a:spcAft>
              <a:buSzPts val="1100"/>
              <a:buFont typeface="Arial"/>
              <a:buNone/>
              <a:defRPr sz="1100"/>
            </a:lvl7pPr>
            <a:lvl8pPr marL="3657600" lvl="7" indent="-228600" algn="l">
              <a:lnSpc>
                <a:spcPct val="100000"/>
              </a:lnSpc>
              <a:spcBef>
                <a:spcPts val="220"/>
              </a:spcBef>
              <a:spcAft>
                <a:spcPts val="0"/>
              </a:spcAft>
              <a:buSzPts val="1100"/>
              <a:buFont typeface="Arial"/>
              <a:buNone/>
              <a:defRPr sz="1100"/>
            </a:lvl8pPr>
            <a:lvl9pPr marL="4114800" lvl="8" indent="-228600" algn="l">
              <a:lnSpc>
                <a:spcPct val="100000"/>
              </a:lnSpc>
              <a:spcBef>
                <a:spcPts val="220"/>
              </a:spcBef>
              <a:spcAft>
                <a:spcPts val="0"/>
              </a:spcAft>
              <a:buSzPts val="1100"/>
              <a:buFont typeface="Arial"/>
              <a:buNone/>
              <a:defRPr sz="1100"/>
            </a:lvl9pPr>
          </a:lstStyle>
          <a:p>
            <a:endParaRPr/>
          </a:p>
        </p:txBody>
      </p:sp>
      <p:pic>
        <p:nvPicPr>
          <p:cNvPr id="275" name="Google Shape;275;p45"/>
          <p:cNvPicPr preferRelativeResize="0"/>
          <p:nvPr/>
        </p:nvPicPr>
        <p:blipFill rotWithShape="1">
          <a:blip r:embed="rId2">
            <a:alphaModFix/>
          </a:blip>
          <a:srcRect/>
          <a:stretch/>
        </p:blipFill>
        <p:spPr>
          <a:xfrm>
            <a:off x="7168896" y="350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6" name="Google Shape;276;p45"/>
          <p:cNvSpPr txBox="1"/>
          <p:nvPr/>
        </p:nvSpPr>
        <p:spPr>
          <a:xfrm>
            <a:off x="5344852"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277"/>
        <p:cNvGrpSpPr/>
        <p:nvPr/>
      </p:nvGrpSpPr>
      <p:grpSpPr>
        <a:xfrm>
          <a:off x="0" y="0"/>
          <a:ext cx="0" cy="0"/>
          <a:chOff x="0" y="0"/>
          <a:chExt cx="0" cy="0"/>
        </a:xfrm>
      </p:grpSpPr>
      <p:sp>
        <p:nvSpPr>
          <p:cNvPr id="278" name="Google Shape;278;p46"/>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no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9" name="Google Shape;279;p46"/>
          <p:cNvSpPr txBox="1">
            <a:spLocks noGrp="1"/>
          </p:cNvSpPr>
          <p:nvPr>
            <p:ph type="body" idx="1"/>
          </p:nvPr>
        </p:nvSpPr>
        <p:spPr>
          <a:xfrm>
            <a:off x="396877" y="1154114"/>
            <a:ext cx="1927225"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lnSpc>
                <a:spcPct val="100000"/>
              </a:lnSpc>
              <a:spcBef>
                <a:spcPts val="280"/>
              </a:spcBef>
              <a:spcAft>
                <a:spcPts val="0"/>
              </a:spcAft>
              <a:buSzPts val="1400"/>
              <a:buFont typeface="Arial"/>
              <a:buChar char="–"/>
              <a:defRPr sz="1400"/>
            </a:lvl5pPr>
            <a:lvl6pPr marL="2743200" lvl="5" indent="-317500" algn="l">
              <a:lnSpc>
                <a:spcPct val="100000"/>
              </a:lnSpc>
              <a:spcBef>
                <a:spcPts val="280"/>
              </a:spcBef>
              <a:spcAft>
                <a:spcPts val="0"/>
              </a:spcAft>
              <a:buSzPts val="1400"/>
              <a:buFont typeface="Arial"/>
              <a:buChar char="–"/>
              <a:defRPr sz="1400"/>
            </a:lvl6pPr>
            <a:lvl7pPr marL="3200400" lvl="6" indent="-317500" algn="l">
              <a:lnSpc>
                <a:spcPct val="100000"/>
              </a:lnSpc>
              <a:spcBef>
                <a:spcPts val="280"/>
              </a:spcBef>
              <a:spcAft>
                <a:spcPts val="0"/>
              </a:spcAft>
              <a:buSzPts val="1400"/>
              <a:buFont typeface="Arial"/>
              <a:buChar char="–"/>
              <a:defRPr sz="1400"/>
            </a:lvl7pPr>
            <a:lvl8pPr marL="3657600" lvl="7" indent="-317500" algn="l">
              <a:lnSpc>
                <a:spcPct val="100000"/>
              </a:lnSpc>
              <a:spcBef>
                <a:spcPts val="280"/>
              </a:spcBef>
              <a:spcAft>
                <a:spcPts val="0"/>
              </a:spcAft>
              <a:buSzPts val="1400"/>
              <a:buFont typeface="Arial"/>
              <a:buChar char="–"/>
              <a:defRPr sz="1400"/>
            </a:lvl8pPr>
            <a:lvl9pPr marL="4114800" lvl="8" indent="-317500" algn="l">
              <a:lnSpc>
                <a:spcPct val="100000"/>
              </a:lnSpc>
              <a:spcBef>
                <a:spcPts val="280"/>
              </a:spcBef>
              <a:spcAft>
                <a:spcPts val="0"/>
              </a:spcAft>
              <a:buSzPts val="1400"/>
              <a:buFont typeface="Arial"/>
              <a:buChar char="–"/>
              <a:defRPr sz="1400"/>
            </a:lvl9pPr>
          </a:lstStyle>
          <a:p>
            <a:endParaRPr/>
          </a:p>
        </p:txBody>
      </p:sp>
      <p:sp>
        <p:nvSpPr>
          <p:cNvPr id="280" name="Google Shape;280;p46"/>
          <p:cNvSpPr txBox="1">
            <a:spLocks noGrp="1"/>
          </p:cNvSpPr>
          <p:nvPr>
            <p:ph type="body" idx="2"/>
          </p:nvPr>
        </p:nvSpPr>
        <p:spPr>
          <a:xfrm>
            <a:off x="2476502" y="1154114"/>
            <a:ext cx="1928813"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lnSpc>
                <a:spcPct val="100000"/>
              </a:lnSpc>
              <a:spcBef>
                <a:spcPts val="280"/>
              </a:spcBef>
              <a:spcAft>
                <a:spcPts val="0"/>
              </a:spcAft>
              <a:buSzPts val="1400"/>
              <a:buFont typeface="Arial"/>
              <a:buChar char="–"/>
              <a:defRPr sz="1400"/>
            </a:lvl5pPr>
            <a:lvl6pPr marL="2743200" lvl="5" indent="-317500" algn="l">
              <a:lnSpc>
                <a:spcPct val="100000"/>
              </a:lnSpc>
              <a:spcBef>
                <a:spcPts val="280"/>
              </a:spcBef>
              <a:spcAft>
                <a:spcPts val="0"/>
              </a:spcAft>
              <a:buSzPts val="1400"/>
              <a:buFont typeface="Arial"/>
              <a:buChar char="–"/>
              <a:defRPr sz="1400"/>
            </a:lvl6pPr>
            <a:lvl7pPr marL="3200400" lvl="6" indent="-317500" algn="l">
              <a:lnSpc>
                <a:spcPct val="100000"/>
              </a:lnSpc>
              <a:spcBef>
                <a:spcPts val="280"/>
              </a:spcBef>
              <a:spcAft>
                <a:spcPts val="0"/>
              </a:spcAft>
              <a:buSzPts val="1400"/>
              <a:buFont typeface="Arial"/>
              <a:buChar char="–"/>
              <a:defRPr sz="1400"/>
            </a:lvl7pPr>
            <a:lvl8pPr marL="3657600" lvl="7" indent="-317500" algn="l">
              <a:lnSpc>
                <a:spcPct val="100000"/>
              </a:lnSpc>
              <a:spcBef>
                <a:spcPts val="280"/>
              </a:spcBef>
              <a:spcAft>
                <a:spcPts val="0"/>
              </a:spcAft>
              <a:buSzPts val="1400"/>
              <a:buFont typeface="Arial"/>
              <a:buChar char="–"/>
              <a:defRPr sz="1400"/>
            </a:lvl8pPr>
            <a:lvl9pPr marL="4114800" lvl="8" indent="-317500" algn="l">
              <a:lnSpc>
                <a:spcPct val="100000"/>
              </a:lnSpc>
              <a:spcBef>
                <a:spcPts val="280"/>
              </a:spcBef>
              <a:spcAft>
                <a:spcPts val="0"/>
              </a:spcAft>
              <a:buSzPts val="1400"/>
              <a:buFont typeface="Arial"/>
              <a:buChar char="–"/>
              <a:defRPr sz="1400"/>
            </a:lvl9pPr>
          </a:lstStyle>
          <a:p>
            <a:endParaRPr/>
          </a:p>
        </p:txBody>
      </p:sp>
      <p:pic>
        <p:nvPicPr>
          <p:cNvPr id="281" name="Google Shape;281;p46"/>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82" name="Google Shape;282;p46"/>
          <p:cNvSpPr txBox="1"/>
          <p:nvPr/>
        </p:nvSpPr>
        <p:spPr>
          <a:xfrm>
            <a:off x="5344852"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283"/>
        <p:cNvGrpSpPr/>
        <p:nvPr/>
      </p:nvGrpSpPr>
      <p:grpSpPr>
        <a:xfrm>
          <a:off x="0" y="0"/>
          <a:ext cx="0" cy="0"/>
          <a:chOff x="0" y="0"/>
          <a:chExt cx="0" cy="0"/>
        </a:xfrm>
      </p:grpSpPr>
      <p:sp>
        <p:nvSpPr>
          <p:cNvPr id="284" name="Google Shape;284;p47"/>
          <p:cNvSpPr txBox="1">
            <a:spLocks noGrp="1"/>
          </p:cNvSpPr>
          <p:nvPr>
            <p:ph type="title"/>
          </p:nvPr>
        </p:nvSpPr>
        <p:spPr>
          <a:xfrm>
            <a:off x="457200" y="1223740"/>
            <a:ext cx="8229600" cy="193899"/>
          </a:xfrm>
          <a:prstGeom prst="rect">
            <a:avLst/>
          </a:prstGeom>
          <a:noFill/>
          <a:ln>
            <a:noFill/>
          </a:ln>
        </p:spPr>
        <p:txBody>
          <a:bodyPr spcFirstLastPara="1" wrap="square" lIns="0" tIns="0" rIns="0" bIns="0" anchor="b" anchorCtr="0">
            <a:no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85" name="Google Shape;285;p47"/>
          <p:cNvSpPr txBox="1">
            <a:spLocks noGrp="1"/>
          </p:cNvSpPr>
          <p:nvPr>
            <p:ph type="body" idx="1"/>
          </p:nvPr>
        </p:nvSpPr>
        <p:spPr>
          <a:xfrm>
            <a:off x="457200" y="1535114"/>
            <a:ext cx="4040188"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lnSpc>
                <a:spcPct val="100000"/>
              </a:lnSpc>
              <a:spcBef>
                <a:spcPts val="240"/>
              </a:spcBef>
              <a:spcAft>
                <a:spcPts val="0"/>
              </a:spcAft>
              <a:buSzPts val="1200"/>
              <a:buFont typeface="Arial"/>
              <a:buNone/>
              <a:defRPr sz="1200" b="1"/>
            </a:lvl5pPr>
            <a:lvl6pPr marL="2743200" lvl="5" indent="-228600" algn="l">
              <a:lnSpc>
                <a:spcPct val="100000"/>
              </a:lnSpc>
              <a:spcBef>
                <a:spcPts val="240"/>
              </a:spcBef>
              <a:spcAft>
                <a:spcPts val="0"/>
              </a:spcAft>
              <a:buSzPts val="1200"/>
              <a:buFont typeface="Arial"/>
              <a:buNone/>
              <a:defRPr sz="1200" b="1"/>
            </a:lvl6pPr>
            <a:lvl7pPr marL="3200400" lvl="6" indent="-228600" algn="l">
              <a:lnSpc>
                <a:spcPct val="100000"/>
              </a:lnSpc>
              <a:spcBef>
                <a:spcPts val="240"/>
              </a:spcBef>
              <a:spcAft>
                <a:spcPts val="0"/>
              </a:spcAft>
              <a:buSzPts val="1200"/>
              <a:buFont typeface="Arial"/>
              <a:buNone/>
              <a:defRPr sz="1200" b="1"/>
            </a:lvl7pPr>
            <a:lvl8pPr marL="3657600" lvl="7" indent="-228600" algn="l">
              <a:lnSpc>
                <a:spcPct val="100000"/>
              </a:lnSpc>
              <a:spcBef>
                <a:spcPts val="240"/>
              </a:spcBef>
              <a:spcAft>
                <a:spcPts val="0"/>
              </a:spcAft>
              <a:buSzPts val="1200"/>
              <a:buFont typeface="Arial"/>
              <a:buNone/>
              <a:defRPr sz="1200" b="1"/>
            </a:lvl8pPr>
            <a:lvl9pPr marL="4114800" lvl="8" indent="-228600" algn="l">
              <a:lnSpc>
                <a:spcPct val="100000"/>
              </a:lnSpc>
              <a:spcBef>
                <a:spcPts val="240"/>
              </a:spcBef>
              <a:spcAft>
                <a:spcPts val="0"/>
              </a:spcAft>
              <a:buSzPts val="1200"/>
              <a:buFont typeface="Arial"/>
              <a:buNone/>
              <a:defRPr sz="1200" b="1"/>
            </a:lvl9pPr>
          </a:lstStyle>
          <a:p>
            <a:endParaRPr/>
          </a:p>
        </p:txBody>
      </p:sp>
      <p:sp>
        <p:nvSpPr>
          <p:cNvPr id="286" name="Google Shape;286;p47"/>
          <p:cNvSpPr txBox="1">
            <a:spLocks noGrp="1"/>
          </p:cNvSpPr>
          <p:nvPr>
            <p:ph type="body" idx="2"/>
          </p:nvPr>
        </p:nvSpPr>
        <p:spPr>
          <a:xfrm>
            <a:off x="457200" y="2174875"/>
            <a:ext cx="4040188"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lnSpc>
                <a:spcPct val="100000"/>
              </a:lnSpc>
              <a:spcBef>
                <a:spcPts val="240"/>
              </a:spcBef>
              <a:spcAft>
                <a:spcPts val="0"/>
              </a:spcAft>
              <a:buSzPts val="1200"/>
              <a:buFont typeface="Arial"/>
              <a:buChar char="–"/>
              <a:defRPr sz="1200"/>
            </a:lvl5pPr>
            <a:lvl6pPr marL="2743200" lvl="5" indent="-304800" algn="l">
              <a:lnSpc>
                <a:spcPct val="100000"/>
              </a:lnSpc>
              <a:spcBef>
                <a:spcPts val="240"/>
              </a:spcBef>
              <a:spcAft>
                <a:spcPts val="0"/>
              </a:spcAft>
              <a:buSzPts val="1200"/>
              <a:buFont typeface="Arial"/>
              <a:buChar char="–"/>
              <a:defRPr sz="1200"/>
            </a:lvl6pPr>
            <a:lvl7pPr marL="3200400" lvl="6" indent="-304800" algn="l">
              <a:lnSpc>
                <a:spcPct val="100000"/>
              </a:lnSpc>
              <a:spcBef>
                <a:spcPts val="240"/>
              </a:spcBef>
              <a:spcAft>
                <a:spcPts val="0"/>
              </a:spcAft>
              <a:buSzPts val="1200"/>
              <a:buFont typeface="Arial"/>
              <a:buChar char="–"/>
              <a:defRPr sz="1200"/>
            </a:lvl7pPr>
            <a:lvl8pPr marL="3657600" lvl="7" indent="-304800" algn="l">
              <a:lnSpc>
                <a:spcPct val="100000"/>
              </a:lnSpc>
              <a:spcBef>
                <a:spcPts val="240"/>
              </a:spcBef>
              <a:spcAft>
                <a:spcPts val="0"/>
              </a:spcAft>
              <a:buSzPts val="1200"/>
              <a:buFont typeface="Arial"/>
              <a:buChar char="–"/>
              <a:defRPr sz="1200"/>
            </a:lvl8pPr>
            <a:lvl9pPr marL="4114800" lvl="8" indent="-304800" algn="l">
              <a:lnSpc>
                <a:spcPct val="100000"/>
              </a:lnSpc>
              <a:spcBef>
                <a:spcPts val="240"/>
              </a:spcBef>
              <a:spcAft>
                <a:spcPts val="0"/>
              </a:spcAft>
              <a:buSzPts val="1200"/>
              <a:buFont typeface="Arial"/>
              <a:buChar char="–"/>
              <a:defRPr sz="1200"/>
            </a:lvl9pPr>
          </a:lstStyle>
          <a:p>
            <a:endParaRPr/>
          </a:p>
        </p:txBody>
      </p:sp>
      <p:sp>
        <p:nvSpPr>
          <p:cNvPr id="287" name="Google Shape;287;p47"/>
          <p:cNvSpPr txBox="1">
            <a:spLocks noGrp="1"/>
          </p:cNvSpPr>
          <p:nvPr>
            <p:ph type="body" idx="3"/>
          </p:nvPr>
        </p:nvSpPr>
        <p:spPr>
          <a:xfrm>
            <a:off x="4645027" y="1535114"/>
            <a:ext cx="4041775"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lnSpc>
                <a:spcPct val="100000"/>
              </a:lnSpc>
              <a:spcBef>
                <a:spcPts val="240"/>
              </a:spcBef>
              <a:spcAft>
                <a:spcPts val="0"/>
              </a:spcAft>
              <a:buSzPts val="1200"/>
              <a:buFont typeface="Arial"/>
              <a:buNone/>
              <a:defRPr sz="1200" b="1"/>
            </a:lvl5pPr>
            <a:lvl6pPr marL="2743200" lvl="5" indent="-228600" algn="l">
              <a:lnSpc>
                <a:spcPct val="100000"/>
              </a:lnSpc>
              <a:spcBef>
                <a:spcPts val="240"/>
              </a:spcBef>
              <a:spcAft>
                <a:spcPts val="0"/>
              </a:spcAft>
              <a:buSzPts val="1200"/>
              <a:buFont typeface="Arial"/>
              <a:buNone/>
              <a:defRPr sz="1200" b="1"/>
            </a:lvl6pPr>
            <a:lvl7pPr marL="3200400" lvl="6" indent="-228600" algn="l">
              <a:lnSpc>
                <a:spcPct val="100000"/>
              </a:lnSpc>
              <a:spcBef>
                <a:spcPts val="240"/>
              </a:spcBef>
              <a:spcAft>
                <a:spcPts val="0"/>
              </a:spcAft>
              <a:buSzPts val="1200"/>
              <a:buFont typeface="Arial"/>
              <a:buNone/>
              <a:defRPr sz="1200" b="1"/>
            </a:lvl7pPr>
            <a:lvl8pPr marL="3657600" lvl="7" indent="-228600" algn="l">
              <a:lnSpc>
                <a:spcPct val="100000"/>
              </a:lnSpc>
              <a:spcBef>
                <a:spcPts val="240"/>
              </a:spcBef>
              <a:spcAft>
                <a:spcPts val="0"/>
              </a:spcAft>
              <a:buSzPts val="1200"/>
              <a:buFont typeface="Arial"/>
              <a:buNone/>
              <a:defRPr sz="1200" b="1"/>
            </a:lvl8pPr>
            <a:lvl9pPr marL="4114800" lvl="8" indent="-228600" algn="l">
              <a:lnSpc>
                <a:spcPct val="100000"/>
              </a:lnSpc>
              <a:spcBef>
                <a:spcPts val="240"/>
              </a:spcBef>
              <a:spcAft>
                <a:spcPts val="0"/>
              </a:spcAft>
              <a:buSzPts val="1200"/>
              <a:buFont typeface="Arial"/>
              <a:buNone/>
              <a:defRPr sz="1200" b="1"/>
            </a:lvl9pPr>
          </a:lstStyle>
          <a:p>
            <a:endParaRPr/>
          </a:p>
        </p:txBody>
      </p:sp>
      <p:sp>
        <p:nvSpPr>
          <p:cNvPr id="288" name="Google Shape;288;p47"/>
          <p:cNvSpPr txBox="1">
            <a:spLocks noGrp="1"/>
          </p:cNvSpPr>
          <p:nvPr>
            <p:ph type="body" idx="4"/>
          </p:nvPr>
        </p:nvSpPr>
        <p:spPr>
          <a:xfrm>
            <a:off x="4645027" y="2174875"/>
            <a:ext cx="4041775"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lnSpc>
                <a:spcPct val="100000"/>
              </a:lnSpc>
              <a:spcBef>
                <a:spcPts val="240"/>
              </a:spcBef>
              <a:spcAft>
                <a:spcPts val="0"/>
              </a:spcAft>
              <a:buSzPts val="1200"/>
              <a:buFont typeface="Arial"/>
              <a:buChar char="–"/>
              <a:defRPr sz="1200"/>
            </a:lvl5pPr>
            <a:lvl6pPr marL="2743200" lvl="5" indent="-304800" algn="l">
              <a:lnSpc>
                <a:spcPct val="100000"/>
              </a:lnSpc>
              <a:spcBef>
                <a:spcPts val="240"/>
              </a:spcBef>
              <a:spcAft>
                <a:spcPts val="0"/>
              </a:spcAft>
              <a:buSzPts val="1200"/>
              <a:buFont typeface="Arial"/>
              <a:buChar char="–"/>
              <a:defRPr sz="1200"/>
            </a:lvl6pPr>
            <a:lvl7pPr marL="3200400" lvl="6" indent="-304800" algn="l">
              <a:lnSpc>
                <a:spcPct val="100000"/>
              </a:lnSpc>
              <a:spcBef>
                <a:spcPts val="240"/>
              </a:spcBef>
              <a:spcAft>
                <a:spcPts val="0"/>
              </a:spcAft>
              <a:buSzPts val="1200"/>
              <a:buFont typeface="Arial"/>
              <a:buChar char="–"/>
              <a:defRPr sz="1200"/>
            </a:lvl7pPr>
            <a:lvl8pPr marL="3657600" lvl="7" indent="-304800" algn="l">
              <a:lnSpc>
                <a:spcPct val="100000"/>
              </a:lnSpc>
              <a:spcBef>
                <a:spcPts val="240"/>
              </a:spcBef>
              <a:spcAft>
                <a:spcPts val="0"/>
              </a:spcAft>
              <a:buSzPts val="1200"/>
              <a:buFont typeface="Arial"/>
              <a:buChar char="–"/>
              <a:defRPr sz="1200"/>
            </a:lvl8pPr>
            <a:lvl9pPr marL="4114800" lvl="8" indent="-304800" algn="l">
              <a:lnSpc>
                <a:spcPct val="100000"/>
              </a:lnSpc>
              <a:spcBef>
                <a:spcPts val="240"/>
              </a:spcBef>
              <a:spcAft>
                <a:spcPts val="0"/>
              </a:spcAft>
              <a:buSzPts val="1200"/>
              <a:buFont typeface="Arial"/>
              <a:buChar char="–"/>
              <a:defRPr sz="1200"/>
            </a:lvl9pPr>
          </a:lstStyle>
          <a:p>
            <a:endParaRPr/>
          </a:p>
        </p:txBody>
      </p:sp>
      <p:pic>
        <p:nvPicPr>
          <p:cNvPr id="289" name="Google Shape;289;p47"/>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0" name="Google Shape;290;p47"/>
          <p:cNvSpPr txBox="1"/>
          <p:nvPr/>
        </p:nvSpPr>
        <p:spPr>
          <a:xfrm>
            <a:off x="5344852"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291"/>
        <p:cNvGrpSpPr/>
        <p:nvPr/>
      </p:nvGrpSpPr>
      <p:grpSpPr>
        <a:xfrm>
          <a:off x="0" y="0"/>
          <a:ext cx="0" cy="0"/>
          <a:chOff x="0" y="0"/>
          <a:chExt cx="0" cy="0"/>
        </a:xfrm>
      </p:grpSpPr>
      <p:sp>
        <p:nvSpPr>
          <p:cNvPr id="292" name="Google Shape;292;p48"/>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no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293" name="Google Shape;293;p48"/>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4" name="Google Shape;294;p48"/>
          <p:cNvSpPr txBox="1"/>
          <p:nvPr/>
        </p:nvSpPr>
        <p:spPr>
          <a:xfrm>
            <a:off x="5344852"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95"/>
        <p:cNvGrpSpPr/>
        <p:nvPr/>
      </p:nvGrpSpPr>
      <p:grpSpPr>
        <a:xfrm>
          <a:off x="0" y="0"/>
          <a:ext cx="0" cy="0"/>
          <a:chOff x="0" y="0"/>
          <a:chExt cx="0" cy="0"/>
        </a:xfrm>
      </p:grpSpPr>
      <p:pic>
        <p:nvPicPr>
          <p:cNvPr id="296" name="Google Shape;296;p49"/>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7" name="Google Shape;297;p49"/>
          <p:cNvSpPr txBox="1"/>
          <p:nvPr/>
        </p:nvSpPr>
        <p:spPr>
          <a:xfrm>
            <a:off x="5344852"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298"/>
        <p:cNvGrpSpPr/>
        <p:nvPr/>
      </p:nvGrpSpPr>
      <p:grpSpPr>
        <a:xfrm>
          <a:off x="0" y="0"/>
          <a:ext cx="0" cy="0"/>
          <a:chOff x="0" y="0"/>
          <a:chExt cx="0" cy="0"/>
        </a:xfrm>
      </p:grpSpPr>
      <p:sp>
        <p:nvSpPr>
          <p:cNvPr id="299" name="Google Shape;299;p50"/>
          <p:cNvSpPr txBox="1">
            <a:spLocks noGrp="1"/>
          </p:cNvSpPr>
          <p:nvPr>
            <p:ph type="title"/>
          </p:nvPr>
        </p:nvSpPr>
        <p:spPr>
          <a:xfrm>
            <a:off x="457202" y="1176568"/>
            <a:ext cx="3008313" cy="258532"/>
          </a:xfrm>
          <a:prstGeom prst="rect">
            <a:avLst/>
          </a:prstGeom>
          <a:noFill/>
          <a:ln>
            <a:noFill/>
          </a:ln>
        </p:spPr>
        <p:txBody>
          <a:bodyPr spcFirstLastPara="1" wrap="square" lIns="0" tIns="0" rIns="0" bIns="0" anchor="b" anchorCtr="0">
            <a:no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0" name="Google Shape;300;p50"/>
          <p:cNvSpPr txBox="1">
            <a:spLocks noGrp="1"/>
          </p:cNvSpPr>
          <p:nvPr>
            <p:ph type="body" idx="1"/>
          </p:nvPr>
        </p:nvSpPr>
        <p:spPr>
          <a:xfrm>
            <a:off x="3575050" y="273052"/>
            <a:ext cx="5111750" cy="585311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2000"/>
              </a:spcBef>
              <a:spcAft>
                <a:spcPts val="0"/>
              </a:spcAft>
              <a:buSzPts val="1400"/>
              <a:buNone/>
              <a:defRPr sz="2500"/>
            </a:lvl1pPr>
            <a:lvl2pPr marL="914400" lvl="1" indent="-368300" algn="l">
              <a:lnSpc>
                <a:spcPct val="106000"/>
              </a:lnSpc>
              <a:spcBef>
                <a:spcPts val="1760"/>
              </a:spcBef>
              <a:spcAft>
                <a:spcPts val="0"/>
              </a:spcAft>
              <a:buSzPts val="2200"/>
              <a:buChar char="◼"/>
              <a:defRPr sz="2200"/>
            </a:lvl2pPr>
            <a:lvl3pPr marL="1371600" lvl="2" indent="-349250" algn="l">
              <a:lnSpc>
                <a:spcPct val="106000"/>
              </a:lnSpc>
              <a:spcBef>
                <a:spcPts val="760"/>
              </a:spcBef>
              <a:spcAft>
                <a:spcPts val="0"/>
              </a:spcAft>
              <a:buSzPts val="1900"/>
              <a:buChar char="–"/>
              <a:defRPr sz="1900"/>
            </a:lvl3pPr>
            <a:lvl4pPr marL="1828800" lvl="3" indent="-330200" algn="l">
              <a:lnSpc>
                <a:spcPct val="106000"/>
              </a:lnSpc>
              <a:spcBef>
                <a:spcPts val="320"/>
              </a:spcBef>
              <a:spcAft>
                <a:spcPts val="0"/>
              </a:spcAft>
              <a:buSzPts val="1600"/>
              <a:buFont typeface="Arial"/>
              <a:buChar char="•"/>
              <a:defRPr sz="1600"/>
            </a:lvl4pPr>
            <a:lvl5pPr marL="2286000" lvl="4" indent="-330200" algn="l">
              <a:lnSpc>
                <a:spcPct val="100000"/>
              </a:lnSpc>
              <a:spcBef>
                <a:spcPts val="320"/>
              </a:spcBef>
              <a:spcAft>
                <a:spcPts val="0"/>
              </a:spcAft>
              <a:buSzPts val="1600"/>
              <a:buFont typeface="Arial"/>
              <a:buChar char="–"/>
              <a:defRPr sz="1600"/>
            </a:lvl5pPr>
            <a:lvl6pPr marL="2743200" lvl="5" indent="-330200" algn="l">
              <a:lnSpc>
                <a:spcPct val="100000"/>
              </a:lnSpc>
              <a:spcBef>
                <a:spcPts val="320"/>
              </a:spcBef>
              <a:spcAft>
                <a:spcPts val="0"/>
              </a:spcAft>
              <a:buSzPts val="1600"/>
              <a:buFont typeface="Arial"/>
              <a:buChar char="–"/>
              <a:defRPr sz="1600"/>
            </a:lvl6pPr>
            <a:lvl7pPr marL="3200400" lvl="6" indent="-330200" algn="l">
              <a:lnSpc>
                <a:spcPct val="100000"/>
              </a:lnSpc>
              <a:spcBef>
                <a:spcPts val="320"/>
              </a:spcBef>
              <a:spcAft>
                <a:spcPts val="0"/>
              </a:spcAft>
              <a:buSzPts val="1600"/>
              <a:buFont typeface="Arial"/>
              <a:buChar char="–"/>
              <a:defRPr sz="1600"/>
            </a:lvl7pPr>
            <a:lvl8pPr marL="3657600" lvl="7" indent="-330200" algn="l">
              <a:lnSpc>
                <a:spcPct val="100000"/>
              </a:lnSpc>
              <a:spcBef>
                <a:spcPts val="320"/>
              </a:spcBef>
              <a:spcAft>
                <a:spcPts val="0"/>
              </a:spcAft>
              <a:buSzPts val="1600"/>
              <a:buFont typeface="Arial"/>
              <a:buChar char="–"/>
              <a:defRPr sz="1600"/>
            </a:lvl8pPr>
            <a:lvl9pPr marL="4114800" lvl="8" indent="-330200" algn="l">
              <a:lnSpc>
                <a:spcPct val="100000"/>
              </a:lnSpc>
              <a:spcBef>
                <a:spcPts val="320"/>
              </a:spcBef>
              <a:spcAft>
                <a:spcPts val="0"/>
              </a:spcAft>
              <a:buSzPts val="1600"/>
              <a:buFont typeface="Arial"/>
              <a:buChar char="–"/>
              <a:defRPr sz="1600"/>
            </a:lvl9pPr>
          </a:lstStyle>
          <a:p>
            <a:endParaRPr/>
          </a:p>
        </p:txBody>
      </p:sp>
      <p:sp>
        <p:nvSpPr>
          <p:cNvPr id="301" name="Google Shape;301;p50"/>
          <p:cNvSpPr txBox="1">
            <a:spLocks noGrp="1"/>
          </p:cNvSpPr>
          <p:nvPr>
            <p:ph type="body" idx="2"/>
          </p:nvPr>
        </p:nvSpPr>
        <p:spPr>
          <a:xfrm>
            <a:off x="457202" y="1435102"/>
            <a:ext cx="3008313" cy="469106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lnSpc>
                <a:spcPct val="100000"/>
              </a:lnSpc>
              <a:spcBef>
                <a:spcPts val="140"/>
              </a:spcBef>
              <a:spcAft>
                <a:spcPts val="0"/>
              </a:spcAft>
              <a:buSzPts val="700"/>
              <a:buFont typeface="Arial"/>
              <a:buNone/>
              <a:defRPr sz="700"/>
            </a:lvl5pPr>
            <a:lvl6pPr marL="2743200" lvl="5" indent="-228600" algn="l">
              <a:lnSpc>
                <a:spcPct val="100000"/>
              </a:lnSpc>
              <a:spcBef>
                <a:spcPts val="140"/>
              </a:spcBef>
              <a:spcAft>
                <a:spcPts val="0"/>
              </a:spcAft>
              <a:buSzPts val="700"/>
              <a:buFont typeface="Arial"/>
              <a:buNone/>
              <a:defRPr sz="700"/>
            </a:lvl6pPr>
            <a:lvl7pPr marL="3200400" lvl="6" indent="-228600" algn="l">
              <a:lnSpc>
                <a:spcPct val="100000"/>
              </a:lnSpc>
              <a:spcBef>
                <a:spcPts val="140"/>
              </a:spcBef>
              <a:spcAft>
                <a:spcPts val="0"/>
              </a:spcAft>
              <a:buSzPts val="700"/>
              <a:buFont typeface="Arial"/>
              <a:buNone/>
              <a:defRPr sz="700"/>
            </a:lvl7pPr>
            <a:lvl8pPr marL="3657600" lvl="7" indent="-228600" algn="l">
              <a:lnSpc>
                <a:spcPct val="100000"/>
              </a:lnSpc>
              <a:spcBef>
                <a:spcPts val="140"/>
              </a:spcBef>
              <a:spcAft>
                <a:spcPts val="0"/>
              </a:spcAft>
              <a:buSzPts val="700"/>
              <a:buFont typeface="Arial"/>
              <a:buNone/>
              <a:defRPr sz="700"/>
            </a:lvl8pPr>
            <a:lvl9pPr marL="4114800" lvl="8" indent="-228600" algn="l">
              <a:lnSpc>
                <a:spcPct val="100000"/>
              </a:lnSpc>
              <a:spcBef>
                <a:spcPts val="140"/>
              </a:spcBef>
              <a:spcAft>
                <a:spcPts val="0"/>
              </a:spcAft>
              <a:buSzPts val="700"/>
              <a:buFont typeface="Arial"/>
              <a:buNone/>
              <a:defRPr sz="700"/>
            </a:lvl9pPr>
          </a:lstStyle>
          <a:p>
            <a:endParaRPr/>
          </a:p>
        </p:txBody>
      </p:sp>
      <p:pic>
        <p:nvPicPr>
          <p:cNvPr id="302" name="Google Shape;302;p50"/>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3" name="Google Shape;303;p50"/>
          <p:cNvSpPr txBox="1"/>
          <p:nvPr/>
        </p:nvSpPr>
        <p:spPr>
          <a:xfrm>
            <a:off x="5335708"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304"/>
        <p:cNvGrpSpPr/>
        <p:nvPr/>
      </p:nvGrpSpPr>
      <p:grpSpPr>
        <a:xfrm>
          <a:off x="0" y="0"/>
          <a:ext cx="0" cy="0"/>
          <a:chOff x="0" y="0"/>
          <a:chExt cx="0" cy="0"/>
        </a:xfrm>
      </p:grpSpPr>
      <p:sp>
        <p:nvSpPr>
          <p:cNvPr id="305" name="Google Shape;305;p51"/>
          <p:cNvSpPr txBox="1">
            <a:spLocks noGrp="1"/>
          </p:cNvSpPr>
          <p:nvPr>
            <p:ph type="title"/>
          </p:nvPr>
        </p:nvSpPr>
        <p:spPr>
          <a:xfrm>
            <a:off x="1792288" y="5108806"/>
            <a:ext cx="5486400" cy="258532"/>
          </a:xfrm>
          <a:prstGeom prst="rect">
            <a:avLst/>
          </a:prstGeom>
          <a:noFill/>
          <a:ln>
            <a:noFill/>
          </a:ln>
        </p:spPr>
        <p:txBody>
          <a:bodyPr spcFirstLastPara="1" wrap="square" lIns="0" tIns="0" rIns="0" bIns="0" anchor="b" anchorCtr="0">
            <a:no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6" name="Google Shape;306;p51"/>
          <p:cNvSpPr>
            <a:spLocks noGrp="1"/>
          </p:cNvSpPr>
          <p:nvPr>
            <p:ph type="pic" idx="2"/>
          </p:nvPr>
        </p:nvSpPr>
        <p:spPr>
          <a:xfrm>
            <a:off x="1792288" y="612775"/>
            <a:ext cx="5486400" cy="4114800"/>
          </a:xfrm>
          <a:prstGeom prst="rect">
            <a:avLst/>
          </a:prstGeom>
          <a:noFill/>
          <a:ln>
            <a:noFill/>
          </a:ln>
        </p:spPr>
        <p:txBody>
          <a:bodyPr spcFirstLastPara="1" wrap="square" lIns="0" tIns="0" rIns="0" bIns="0" anchor="t" anchorCtr="0">
            <a:noAutofit/>
          </a:bodyPr>
          <a:lstStyle>
            <a:lvl1pPr marR="0" lvl="0" algn="l" rtl="0">
              <a:lnSpc>
                <a:spcPct val="106000"/>
              </a:lnSpc>
              <a:spcBef>
                <a:spcPts val="2000"/>
              </a:spcBef>
              <a:spcAft>
                <a:spcPts val="0"/>
              </a:spcAft>
              <a:buClr>
                <a:schemeClr val="dk1"/>
              </a:buClr>
              <a:buSzPts val="2000"/>
              <a:buFont typeface="Noto Sans Symbols"/>
              <a:buNone/>
              <a:defRPr sz="2500" b="0" i="0" u="none" strike="noStrike" cap="none">
                <a:solidFill>
                  <a:schemeClr val="dk1"/>
                </a:solidFill>
                <a:latin typeface="Arial"/>
                <a:ea typeface="Arial"/>
                <a:cs typeface="Arial"/>
                <a:sym typeface="Arial"/>
              </a:defRPr>
            </a:lvl1pPr>
            <a:lvl2pPr marR="0" lvl="1" algn="l" rtl="0">
              <a:lnSpc>
                <a:spcPct val="106000"/>
              </a:lnSpc>
              <a:spcBef>
                <a:spcPts val="1760"/>
              </a:spcBef>
              <a:spcAft>
                <a:spcPts val="0"/>
              </a:spcAft>
              <a:buClr>
                <a:schemeClr val="dk1"/>
              </a:buClr>
              <a:buSzPts val="2200"/>
              <a:buFont typeface="Noto Sans Symbols"/>
              <a:buNone/>
              <a:defRPr sz="2200" b="0" i="0" u="none" strike="noStrike" cap="none">
                <a:solidFill>
                  <a:schemeClr val="dk1"/>
                </a:solidFill>
                <a:latin typeface="Arial"/>
                <a:ea typeface="Arial"/>
                <a:cs typeface="Arial"/>
                <a:sym typeface="Arial"/>
              </a:defRPr>
            </a:lvl2pPr>
            <a:lvl3pPr marR="0" lvl="2" algn="l" rtl="0">
              <a:lnSpc>
                <a:spcPct val="106000"/>
              </a:lnSpc>
              <a:spcBef>
                <a:spcPts val="76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3pPr>
            <a:lvl4pPr marR="0" lvl="3" algn="l" rtl="0">
              <a:lnSpc>
                <a:spcPct val="106000"/>
              </a:lnSpc>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l"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l"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l"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l"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l"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307" name="Google Shape;307;p51"/>
          <p:cNvSpPr txBox="1">
            <a:spLocks noGrp="1"/>
          </p:cNvSpPr>
          <p:nvPr>
            <p:ph type="body" idx="1"/>
          </p:nvPr>
        </p:nvSpPr>
        <p:spPr>
          <a:xfrm>
            <a:off x="1792288" y="5367338"/>
            <a:ext cx="5486400" cy="8048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lnSpc>
                <a:spcPct val="100000"/>
              </a:lnSpc>
              <a:spcBef>
                <a:spcPts val="140"/>
              </a:spcBef>
              <a:spcAft>
                <a:spcPts val="0"/>
              </a:spcAft>
              <a:buSzPts val="700"/>
              <a:buFont typeface="Arial"/>
              <a:buNone/>
              <a:defRPr sz="700"/>
            </a:lvl5pPr>
            <a:lvl6pPr marL="2743200" lvl="5" indent="-228600" algn="l">
              <a:lnSpc>
                <a:spcPct val="100000"/>
              </a:lnSpc>
              <a:spcBef>
                <a:spcPts val="140"/>
              </a:spcBef>
              <a:spcAft>
                <a:spcPts val="0"/>
              </a:spcAft>
              <a:buSzPts val="700"/>
              <a:buFont typeface="Arial"/>
              <a:buNone/>
              <a:defRPr sz="700"/>
            </a:lvl6pPr>
            <a:lvl7pPr marL="3200400" lvl="6" indent="-228600" algn="l">
              <a:lnSpc>
                <a:spcPct val="100000"/>
              </a:lnSpc>
              <a:spcBef>
                <a:spcPts val="140"/>
              </a:spcBef>
              <a:spcAft>
                <a:spcPts val="0"/>
              </a:spcAft>
              <a:buSzPts val="700"/>
              <a:buFont typeface="Arial"/>
              <a:buNone/>
              <a:defRPr sz="700"/>
            </a:lvl7pPr>
            <a:lvl8pPr marL="3657600" lvl="7" indent="-228600" algn="l">
              <a:lnSpc>
                <a:spcPct val="100000"/>
              </a:lnSpc>
              <a:spcBef>
                <a:spcPts val="140"/>
              </a:spcBef>
              <a:spcAft>
                <a:spcPts val="0"/>
              </a:spcAft>
              <a:buSzPts val="700"/>
              <a:buFont typeface="Arial"/>
              <a:buNone/>
              <a:defRPr sz="700"/>
            </a:lvl8pPr>
            <a:lvl9pPr marL="4114800" lvl="8" indent="-228600" algn="l">
              <a:lnSpc>
                <a:spcPct val="100000"/>
              </a:lnSpc>
              <a:spcBef>
                <a:spcPts val="140"/>
              </a:spcBef>
              <a:spcAft>
                <a:spcPts val="0"/>
              </a:spcAft>
              <a:buSzPts val="700"/>
              <a:buFont typeface="Arial"/>
              <a:buNone/>
              <a:defRPr sz="700"/>
            </a:lvl9pPr>
          </a:lstStyle>
          <a:p>
            <a:endParaRPr/>
          </a:p>
        </p:txBody>
      </p:sp>
      <p:pic>
        <p:nvPicPr>
          <p:cNvPr id="308" name="Google Shape;308;p51"/>
          <p:cNvPicPr preferRelativeResize="0"/>
          <p:nvPr/>
        </p:nvPicPr>
        <p:blipFill rotWithShape="1">
          <a:blip r:embed="rId2">
            <a:alphaModFix/>
          </a:blip>
          <a:srcRect/>
          <a:stretch/>
        </p:blipFill>
        <p:spPr>
          <a:xfrm>
            <a:off x="7168896" y="1806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9" name="Google Shape;309;p51"/>
          <p:cNvSpPr txBox="1"/>
          <p:nvPr/>
        </p:nvSpPr>
        <p:spPr>
          <a:xfrm>
            <a:off x="5344852"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310"/>
        <p:cNvGrpSpPr/>
        <p:nvPr/>
      </p:nvGrpSpPr>
      <p:grpSpPr>
        <a:xfrm>
          <a:off x="0" y="0"/>
          <a:ext cx="0" cy="0"/>
          <a:chOff x="0" y="0"/>
          <a:chExt cx="0" cy="0"/>
        </a:xfrm>
      </p:grpSpPr>
      <p:sp>
        <p:nvSpPr>
          <p:cNvPr id="311" name="Google Shape;311;p52"/>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no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2" name="Google Shape;312;p52"/>
          <p:cNvSpPr txBox="1">
            <a:spLocks noGrp="1"/>
          </p:cNvSpPr>
          <p:nvPr>
            <p:ph type="body" idx="1"/>
          </p:nvPr>
        </p:nvSpPr>
        <p:spPr>
          <a:xfrm rot="5400000">
            <a:off x="-166687" y="1717676"/>
            <a:ext cx="5135562" cy="400843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313" name="Google Shape;313;p52"/>
          <p:cNvPicPr preferRelativeResize="0"/>
          <p:nvPr/>
        </p:nvPicPr>
        <p:blipFill rotWithShape="1">
          <a:blip r:embed="rId2">
            <a:alphaModFix/>
          </a:blip>
          <a:srcRect/>
          <a:stretch/>
        </p:blipFill>
        <p:spPr>
          <a:xfrm>
            <a:off x="7159752" y="1217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4" name="Google Shape;314;p52"/>
          <p:cNvSpPr txBox="1"/>
          <p:nvPr/>
        </p:nvSpPr>
        <p:spPr>
          <a:xfrm>
            <a:off x="5344852"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315"/>
        <p:cNvGrpSpPr/>
        <p:nvPr/>
      </p:nvGrpSpPr>
      <p:grpSpPr>
        <a:xfrm>
          <a:off x="0" y="0"/>
          <a:ext cx="0" cy="0"/>
          <a:chOff x="0" y="0"/>
          <a:chExt cx="0" cy="0"/>
        </a:xfrm>
      </p:grpSpPr>
      <p:sp>
        <p:nvSpPr>
          <p:cNvPr id="316" name="Google Shape;316;p53"/>
          <p:cNvSpPr txBox="1">
            <a:spLocks noGrp="1"/>
          </p:cNvSpPr>
          <p:nvPr>
            <p:ph type="title"/>
          </p:nvPr>
        </p:nvSpPr>
        <p:spPr>
          <a:xfrm rot="5400000">
            <a:off x="3868851" y="3305065"/>
            <a:ext cx="5775325" cy="193899"/>
          </a:xfrm>
          <a:prstGeom prst="rect">
            <a:avLst/>
          </a:prstGeom>
          <a:noFill/>
          <a:ln>
            <a:noFill/>
          </a:ln>
        </p:spPr>
        <p:txBody>
          <a:bodyPr spcFirstLastPara="1" wrap="square" lIns="0" tIns="0" rIns="0" bIns="0" anchor="b" anchorCtr="0">
            <a:no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7" name="Google Shape;317;p53"/>
          <p:cNvSpPr txBox="1">
            <a:spLocks noGrp="1"/>
          </p:cNvSpPr>
          <p:nvPr>
            <p:ph type="body" idx="1"/>
          </p:nvPr>
        </p:nvSpPr>
        <p:spPr>
          <a:xfrm rot="5400000">
            <a:off x="564356" y="346870"/>
            <a:ext cx="5775325" cy="6110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318" name="Google Shape;318;p53"/>
          <p:cNvPicPr preferRelativeResize="0"/>
          <p:nvPr/>
        </p:nvPicPr>
        <p:blipFill rotWithShape="1">
          <a:blip r:embed="rId2">
            <a:alphaModFix/>
          </a:blip>
          <a:srcRect/>
          <a:stretch/>
        </p:blipFill>
        <p:spPr>
          <a:xfrm>
            <a:off x="7159752"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9" name="Google Shape;319;p53"/>
          <p:cNvSpPr txBox="1"/>
          <p:nvPr/>
        </p:nvSpPr>
        <p:spPr>
          <a:xfrm>
            <a:off x="5344852"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0" y="3200399"/>
            <a:ext cx="8915400" cy="2286000"/>
          </a:xfrm>
          <a:prstGeom prst="rect">
            <a:avLst/>
          </a:prstGeom>
          <a:solidFill>
            <a:schemeClr val="dk2"/>
          </a:solidFill>
          <a:ln>
            <a:noFill/>
          </a:ln>
        </p:spPr>
        <p:txBody>
          <a:bodyPr spcFirstLastPara="1" wrap="square" lIns="1188700" tIns="45700" rIns="274300" bIns="45700" anchor="b"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0" name="Google Shape;30;p6"/>
          <p:cNvSpPr txBox="1">
            <a:spLocks noGrp="1"/>
          </p:cNvSpPr>
          <p:nvPr>
            <p:ph type="body" idx="1"/>
          </p:nvPr>
        </p:nvSpPr>
        <p:spPr>
          <a:xfrm>
            <a:off x="914400" y="5484607"/>
            <a:ext cx="8001000" cy="777240"/>
          </a:xfrm>
          <a:prstGeom prst="rect">
            <a:avLst/>
          </a:prstGeom>
          <a:solidFill>
            <a:srgbClr val="E3E5DC"/>
          </a:solidFill>
          <a:ln>
            <a:noFill/>
          </a:ln>
        </p:spPr>
        <p:txBody>
          <a:bodyPr spcFirstLastPara="1" wrap="square" lIns="292600" tIns="91425" rIns="274300" bIns="91425" anchor="ctr" anchorCtr="0">
            <a:noAutofit/>
          </a:bodyPr>
          <a:lstStyle>
            <a:lvl1pPr marL="457200" marR="0" lvl="0" indent="-228600" algn="l" rtl="0">
              <a:lnSpc>
                <a:spcPct val="100000"/>
              </a:lnSpc>
              <a:spcBef>
                <a:spcPts val="3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5pPr>
            <a:lvl6pPr marL="2743200" marR="0" lvl="5" indent="-228600" algn="l" rtl="0">
              <a:lnSpc>
                <a:spcPct val="100000"/>
              </a:lnSpc>
              <a:spcBef>
                <a:spcPts val="28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6pPr>
            <a:lvl7pPr marL="3200400" marR="0" lvl="6" indent="-228600" algn="l" rtl="0">
              <a:lnSpc>
                <a:spcPct val="100000"/>
              </a:lnSpc>
              <a:spcBef>
                <a:spcPts val="28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7pPr>
            <a:lvl8pPr marL="3657600" marR="0" lvl="7" indent="-228600" algn="l" rtl="0">
              <a:lnSpc>
                <a:spcPct val="100000"/>
              </a:lnSpc>
              <a:spcBef>
                <a:spcPts val="28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8pPr>
            <a:lvl9pPr marL="4114800" marR="0" lvl="8" indent="-228600" algn="l" rtl="0">
              <a:lnSpc>
                <a:spcPct val="100000"/>
              </a:lnSpc>
              <a:spcBef>
                <a:spcPts val="28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pic>
        <p:nvPicPr>
          <p:cNvPr id="31" name="Google Shape;31;p6"/>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 name="Google Shape;32;p6"/>
          <p:cNvSpPr txBox="1"/>
          <p:nvPr/>
        </p:nvSpPr>
        <p:spPr>
          <a:xfrm>
            <a:off x="5244268"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matchingName="Title and Table" type="tbl">
  <p:cSld name="TABLE">
    <p:spTree>
      <p:nvGrpSpPr>
        <p:cNvPr id="1" name="Shape 320"/>
        <p:cNvGrpSpPr/>
        <p:nvPr/>
      </p:nvGrpSpPr>
      <p:grpSpPr>
        <a:xfrm>
          <a:off x="0" y="0"/>
          <a:ext cx="0" cy="0"/>
          <a:chOff x="0" y="0"/>
          <a:chExt cx="0" cy="0"/>
        </a:xfrm>
      </p:grpSpPr>
      <p:sp>
        <p:nvSpPr>
          <p:cNvPr id="321" name="Google Shape;321;p54"/>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no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322" name="Google Shape;322;p54"/>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3" name="Google Shape;323;p54"/>
          <p:cNvSpPr txBox="1"/>
          <p:nvPr/>
        </p:nvSpPr>
        <p:spPr>
          <a:xfrm>
            <a:off x="5344852"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24"/>
        <p:cNvGrpSpPr/>
        <p:nvPr/>
      </p:nvGrpSpPr>
      <p:grpSpPr>
        <a:xfrm>
          <a:off x="0" y="0"/>
          <a:ext cx="0" cy="0"/>
          <a:chOff x="0" y="0"/>
          <a:chExt cx="0" cy="0"/>
        </a:xfrm>
      </p:grpSpPr>
      <p:sp>
        <p:nvSpPr>
          <p:cNvPr id="325" name="Google Shape;325;p55"/>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no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326"/>
        <p:cNvGrpSpPr/>
        <p:nvPr/>
      </p:nvGrpSpPr>
      <p:grpSpPr>
        <a:xfrm>
          <a:off x="0" y="0"/>
          <a:ext cx="0" cy="0"/>
          <a:chOff x="0" y="0"/>
          <a:chExt cx="0" cy="0"/>
        </a:xfrm>
      </p:grpSpPr>
      <p:sp>
        <p:nvSpPr>
          <p:cNvPr id="327" name="Google Shape;327;p56"/>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no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5" name="Google Shape;35;p7"/>
          <p:cNvSpPr txBox="1">
            <a:spLocks noGrp="1"/>
          </p:cNvSpPr>
          <p:nvPr>
            <p:ph type="body" idx="1"/>
          </p:nvPr>
        </p:nvSpPr>
        <p:spPr>
          <a:xfrm>
            <a:off x="1117600" y="2595564"/>
            <a:ext cx="3566160" cy="3681412"/>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36" name="Google Shape;36;p7"/>
          <p:cNvSpPr txBox="1">
            <a:spLocks noGrp="1"/>
          </p:cNvSpPr>
          <p:nvPr>
            <p:ph type="body" idx="2"/>
          </p:nvPr>
        </p:nvSpPr>
        <p:spPr>
          <a:xfrm>
            <a:off x="5147534" y="2595564"/>
            <a:ext cx="3566160" cy="3681412"/>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37" name="Google Shape;37;p7"/>
          <p:cNvPicPr preferRelativeResize="0"/>
          <p:nvPr/>
        </p:nvPicPr>
        <p:blipFill rotWithShape="1">
          <a:blip r:embed="rId2">
            <a:alphaModFix/>
          </a:blip>
          <a:srcRect/>
          <a:stretch/>
        </p:blipFill>
        <p:spPr>
          <a:xfrm>
            <a:off x="7168896"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8" name="Google Shape;38;p7"/>
          <p:cNvSpPr txBox="1"/>
          <p:nvPr/>
        </p:nvSpPr>
        <p:spPr>
          <a:xfrm>
            <a:off x="5253412"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1" name="Google Shape;41;p8"/>
          <p:cNvSpPr txBox="1">
            <a:spLocks noGrp="1"/>
          </p:cNvSpPr>
          <p:nvPr>
            <p:ph type="body" idx="1"/>
          </p:nvPr>
        </p:nvSpPr>
        <p:spPr>
          <a:xfrm>
            <a:off x="1120588"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2" name="Google Shape;42;p8"/>
          <p:cNvSpPr txBox="1">
            <a:spLocks noGrp="1"/>
          </p:cNvSpPr>
          <p:nvPr>
            <p:ph type="body" idx="2"/>
          </p:nvPr>
        </p:nvSpPr>
        <p:spPr>
          <a:xfrm>
            <a:off x="1120588" y="3065931"/>
            <a:ext cx="3566160" cy="3211046"/>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sp>
        <p:nvSpPr>
          <p:cNvPr id="43" name="Google Shape;43;p8"/>
          <p:cNvSpPr txBox="1">
            <a:spLocks noGrp="1"/>
          </p:cNvSpPr>
          <p:nvPr>
            <p:ph type="body" idx="3"/>
          </p:nvPr>
        </p:nvSpPr>
        <p:spPr>
          <a:xfrm>
            <a:off x="5147534"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4" name="Google Shape;44;p8"/>
          <p:cNvSpPr txBox="1">
            <a:spLocks noGrp="1"/>
          </p:cNvSpPr>
          <p:nvPr>
            <p:ph type="body" idx="4"/>
          </p:nvPr>
        </p:nvSpPr>
        <p:spPr>
          <a:xfrm>
            <a:off x="5147534" y="3065931"/>
            <a:ext cx="3566160" cy="3211046"/>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cxnSp>
        <p:nvCxnSpPr>
          <p:cNvPr id="45" name="Google Shape;45;p8"/>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6" name="Google Shape;46;p8"/>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7" name="Google Shape;47;p8"/>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8" name="Google Shape;48;p8"/>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9" name="Google Shape;49;p8"/>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50" name="Google Shape;50;p8"/>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pic>
        <p:nvPicPr>
          <p:cNvPr id="51" name="Google Shape;51;p8"/>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2" name="Google Shape;52;p8"/>
          <p:cNvSpPr txBox="1"/>
          <p:nvPr/>
        </p:nvSpPr>
        <p:spPr>
          <a:xfrm>
            <a:off x="5244268"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55" name="Google Shape;55;p9"/>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6" name="Google Shape;56;p9"/>
          <p:cNvSpPr txBox="1"/>
          <p:nvPr/>
        </p:nvSpPr>
        <p:spPr>
          <a:xfrm>
            <a:off x="5244268"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7"/>
        <p:cNvGrpSpPr/>
        <p:nvPr/>
      </p:nvGrpSpPr>
      <p:grpSpPr>
        <a:xfrm>
          <a:off x="0" y="0"/>
          <a:ext cx="0" cy="0"/>
          <a:chOff x="0" y="0"/>
          <a:chExt cx="0" cy="0"/>
        </a:xfrm>
      </p:grpSpPr>
      <p:pic>
        <p:nvPicPr>
          <p:cNvPr id="58" name="Google Shape;58;p10"/>
          <p:cNvPicPr preferRelativeResize="0"/>
          <p:nvPr/>
        </p:nvPicPr>
        <p:blipFill rotWithShape="1">
          <a:blip r:embed="rId2">
            <a:alphaModFix/>
          </a:blip>
          <a:srcRect/>
          <a:stretch/>
        </p:blipFill>
        <p:spPr>
          <a:xfrm>
            <a:off x="7159752"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9" name="Google Shape;59;p10"/>
          <p:cNvSpPr txBox="1"/>
          <p:nvPr/>
        </p:nvSpPr>
        <p:spPr>
          <a:xfrm>
            <a:off x="5253412"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jp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6" Type="http://schemas.openxmlformats.org/officeDocument/2006/relationships/image" Target="../media/image1.jpg"/><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theme" Target="../theme/theme4.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2638730" y="6387737"/>
            <a:ext cx="184666" cy="3693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 name="Google Shape;11;p1"/>
          <p:cNvSpPr txBox="1"/>
          <p:nvPr/>
        </p:nvSpPr>
        <p:spPr>
          <a:xfrm>
            <a:off x="5262556"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pic>
        <p:nvPicPr>
          <p:cNvPr id="12" name="Google Shape;12;p1"/>
          <p:cNvPicPr preferRelativeResize="0"/>
          <p:nvPr/>
        </p:nvPicPr>
        <p:blipFill rotWithShape="1">
          <a:blip r:embed="rId18">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44">
          <p15:clr>
            <a:srgbClr val="F26B43"/>
          </p15:clr>
        </p15:guide>
        <p15:guide id="2" pos="56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sp>
        <p:nvSpPr>
          <p:cNvPr id="107" name="Google Shape;107;p18"/>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8" name="Google Shape;108;p18"/>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9" name="Google Shape;109;p18"/>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0" name="Google Shape;110;p18"/>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1" name="Google Shape;111;p18"/>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p30"/>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0" name="Google Shape;180;p30"/>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1" name="Google Shape;181;p3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82" name="Google Shape;182;p3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183" name="Google Shape;183;p30"/>
          <p:cNvPicPr preferRelativeResize="0"/>
          <p:nvPr/>
        </p:nvPicPr>
        <p:blipFill rotWithShape="1">
          <a:blip r:embed="rId13">
            <a:alphaModFix/>
          </a:blip>
          <a:srcRect/>
          <a:stretch/>
        </p:blipFill>
        <p:spPr>
          <a:xfrm>
            <a:off x="7168896" y="850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84" name="Google Shape;184;p30"/>
          <p:cNvSpPr txBox="1"/>
          <p:nvPr/>
        </p:nvSpPr>
        <p:spPr>
          <a:xfrm>
            <a:off x="5472868"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alibri"/>
                <a:ea typeface="Calibri"/>
                <a:cs typeface="Calibri"/>
                <a:sym typeface="Calibri"/>
              </a:rPr>
              <a:t>Copyrights © 2017 Innodatatics Inc. All Rights Reserved</a:t>
            </a:r>
            <a:endParaRPr sz="9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4"/>
        <p:cNvGrpSpPr/>
        <p:nvPr/>
      </p:nvGrpSpPr>
      <p:grpSpPr>
        <a:xfrm>
          <a:off x="0" y="0"/>
          <a:ext cx="0" cy="0"/>
          <a:chOff x="0" y="0"/>
          <a:chExt cx="0" cy="0"/>
        </a:xfrm>
      </p:grpSpPr>
      <p:sp>
        <p:nvSpPr>
          <p:cNvPr id="255" name="Google Shape;255;p42"/>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noAutofit/>
          </a:bodyPr>
          <a:lstStyle>
            <a:lvl1pPr marR="0" lvl="0"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1pPr>
            <a:lvl2pPr marR="0" lvl="1"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2pPr>
            <a:lvl3pPr marR="0" lvl="2"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3pPr>
            <a:lvl4pPr marR="0" lvl="3"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4pPr>
            <a:lvl5pPr marR="0" lvl="4"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5pPr>
            <a:lvl6pPr marR="0" lvl="5"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6pPr>
            <a:lvl7pPr marR="0" lvl="6"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7pPr>
            <a:lvl8pPr marR="0" lvl="7"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8pPr>
            <a:lvl9pPr marR="0" lvl="8"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9pPr>
          </a:lstStyle>
          <a:p>
            <a:endParaRPr/>
          </a:p>
        </p:txBody>
      </p:sp>
      <p:sp>
        <p:nvSpPr>
          <p:cNvPr id="256" name="Google Shape;256;p42"/>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marR="0" lvl="0" indent="-228600" algn="l" rtl="0">
              <a:lnSpc>
                <a:spcPct val="106000"/>
              </a:lnSpc>
              <a:spcBef>
                <a:spcPts val="72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L="914400" marR="0" lvl="1" indent="-285750" algn="l" rtl="0">
              <a:lnSpc>
                <a:spcPct val="106000"/>
              </a:lnSpc>
              <a:spcBef>
                <a:spcPts val="720"/>
              </a:spcBef>
              <a:spcAft>
                <a:spcPts val="0"/>
              </a:spcAft>
              <a:buClr>
                <a:schemeClr val="dk1"/>
              </a:buClr>
              <a:buSzPts val="900"/>
              <a:buFont typeface="Noto Sans Symbols"/>
              <a:buChar char="◼"/>
              <a:defRPr sz="900" b="0" i="0" u="none" strike="noStrike" cap="none">
                <a:solidFill>
                  <a:schemeClr val="dk1"/>
                </a:solidFill>
                <a:latin typeface="Arial"/>
                <a:ea typeface="Arial"/>
                <a:cs typeface="Arial"/>
                <a:sym typeface="Arial"/>
              </a:defRPr>
            </a:lvl2pPr>
            <a:lvl3pPr marL="1371600" marR="0" lvl="2" indent="-279400" algn="l" rtl="0">
              <a:lnSpc>
                <a:spcPct val="106000"/>
              </a:lnSpc>
              <a:spcBef>
                <a:spcPts val="32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3pPr>
            <a:lvl4pPr marL="1828800" marR="0" lvl="3" indent="-279400" algn="l" rtl="0">
              <a:lnSpc>
                <a:spcPct val="106000"/>
              </a:lnSpc>
              <a:spcBef>
                <a:spcPts val="16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4pPr>
            <a:lvl5pPr marL="2286000" marR="0" lvl="4"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5pPr>
            <a:lvl6pPr marL="2743200" marR="0" lvl="5"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6pPr>
            <a:lvl7pPr marL="3200400" marR="0" lvl="6"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7pPr>
            <a:lvl8pPr marL="3657600" marR="0" lvl="7"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8pPr>
            <a:lvl9pPr marL="4114800" marR="0" lvl="8"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9pPr>
          </a:lstStyle>
          <a:p>
            <a:endParaRPr/>
          </a:p>
        </p:txBody>
      </p:sp>
      <p:sp>
        <p:nvSpPr>
          <p:cNvPr id="257" name="Google Shape;257;p42"/>
          <p:cNvSpPr txBox="1"/>
          <p:nvPr/>
        </p:nvSpPr>
        <p:spPr>
          <a:xfrm rot="-5400000">
            <a:off x="8861426" y="6543677"/>
            <a:ext cx="422275" cy="66675"/>
          </a:xfrm>
          <a:prstGeom prst="rect">
            <a:avLst/>
          </a:prstGeom>
          <a:noFill/>
          <a:ln>
            <a:noFill/>
          </a:ln>
        </p:spPr>
        <p:txBody>
          <a:bodyPr spcFirstLastPara="1" wrap="square" lIns="0" tIns="0" rIns="0" bIns="0" anchor="t" anchorCtr="0">
            <a:noAutofit/>
          </a:bodyPr>
          <a:lstStyle/>
          <a:p>
            <a:pPr marL="0" marR="0" lvl="0" indent="0" algn="l" rtl="0">
              <a:lnSpc>
                <a:spcPct val="106000"/>
              </a:lnSpc>
              <a:spcBef>
                <a:spcPts val="0"/>
              </a:spcBef>
              <a:spcAft>
                <a:spcPts val="0"/>
              </a:spcAft>
              <a:buClr>
                <a:srgbClr val="000000"/>
              </a:buClr>
              <a:buSzPts val="3100"/>
              <a:buFont typeface="Arial"/>
              <a:buNone/>
            </a:pPr>
            <a:endParaRPr sz="3100" b="0" i="0" u="none" strike="noStrike" cap="none">
              <a:solidFill>
                <a:srgbClr val="AFAFAF"/>
              </a:solidFill>
              <a:latin typeface="Arial"/>
              <a:ea typeface="Arial"/>
              <a:cs typeface="Arial"/>
              <a:sym typeface="Arial"/>
            </a:endParaRPr>
          </a:p>
        </p:txBody>
      </p:sp>
      <p:cxnSp>
        <p:nvCxnSpPr>
          <p:cNvPr id="258" name="Google Shape;258;p42"/>
          <p:cNvCxnSpPr/>
          <p:nvPr/>
        </p:nvCxnSpPr>
        <p:spPr>
          <a:xfrm>
            <a:off x="469900" y="992188"/>
            <a:ext cx="8504238" cy="0"/>
          </a:xfrm>
          <a:prstGeom prst="straightConnector1">
            <a:avLst/>
          </a:prstGeom>
          <a:noFill/>
          <a:ln>
            <a:noFill/>
          </a:ln>
        </p:spPr>
      </p:cxnSp>
      <p:sp>
        <p:nvSpPr>
          <p:cNvPr id="259" name="Google Shape;259;p42"/>
          <p:cNvSpPr/>
          <p:nvPr/>
        </p:nvSpPr>
        <p:spPr>
          <a:xfrm>
            <a:off x="414339" y="6670419"/>
            <a:ext cx="268287" cy="92333"/>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rgbClr val="000000"/>
                </a:solidFill>
                <a:latin typeface="Arial"/>
                <a:ea typeface="Arial"/>
                <a:cs typeface="Arial"/>
                <a:sym typeface="Arial"/>
              </a:rPr>
              <a:t>‹#›</a:t>
            </a:fld>
            <a:endParaRPr sz="600" b="0" i="0" u="none" strike="noStrike" cap="none">
              <a:solidFill>
                <a:srgbClr val="000000"/>
              </a:solidFill>
              <a:latin typeface="Arial"/>
              <a:ea typeface="Arial"/>
              <a:cs typeface="Arial"/>
              <a:sym typeface="Arial"/>
            </a:endParaRPr>
          </a:p>
        </p:txBody>
      </p:sp>
      <p:pic>
        <p:nvPicPr>
          <p:cNvPr id="260" name="Google Shape;260;p42"/>
          <p:cNvPicPr preferRelativeResize="0"/>
          <p:nvPr/>
        </p:nvPicPr>
        <p:blipFill rotWithShape="1">
          <a:blip r:embed="rId16">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1" name="Google Shape;261;p42"/>
          <p:cNvSpPr txBox="1"/>
          <p:nvPr/>
        </p:nvSpPr>
        <p:spPr>
          <a:xfrm>
            <a:off x="5353996"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7.xml"/><Relationship Id="rId5" Type="http://schemas.openxmlformats.org/officeDocument/2006/relationships/image" Target="../media/image6.pn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7"/>
          <p:cNvSpPr txBox="1"/>
          <p:nvPr/>
        </p:nvSpPr>
        <p:spPr>
          <a:xfrm>
            <a:off x="-352425" y="2481863"/>
            <a:ext cx="8982075" cy="189427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3600"/>
              <a:buFont typeface="Verdana"/>
              <a:buNone/>
            </a:pPr>
            <a:r>
              <a:rPr lang="en-US" sz="3600" b="1" i="0" u="none" strike="noStrike" cap="none" dirty="0">
                <a:solidFill>
                  <a:srgbClr val="002776"/>
                </a:solidFill>
                <a:latin typeface="Verdana"/>
                <a:ea typeface="Verdana"/>
                <a:cs typeface="Verdana"/>
                <a:sym typeface="Verdana"/>
              </a:rPr>
              <a:t>&lt;&lt;Electric Motor Temperature&gt;&gt;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2776"/>
              </a:buClr>
              <a:buSzPts val="3600"/>
              <a:buFont typeface="Verdana"/>
              <a:buNone/>
            </a:pPr>
            <a:r>
              <a:rPr lang="en-US" sz="3600" b="1" i="0" u="none" strike="noStrike" cap="none" dirty="0">
                <a:solidFill>
                  <a:srgbClr val="002776"/>
                </a:solidFill>
                <a:latin typeface="Verdana"/>
                <a:ea typeface="Verdana"/>
                <a:cs typeface="Verdana"/>
                <a:sym typeface="Verdana"/>
              </a:rPr>
              <a:t> 					</a:t>
            </a:r>
            <a:r>
              <a:rPr lang="en-US" sz="2400" b="1" i="0" u="none" strike="noStrike" cap="none" dirty="0">
                <a:solidFill>
                  <a:srgbClr val="002776"/>
                </a:solidFill>
                <a:latin typeface="Verdana"/>
                <a:ea typeface="Verdana"/>
                <a:cs typeface="Verdana"/>
                <a:sym typeface="Verdana"/>
              </a:rPr>
              <a:t>&lt;Group 1 R language&gt;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2776"/>
              </a:buClr>
              <a:buSzPts val="2400"/>
              <a:buFont typeface="Verdana"/>
              <a:buNone/>
            </a:pPr>
            <a:r>
              <a:rPr lang="en-US" sz="2400" b="1" i="0" u="none" strike="noStrike" cap="none" dirty="0">
                <a:solidFill>
                  <a:srgbClr val="002776"/>
                </a:solidFill>
                <a:latin typeface="Verdana"/>
                <a:ea typeface="Verdana"/>
                <a:cs typeface="Verdana"/>
                <a:sym typeface="Verdana"/>
              </a:rPr>
              <a:t> 				</a:t>
            </a:r>
            <a:r>
              <a:rPr lang="en-US" sz="2400" b="1" dirty="0">
                <a:solidFill>
                  <a:srgbClr val="002776"/>
                </a:solidFill>
                <a:latin typeface="Verdana"/>
                <a:ea typeface="Verdana"/>
                <a:cs typeface="Verdana"/>
                <a:sym typeface="Verdana"/>
              </a:rPr>
              <a:t>       </a:t>
            </a:r>
            <a:r>
              <a:rPr lang="en-US" sz="2400" b="1" i="0" u="none" strike="noStrike" cap="none" dirty="0">
                <a:solidFill>
                  <a:srgbClr val="002776"/>
                </a:solidFill>
                <a:latin typeface="Verdana"/>
                <a:ea typeface="Verdana"/>
                <a:cs typeface="Verdana"/>
                <a:sym typeface="Verdana"/>
              </a:rPr>
              <a:t>&lt;Varun and Byom&gt;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2776"/>
              </a:buClr>
              <a:buSzPts val="2400"/>
              <a:buFont typeface="Verdana"/>
              <a:buNone/>
            </a:pPr>
            <a:r>
              <a:rPr lang="en-US" sz="2400" b="1" i="0" u="none" strike="noStrike" cap="none" dirty="0">
                <a:solidFill>
                  <a:srgbClr val="002776"/>
                </a:solidFill>
                <a:latin typeface="Verdana"/>
                <a:ea typeface="Verdana"/>
                <a:cs typeface="Verdana"/>
                <a:sym typeface="Verdana"/>
              </a:rPr>
              <a:t>                              &lt;</a:t>
            </a:r>
            <a:r>
              <a:rPr lang="en-US" sz="2400" b="1" dirty="0">
                <a:solidFill>
                  <a:srgbClr val="002776"/>
                </a:solidFill>
                <a:latin typeface="Verdana"/>
                <a:ea typeface="Verdana"/>
                <a:cs typeface="Verdana"/>
                <a:sym typeface="Verdana"/>
              </a:rPr>
              <a:t>14</a:t>
            </a:r>
            <a:r>
              <a:rPr lang="en-US" sz="2400" b="1" i="0" u="none" strike="noStrike" cap="none" dirty="0">
                <a:solidFill>
                  <a:srgbClr val="002776"/>
                </a:solidFill>
                <a:latin typeface="Verdana"/>
                <a:ea typeface="Verdana"/>
                <a:cs typeface="Verdana"/>
                <a:sym typeface="Verdana"/>
              </a:rPr>
              <a:t>/02/2020&gt;</a:t>
            </a:r>
            <a:endParaRPr sz="1400" b="0" i="0" u="none" strike="noStrike" cap="none" dirty="0">
              <a:solidFill>
                <a:srgbClr val="000000"/>
              </a:solidFill>
              <a:latin typeface="Arial"/>
              <a:ea typeface="Arial"/>
              <a:cs typeface="Arial"/>
              <a:sym typeface="Arial"/>
            </a:endParaRPr>
          </a:p>
        </p:txBody>
      </p:sp>
      <p:pic>
        <p:nvPicPr>
          <p:cNvPr id="333" name="Google Shape;333;p57"/>
          <p:cNvPicPr preferRelativeResize="0"/>
          <p:nvPr/>
        </p:nvPicPr>
        <p:blipFill rotWithShape="1">
          <a:blip r:embed="rId3">
            <a:alphaModFix/>
          </a:blip>
          <a:srcRect/>
          <a:stretch/>
        </p:blipFill>
        <p:spPr>
          <a:xfrm>
            <a:off x="7700064" y="102559"/>
            <a:ext cx="1187051" cy="41135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67"/>
          <p:cNvSpPr txBox="1"/>
          <p:nvPr/>
        </p:nvSpPr>
        <p:spPr>
          <a:xfrm>
            <a:off x="0" y="0"/>
            <a:ext cx="3788506"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a:solidFill>
                  <a:srgbClr val="002776"/>
                </a:solidFill>
                <a:latin typeface="Arial"/>
                <a:ea typeface="Arial"/>
                <a:cs typeface="Arial"/>
                <a:sym typeface="Arial"/>
              </a:rPr>
              <a:t>Model Predictions</a:t>
            </a:r>
            <a:endParaRPr sz="1400" b="0" i="0" u="none" strike="noStrike" cap="none">
              <a:solidFill>
                <a:srgbClr val="000000"/>
              </a:solidFill>
              <a:latin typeface="Arial"/>
              <a:ea typeface="Arial"/>
              <a:cs typeface="Arial"/>
              <a:sym typeface="Arial"/>
            </a:endParaRPr>
          </a:p>
        </p:txBody>
      </p:sp>
      <p:sp>
        <p:nvSpPr>
          <p:cNvPr id="430" name="Google Shape;430;p67"/>
          <p:cNvSpPr/>
          <p:nvPr/>
        </p:nvSpPr>
        <p:spPr>
          <a:xfrm rot="-5400000">
            <a:off x="3349655" y="-1417079"/>
            <a:ext cx="645192" cy="7082699"/>
          </a:xfrm>
          <a:prstGeom prst="rightBrace">
            <a:avLst>
              <a:gd name="adj1" fmla="val 8333"/>
              <a:gd name="adj2" fmla="val 50000"/>
            </a:avLst>
          </a:prstGeom>
          <a:noFill/>
          <a:ln w="12700"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entury Gothic"/>
              <a:buNone/>
            </a:pPr>
            <a:endParaRPr sz="1800" b="0" i="0" u="none" strike="noStrike" cap="none">
              <a:solidFill>
                <a:srgbClr val="000000"/>
              </a:solidFill>
              <a:latin typeface="Calibri"/>
              <a:ea typeface="Calibri"/>
              <a:cs typeface="Calibri"/>
              <a:sym typeface="Calibri"/>
            </a:endParaRPr>
          </a:p>
        </p:txBody>
      </p:sp>
      <p:sp>
        <p:nvSpPr>
          <p:cNvPr id="431" name="Google Shape;431;p67"/>
          <p:cNvSpPr/>
          <p:nvPr/>
        </p:nvSpPr>
        <p:spPr>
          <a:xfrm rot="-5400000">
            <a:off x="7790000" y="1359825"/>
            <a:ext cx="582000" cy="1617000"/>
          </a:xfrm>
          <a:prstGeom prst="rightBrace">
            <a:avLst>
              <a:gd name="adj1" fmla="val 0"/>
              <a:gd name="adj2" fmla="val 50000"/>
            </a:avLst>
          </a:prstGeom>
          <a:noFill/>
          <a:ln w="127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entury Gothic"/>
              <a:buNone/>
            </a:pPr>
            <a:endParaRPr sz="1800" b="0" i="0" u="none" strike="noStrike" cap="none">
              <a:solidFill>
                <a:srgbClr val="000000"/>
              </a:solidFill>
              <a:latin typeface="Calibri"/>
              <a:ea typeface="Calibri"/>
              <a:cs typeface="Calibri"/>
              <a:sym typeface="Calibri"/>
            </a:endParaRPr>
          </a:p>
        </p:txBody>
      </p:sp>
      <p:sp>
        <p:nvSpPr>
          <p:cNvPr id="432" name="Google Shape;432;p67"/>
          <p:cNvSpPr txBox="1"/>
          <p:nvPr/>
        </p:nvSpPr>
        <p:spPr>
          <a:xfrm>
            <a:off x="3291223" y="839346"/>
            <a:ext cx="1923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dirty="0">
                <a:latin typeface="Calibri"/>
                <a:ea typeface="Calibri"/>
                <a:cs typeface="Calibri"/>
                <a:sym typeface="Calibri"/>
              </a:rPr>
              <a:t>Electric motor</a:t>
            </a:r>
            <a:r>
              <a:rPr lang="en-US" sz="1800" b="0" i="0" u="none" strike="noStrike" cap="none" dirty="0">
                <a:solidFill>
                  <a:srgbClr val="000000"/>
                </a:solidFill>
                <a:latin typeface="Calibri"/>
                <a:ea typeface="Calibri"/>
                <a:cs typeface="Calibri"/>
                <a:sym typeface="Calibri"/>
              </a:rPr>
              <a:t> data fed to the model</a:t>
            </a:r>
            <a:endParaRPr sz="1400" b="0" i="0" u="none" strike="noStrike" cap="none" dirty="0">
              <a:solidFill>
                <a:srgbClr val="000000"/>
              </a:solidFill>
              <a:latin typeface="Arial"/>
              <a:ea typeface="Arial"/>
              <a:cs typeface="Arial"/>
              <a:sym typeface="Arial"/>
            </a:endParaRPr>
          </a:p>
        </p:txBody>
      </p:sp>
      <p:sp>
        <p:nvSpPr>
          <p:cNvPr id="433" name="Google Shape;433;p67"/>
          <p:cNvSpPr txBox="1"/>
          <p:nvPr/>
        </p:nvSpPr>
        <p:spPr>
          <a:xfrm>
            <a:off x="7126360" y="1019225"/>
            <a:ext cx="19236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Predicted probabilities for each </a:t>
            </a:r>
            <a:r>
              <a:rPr lang="en-US" sz="1800">
                <a:latin typeface="Calibri"/>
                <a:ea typeface="Calibri"/>
                <a:cs typeface="Calibri"/>
                <a:sym typeface="Calibri"/>
              </a:rPr>
              <a:t>pm value</a:t>
            </a:r>
            <a:endParaRPr sz="18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Calibri"/>
              <a:buNone/>
            </a:pPr>
            <a:endParaRPr sz="1800">
              <a:latin typeface="Calibri"/>
              <a:ea typeface="Calibri"/>
              <a:cs typeface="Calibri"/>
              <a:sym typeface="Calibri"/>
            </a:endParaRPr>
          </a:p>
        </p:txBody>
      </p:sp>
      <p:pic>
        <p:nvPicPr>
          <p:cNvPr id="434" name="Google Shape;434;p67"/>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435" name="Google Shape;435;p67"/>
          <p:cNvSpPr txBox="1"/>
          <p:nvPr/>
        </p:nvSpPr>
        <p:spPr>
          <a:xfrm>
            <a:off x="405114" y="1423358"/>
            <a:ext cx="1146468"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Gothic"/>
                <a:ea typeface="Century Gothic"/>
                <a:cs typeface="Century Gothic"/>
                <a:sym typeface="Century Gothic"/>
              </a:rPr>
              <a:t>Example</a:t>
            </a:r>
            <a:endParaRPr sz="1400" b="0" i="0" u="none" strike="noStrike" cap="none">
              <a:solidFill>
                <a:srgbClr val="000000"/>
              </a:solidFill>
              <a:latin typeface="Arial"/>
              <a:ea typeface="Arial"/>
              <a:cs typeface="Arial"/>
              <a:sym typeface="Arial"/>
            </a:endParaRPr>
          </a:p>
        </p:txBody>
      </p:sp>
      <p:pic>
        <p:nvPicPr>
          <p:cNvPr id="436" name="Google Shape;436;p67"/>
          <p:cNvPicPr preferRelativeResize="0"/>
          <p:nvPr/>
        </p:nvPicPr>
        <p:blipFill>
          <a:blip r:embed="rId4">
            <a:alphaModFix/>
          </a:blip>
          <a:stretch>
            <a:fillRect/>
          </a:stretch>
        </p:blipFill>
        <p:spPr>
          <a:xfrm>
            <a:off x="147834" y="2497668"/>
            <a:ext cx="8759099" cy="32681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69"/>
          <p:cNvSpPr txBox="1"/>
          <p:nvPr/>
        </p:nvSpPr>
        <p:spPr>
          <a:xfrm>
            <a:off x="90412" y="0"/>
            <a:ext cx="6925200" cy="954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Model Deployment using R shiny</a:t>
            </a:r>
            <a:endParaRPr sz="2800" dirty="0">
              <a:solidFill>
                <a:srgbClr val="002776"/>
              </a:solidFill>
            </a:endParaRPr>
          </a:p>
          <a:p>
            <a:pPr marL="0" marR="0" lvl="0" indent="0" algn="l" rtl="0">
              <a:lnSpc>
                <a:spcPct val="100000"/>
              </a:lnSpc>
              <a:spcBef>
                <a:spcPts val="0"/>
              </a:spcBef>
              <a:spcAft>
                <a:spcPts val="0"/>
              </a:spcAft>
              <a:buClr>
                <a:srgbClr val="000000"/>
              </a:buClr>
              <a:buSzPts val="2800"/>
              <a:buFont typeface="Arial"/>
              <a:buNone/>
            </a:pPr>
            <a:r>
              <a:rPr lang="en-US" sz="1800" dirty="0">
                <a:latin typeface="Times New Roman"/>
                <a:ea typeface="Times New Roman"/>
                <a:cs typeface="Times New Roman"/>
                <a:sym typeface="Times New Roman"/>
              </a:rPr>
              <a:t>We will upload the test data here  in .csv format </a:t>
            </a:r>
            <a:endParaRPr sz="1800"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endParaRPr sz="1800"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endParaRPr sz="2800" b="1" dirty="0">
              <a:solidFill>
                <a:srgbClr val="002776"/>
              </a:solidFill>
            </a:endParaRPr>
          </a:p>
          <a:p>
            <a:pPr marL="0" marR="0" lvl="0" indent="0" algn="l" rtl="0">
              <a:lnSpc>
                <a:spcPct val="100000"/>
              </a:lnSpc>
              <a:spcBef>
                <a:spcPts val="0"/>
              </a:spcBef>
              <a:spcAft>
                <a:spcPts val="0"/>
              </a:spcAft>
              <a:buClr>
                <a:srgbClr val="000000"/>
              </a:buClr>
              <a:buSzPts val="2800"/>
              <a:buFont typeface="Arial"/>
              <a:buNone/>
            </a:pPr>
            <a:endParaRPr sz="2800" b="1" dirty="0">
              <a:solidFill>
                <a:srgbClr val="002776"/>
              </a:solidFill>
            </a:endParaRPr>
          </a:p>
          <a:p>
            <a:pPr marL="0" marR="0" lvl="0" indent="0" algn="l" rtl="0">
              <a:lnSpc>
                <a:spcPct val="100000"/>
              </a:lnSpc>
              <a:spcBef>
                <a:spcPts val="0"/>
              </a:spcBef>
              <a:spcAft>
                <a:spcPts val="0"/>
              </a:spcAft>
              <a:buClr>
                <a:srgbClr val="000000"/>
              </a:buClr>
              <a:buSzPts val="2800"/>
              <a:buFont typeface="Arial"/>
              <a:buNone/>
            </a:pPr>
            <a:endParaRPr sz="2800" b="1" dirty="0">
              <a:solidFill>
                <a:srgbClr val="002776"/>
              </a:solidFill>
            </a:endParaRPr>
          </a:p>
        </p:txBody>
      </p:sp>
      <p:pic>
        <p:nvPicPr>
          <p:cNvPr id="451" name="Google Shape;451;p69"/>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3" name="Picture 2">
            <a:extLst>
              <a:ext uri="{FF2B5EF4-FFF2-40B4-BE49-F238E27FC236}">
                <a16:creationId xmlns:a16="http://schemas.microsoft.com/office/drawing/2014/main" id="{5B8B0710-156C-4144-979B-A8CD9B3988C6}"/>
              </a:ext>
            </a:extLst>
          </p:cNvPr>
          <p:cNvPicPr>
            <a:picLocks noChangeAspect="1"/>
          </p:cNvPicPr>
          <p:nvPr/>
        </p:nvPicPr>
        <p:blipFill rotWithShape="1">
          <a:blip r:embed="rId4"/>
          <a:srcRect l="741" t="5225" r="8611" b="26132"/>
          <a:stretch/>
        </p:blipFill>
        <p:spPr>
          <a:xfrm>
            <a:off x="321734" y="821267"/>
            <a:ext cx="8288865" cy="3530600"/>
          </a:xfrm>
          <a:prstGeom prst="rect">
            <a:avLst/>
          </a:prstGeom>
        </p:spPr>
      </p:pic>
      <p:sp>
        <p:nvSpPr>
          <p:cNvPr id="4" name="TextBox 3">
            <a:extLst>
              <a:ext uri="{FF2B5EF4-FFF2-40B4-BE49-F238E27FC236}">
                <a16:creationId xmlns:a16="http://schemas.microsoft.com/office/drawing/2014/main" id="{E660119A-8771-4E04-804A-BAF5A4ECCCBC}"/>
              </a:ext>
            </a:extLst>
          </p:cNvPr>
          <p:cNvSpPr txBox="1"/>
          <p:nvPr/>
        </p:nvSpPr>
        <p:spPr>
          <a:xfrm>
            <a:off x="431799" y="4732868"/>
            <a:ext cx="6951134" cy="1169551"/>
          </a:xfrm>
          <a:prstGeom prst="rect">
            <a:avLst/>
          </a:prstGeom>
          <a:noFill/>
        </p:spPr>
        <p:txBody>
          <a:bodyPr wrap="square" rtlCol="0">
            <a:spAutoFit/>
          </a:bodyPr>
          <a:lstStyle/>
          <a:p>
            <a:r>
              <a:rPr lang="en-IN" dirty="0">
                <a:highlight>
                  <a:srgbClr val="00FFFF"/>
                </a:highlight>
              </a:rPr>
              <a:t>Upload test Data</a:t>
            </a:r>
            <a:r>
              <a:rPr lang="en-IN" dirty="0"/>
              <a:t> : for uploading Test file in .csv  format.</a:t>
            </a:r>
          </a:p>
          <a:p>
            <a:endParaRPr lang="en-IN" dirty="0"/>
          </a:p>
          <a:p>
            <a:r>
              <a:rPr lang="en-IN" dirty="0">
                <a:highlight>
                  <a:srgbClr val="00FFFF"/>
                </a:highlight>
              </a:rPr>
              <a:t>Download predictions</a:t>
            </a:r>
            <a:r>
              <a:rPr lang="en-IN" dirty="0"/>
              <a:t> : for downloading predictions of “PM” from the uploaded file.</a:t>
            </a:r>
          </a:p>
          <a:p>
            <a:endParaRPr lang="en-IN" dirty="0"/>
          </a:p>
          <a:p>
            <a:r>
              <a:rPr lang="en-IN" dirty="0">
                <a:highlight>
                  <a:srgbClr val="00FFFF"/>
                </a:highlight>
              </a:rPr>
              <a:t>Predictt</a:t>
            </a:r>
            <a:r>
              <a:rPr lang="en-IN" dirty="0"/>
              <a:t> : for prediction of “PM” using slidebar panel (i.e. without uploading file)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402"/>
        <p:cNvGrpSpPr/>
        <p:nvPr/>
      </p:nvGrpSpPr>
      <p:grpSpPr>
        <a:xfrm>
          <a:off x="0" y="0"/>
          <a:ext cx="0" cy="0"/>
          <a:chOff x="0" y="0"/>
          <a:chExt cx="0" cy="0"/>
        </a:xfrm>
      </p:grpSpPr>
      <p:sp>
        <p:nvSpPr>
          <p:cNvPr id="403" name="Google Shape;403;p64"/>
          <p:cNvSpPr txBox="1"/>
          <p:nvPr/>
        </p:nvSpPr>
        <p:spPr>
          <a:xfrm>
            <a:off x="88256" y="100245"/>
            <a:ext cx="8503149" cy="61268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IN" sz="2800" b="1" dirty="0">
                <a:solidFill>
                  <a:srgbClr val="002776"/>
                </a:solidFill>
              </a:rPr>
              <a:t>Upload data :</a:t>
            </a:r>
            <a:endParaRPr sz="2800" b="1" dirty="0">
              <a:solidFill>
                <a:srgbClr val="002776"/>
              </a:solidFill>
            </a:endParaRPr>
          </a:p>
          <a:p>
            <a:pPr marL="0" marR="0" lvl="0" indent="0" algn="l" rtl="0">
              <a:lnSpc>
                <a:spcPct val="100000"/>
              </a:lnSpc>
              <a:spcBef>
                <a:spcPts val="0"/>
              </a:spcBef>
              <a:spcAft>
                <a:spcPts val="0"/>
              </a:spcAft>
              <a:buNone/>
            </a:pPr>
            <a:endParaRPr sz="2800" b="1" dirty="0">
              <a:solidFill>
                <a:srgbClr val="002776"/>
              </a:solidFill>
            </a:endParaRPr>
          </a:p>
          <a:p>
            <a:pPr marL="0" marR="0" lvl="0" indent="0" algn="l" rtl="0">
              <a:lnSpc>
                <a:spcPct val="100000"/>
              </a:lnSpc>
              <a:spcBef>
                <a:spcPts val="0"/>
              </a:spcBef>
              <a:spcAft>
                <a:spcPts val="0"/>
              </a:spcAft>
              <a:buClr>
                <a:srgbClr val="002776"/>
              </a:buClr>
              <a:buSzPts val="2800"/>
              <a:buFont typeface="Arial"/>
              <a:buNone/>
            </a:pPr>
            <a:endParaRPr sz="1400" b="0" i="0" u="none" strike="noStrike" cap="none" dirty="0">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A40587E5-868A-4A51-99EC-F34C9C17CE6E}"/>
              </a:ext>
            </a:extLst>
          </p:cNvPr>
          <p:cNvPicPr>
            <a:picLocks noChangeAspect="1"/>
          </p:cNvPicPr>
          <p:nvPr/>
        </p:nvPicPr>
        <p:blipFill rotWithShape="1">
          <a:blip r:embed="rId3"/>
          <a:srcRect t="15086" r="16286" b="781"/>
          <a:stretch/>
        </p:blipFill>
        <p:spPr>
          <a:xfrm>
            <a:off x="2616200" y="84665"/>
            <a:ext cx="6223001" cy="2733861"/>
          </a:xfrm>
          <a:prstGeom prst="rect">
            <a:avLst/>
          </a:prstGeom>
        </p:spPr>
      </p:pic>
      <p:pic>
        <p:nvPicPr>
          <p:cNvPr id="4" name="Picture 3">
            <a:extLst>
              <a:ext uri="{FF2B5EF4-FFF2-40B4-BE49-F238E27FC236}">
                <a16:creationId xmlns:a16="http://schemas.microsoft.com/office/drawing/2014/main" id="{B5B94043-9752-45E7-A415-97FF571BED25}"/>
              </a:ext>
            </a:extLst>
          </p:cNvPr>
          <p:cNvPicPr>
            <a:picLocks noChangeAspect="1"/>
          </p:cNvPicPr>
          <p:nvPr/>
        </p:nvPicPr>
        <p:blipFill rotWithShape="1">
          <a:blip r:embed="rId4"/>
          <a:srcRect l="741" t="5720" r="28888" b="37983"/>
          <a:stretch/>
        </p:blipFill>
        <p:spPr>
          <a:xfrm>
            <a:off x="2523065" y="3640667"/>
            <a:ext cx="6434667" cy="2895599"/>
          </a:xfrm>
          <a:prstGeom prst="rect">
            <a:avLst/>
          </a:prstGeom>
        </p:spPr>
      </p:pic>
      <p:sp>
        <p:nvSpPr>
          <p:cNvPr id="8" name="Google Shape;403;p64">
            <a:extLst>
              <a:ext uri="{FF2B5EF4-FFF2-40B4-BE49-F238E27FC236}">
                <a16:creationId xmlns:a16="http://schemas.microsoft.com/office/drawing/2014/main" id="{FC37A39F-0006-4A73-9817-F8C496CD9AF7}"/>
              </a:ext>
            </a:extLst>
          </p:cNvPr>
          <p:cNvSpPr txBox="1"/>
          <p:nvPr/>
        </p:nvSpPr>
        <p:spPr>
          <a:xfrm>
            <a:off x="181389" y="3012778"/>
            <a:ext cx="8503149" cy="61268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IN" sz="2800" b="1" dirty="0">
                <a:solidFill>
                  <a:srgbClr val="002776"/>
                </a:solidFill>
              </a:rPr>
              <a:t>Predict data :</a:t>
            </a:r>
            <a:endParaRPr sz="2800" b="1" dirty="0">
              <a:solidFill>
                <a:srgbClr val="002776"/>
              </a:solidFill>
            </a:endParaRPr>
          </a:p>
          <a:p>
            <a:pPr marL="0" marR="0" lvl="0" indent="0" algn="l" rtl="0">
              <a:lnSpc>
                <a:spcPct val="100000"/>
              </a:lnSpc>
              <a:spcBef>
                <a:spcPts val="0"/>
              </a:spcBef>
              <a:spcAft>
                <a:spcPts val="0"/>
              </a:spcAft>
              <a:buNone/>
            </a:pPr>
            <a:endParaRPr sz="2800" b="1" dirty="0">
              <a:solidFill>
                <a:srgbClr val="002776"/>
              </a:solidFill>
            </a:endParaRPr>
          </a:p>
          <a:p>
            <a:pPr marL="0" marR="0" lvl="0" indent="0" algn="l" rtl="0">
              <a:lnSpc>
                <a:spcPct val="100000"/>
              </a:lnSpc>
              <a:spcBef>
                <a:spcPts val="0"/>
              </a:spcBef>
              <a:spcAft>
                <a:spcPts val="0"/>
              </a:spcAft>
              <a:buClr>
                <a:srgbClr val="002776"/>
              </a:buClr>
              <a:buSzPts val="28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70"/>
          <p:cNvSpPr txBox="1">
            <a:spLocks noGrp="1"/>
          </p:cNvSpPr>
          <p:nvPr>
            <p:ph type="title"/>
          </p:nvPr>
        </p:nvSpPr>
        <p:spPr>
          <a:xfrm>
            <a:off x="3" y="1123856"/>
            <a:ext cx="8913900" cy="914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sdowefk0oekf0</a:t>
            </a:r>
            <a:endParaRPr/>
          </a:p>
        </p:txBody>
      </p:sp>
      <p:pic>
        <p:nvPicPr>
          <p:cNvPr id="2" name="Picture 1">
            <a:extLst>
              <a:ext uri="{FF2B5EF4-FFF2-40B4-BE49-F238E27FC236}">
                <a16:creationId xmlns:a16="http://schemas.microsoft.com/office/drawing/2014/main" id="{395CD83F-575F-4869-B74F-A4FAFD34213E}"/>
              </a:ext>
            </a:extLst>
          </p:cNvPr>
          <p:cNvPicPr>
            <a:picLocks noChangeAspect="1"/>
          </p:cNvPicPr>
          <p:nvPr/>
        </p:nvPicPr>
        <p:blipFill>
          <a:blip r:embed="rId3"/>
          <a:stretch>
            <a:fillRect/>
          </a:stretch>
        </p:blipFill>
        <p:spPr>
          <a:xfrm>
            <a:off x="1168400" y="1278466"/>
            <a:ext cx="6519333" cy="3623733"/>
          </a:xfrm>
          <a:prstGeom prst="rect">
            <a:avLst/>
          </a:prstGeom>
        </p:spPr>
      </p:pic>
      <p:sp>
        <p:nvSpPr>
          <p:cNvPr id="4" name="Rectangle 3">
            <a:extLst>
              <a:ext uri="{FF2B5EF4-FFF2-40B4-BE49-F238E27FC236}">
                <a16:creationId xmlns:a16="http://schemas.microsoft.com/office/drawing/2014/main" id="{40CC4F2C-8FB0-4894-8AB0-F0DEA728EF64}"/>
              </a:ext>
            </a:extLst>
          </p:cNvPr>
          <p:cNvSpPr/>
          <p:nvPr/>
        </p:nvSpPr>
        <p:spPr>
          <a:xfrm>
            <a:off x="389466" y="278826"/>
            <a:ext cx="4572000" cy="1661993"/>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2800" b="1" i="0" u="none" strike="noStrike" kern="0" cap="none" spc="0" normalizeH="0" baseline="0" noProof="0" dirty="0">
                <a:ln>
                  <a:noFill/>
                </a:ln>
                <a:solidFill>
                  <a:srgbClr val="002776"/>
                </a:solidFill>
                <a:effectLst/>
                <a:uLnTx/>
                <a:uFillTx/>
              </a:rPr>
              <a:t>Predicting “PM”  without uploading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IN" sz="2800" b="1" i="0" u="none" strike="noStrike" kern="0" cap="none" spc="0" normalizeH="0" baseline="0" noProof="0" dirty="0">
              <a:ln>
                <a:noFill/>
              </a:ln>
              <a:solidFill>
                <a:srgbClr val="002776"/>
              </a:solidFill>
              <a:effectLst/>
              <a:uLnTx/>
              <a:uFillTx/>
            </a:endParaRPr>
          </a:p>
          <a:p>
            <a:pPr marL="0" marR="0" lvl="0" indent="0" defTabSz="914400" eaLnBrk="1" fontAlgn="auto" latinLnBrk="0" hangingPunct="1">
              <a:lnSpc>
                <a:spcPct val="100000"/>
              </a:lnSpc>
              <a:spcBef>
                <a:spcPts val="0"/>
              </a:spcBef>
              <a:spcAft>
                <a:spcPts val="0"/>
              </a:spcAft>
              <a:buClr>
                <a:srgbClr val="002776"/>
              </a:buClr>
              <a:buSzPts val="2800"/>
              <a:buFontTx/>
              <a:buNone/>
              <a:tabLst/>
              <a:defRPr/>
            </a:pPr>
            <a:endParaRPr kumimoji="0" lang="en-IN" sz="1800" b="0" i="0" u="none" strike="noStrike" kern="0" cap="none" spc="0" normalizeH="0" baseline="0" noProof="0" dirty="0">
              <a:ln>
                <a:noFill/>
              </a:ln>
              <a:solidFill>
                <a:sysClr val="windowText" lastClr="000000"/>
              </a:solidFill>
              <a:effectLst/>
              <a:uLnTx/>
              <a:uFillTx/>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73"/>
          <p:cNvSpPr txBox="1"/>
          <p:nvPr/>
        </p:nvSpPr>
        <p:spPr>
          <a:xfrm>
            <a:off x="65382" y="280524"/>
            <a:ext cx="7160410" cy="6423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Challenges faced?</a:t>
            </a:r>
            <a:endParaRPr lang="en-US" sz="2800" b="1" dirty="0">
              <a:solidFill>
                <a:srgbClr val="002776"/>
              </a:solidFill>
            </a:endParaRPr>
          </a:p>
          <a:p>
            <a:pPr marL="0" marR="0" lvl="0" indent="0" algn="l" rtl="0">
              <a:lnSpc>
                <a:spcPct val="100000"/>
              </a:lnSpc>
              <a:spcBef>
                <a:spcPts val="0"/>
              </a:spcBef>
              <a:spcAft>
                <a:spcPts val="0"/>
              </a:spcAft>
              <a:buClr>
                <a:srgbClr val="000000"/>
              </a:buClr>
              <a:buSzPts val="2800"/>
              <a:buFont typeface="Arial"/>
              <a:buNone/>
            </a:pPr>
            <a:endParaRPr lang="en-US" sz="2800" b="1" dirty="0">
              <a:solidFill>
                <a:srgbClr val="002776"/>
              </a:solidFill>
            </a:endParaRPr>
          </a:p>
          <a:p>
            <a:pPr marL="0" marR="0" lvl="0" indent="0" algn="l" rtl="0">
              <a:lnSpc>
                <a:spcPct val="100000"/>
              </a:lnSpc>
              <a:spcBef>
                <a:spcPts val="0"/>
              </a:spcBef>
              <a:spcAft>
                <a:spcPts val="0"/>
              </a:spcAft>
              <a:buClr>
                <a:srgbClr val="000000"/>
              </a:buClr>
              <a:buSzPts val="2800"/>
              <a:buFont typeface="Arial"/>
              <a:buNone/>
            </a:pPr>
            <a:endParaRPr lang="en-US" sz="2800" b="1" dirty="0">
              <a:solidFill>
                <a:srgbClr val="002776"/>
              </a:solidFill>
            </a:endParaRPr>
          </a:p>
        </p:txBody>
      </p:sp>
      <p:pic>
        <p:nvPicPr>
          <p:cNvPr id="481" name="Google Shape;481;p7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482" name="Google Shape;482;p73"/>
          <p:cNvSpPr txBox="1"/>
          <p:nvPr/>
        </p:nvSpPr>
        <p:spPr>
          <a:xfrm>
            <a:off x="90782" y="3429000"/>
            <a:ext cx="4365471"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How did you overcome?</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7A6B0162-C2A3-4CAC-A274-2B77561B3543}"/>
              </a:ext>
            </a:extLst>
          </p:cNvPr>
          <p:cNvSpPr txBox="1"/>
          <p:nvPr/>
        </p:nvSpPr>
        <p:spPr>
          <a:xfrm>
            <a:off x="435649" y="1242676"/>
            <a:ext cx="7975260" cy="1477328"/>
          </a:xfrm>
          <a:prstGeom prst="rect">
            <a:avLst/>
          </a:prstGeom>
          <a:noFill/>
        </p:spPr>
        <p:txBody>
          <a:bodyPr wrap="none" rtlCol="0">
            <a:spAutoFit/>
          </a:bodyPr>
          <a:lstStyle/>
          <a:p>
            <a:pPr marL="285750" indent="-285750">
              <a:buFont typeface="Arial" panose="020B0604020202020204" pitchFamily="34" charset="0"/>
              <a:buChar char="•"/>
            </a:pPr>
            <a:r>
              <a:rPr lang="en-IN" sz="1800" dirty="0"/>
              <a:t>Data visualisation took more time for plotting data.</a:t>
            </a:r>
          </a:p>
          <a:p>
            <a:pPr marL="285750" indent="-285750">
              <a:buFont typeface="Arial" panose="020B0604020202020204" pitchFamily="34" charset="0"/>
              <a:buChar char="•"/>
            </a:pPr>
            <a:r>
              <a:rPr lang="en-IN" sz="1800" dirty="0"/>
              <a:t>The dataset contained with large amount of outliers.</a:t>
            </a:r>
          </a:p>
          <a:p>
            <a:pPr marL="285750" indent="-285750">
              <a:buFont typeface="Arial" panose="020B0604020202020204" pitchFamily="34" charset="0"/>
              <a:buChar char="•"/>
            </a:pPr>
            <a:r>
              <a:rPr lang="en-IN" sz="1800" dirty="0"/>
              <a:t>Feature selection doesn’t improve the model evaluation metrics.</a:t>
            </a:r>
          </a:p>
          <a:p>
            <a:pPr marL="285750" indent="-285750">
              <a:buFont typeface="Arial" panose="020B0604020202020204" pitchFamily="34" charset="0"/>
              <a:buChar char="•"/>
            </a:pPr>
            <a:r>
              <a:rPr lang="en-IN" sz="1800" dirty="0"/>
              <a:t>Model building was more complicated since, size of data set is very large.</a:t>
            </a:r>
          </a:p>
          <a:p>
            <a:pPr marL="285750" indent="-285750">
              <a:buFont typeface="Arial" panose="020B0604020202020204" pitchFamily="34" charset="0"/>
              <a:buChar char="•"/>
            </a:pPr>
            <a:r>
              <a:rPr lang="en-IN" sz="1800" dirty="0"/>
              <a:t> model deployment was complicated</a:t>
            </a:r>
          </a:p>
        </p:txBody>
      </p:sp>
      <p:sp>
        <p:nvSpPr>
          <p:cNvPr id="4" name="Rectangle 3">
            <a:extLst>
              <a:ext uri="{FF2B5EF4-FFF2-40B4-BE49-F238E27FC236}">
                <a16:creationId xmlns:a16="http://schemas.microsoft.com/office/drawing/2014/main" id="{0E43210D-702A-4347-83AC-00E114A30E0F}"/>
              </a:ext>
            </a:extLst>
          </p:cNvPr>
          <p:cNvSpPr/>
          <p:nvPr/>
        </p:nvSpPr>
        <p:spPr>
          <a:xfrm>
            <a:off x="436416" y="4179159"/>
            <a:ext cx="7180120" cy="1754326"/>
          </a:xfrm>
          <a:prstGeom prst="rect">
            <a:avLst/>
          </a:prstGeom>
        </p:spPr>
        <p:txBody>
          <a:bodyPr wrap="square">
            <a:spAutoFit/>
          </a:bodyPr>
          <a:lstStyle/>
          <a:p>
            <a:pPr marL="285750" lvl="0" indent="-285750">
              <a:buFont typeface="Arial" panose="020B0604020202020204" pitchFamily="34" charset="0"/>
              <a:buChar char="•"/>
            </a:pPr>
            <a:r>
              <a:rPr lang="en-IN" sz="1800" dirty="0"/>
              <a:t>Data visualisation was done for unique profile_id instead of whole dataset.</a:t>
            </a:r>
          </a:p>
          <a:p>
            <a:pPr marL="285750" lvl="0" indent="-285750">
              <a:buFont typeface="Arial" panose="020B0604020202020204" pitchFamily="34" charset="0"/>
              <a:buChar char="•"/>
            </a:pPr>
            <a:r>
              <a:rPr lang="en-IN" sz="1800" dirty="0"/>
              <a:t>Outliers are treated using capping technique of outlier treatment.</a:t>
            </a:r>
          </a:p>
          <a:p>
            <a:pPr marL="285750" lvl="0" indent="-285750">
              <a:buFont typeface="Arial" panose="020B0604020202020204" pitchFamily="34" charset="0"/>
              <a:buChar char="•"/>
            </a:pPr>
            <a:r>
              <a:rPr lang="en-IN" sz="1800" dirty="0"/>
              <a:t>From Feature selection profile_id also part of training dataset.</a:t>
            </a:r>
          </a:p>
          <a:p>
            <a:pPr marL="285750" lvl="0" indent="-285750">
              <a:buFont typeface="Arial" panose="020B0604020202020204" pitchFamily="34" charset="0"/>
              <a:buChar char="•"/>
            </a:pPr>
            <a:r>
              <a:rPr lang="en-IN" sz="1800" dirty="0"/>
              <a:t>H2o package made model building easier and faster.</a:t>
            </a:r>
          </a:p>
          <a:p>
            <a:pPr marL="285750" lvl="0" indent="-285750">
              <a:buFont typeface="Arial" panose="020B0604020202020204" pitchFamily="34" charset="0"/>
              <a:buChar char="•"/>
            </a:pPr>
            <a:r>
              <a:rPr lang="en-IN" sz="1800" dirty="0"/>
              <a:t> model deployment was done using shiny app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74"/>
          <p:cNvSpPr txBox="1"/>
          <p:nvPr/>
        </p:nvSpPr>
        <p:spPr>
          <a:xfrm>
            <a:off x="3599331" y="3137647"/>
            <a:ext cx="2025965"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Thank you</a:t>
            </a:r>
            <a:endParaRPr sz="1400" b="0" i="0" u="none" strike="noStrike" cap="none">
              <a:solidFill>
                <a:srgbClr val="000000"/>
              </a:solidFill>
              <a:latin typeface="Arial"/>
              <a:ea typeface="Arial"/>
              <a:cs typeface="Arial"/>
              <a:sym typeface="Arial"/>
            </a:endParaRPr>
          </a:p>
        </p:txBody>
      </p:sp>
      <p:pic>
        <p:nvPicPr>
          <p:cNvPr id="488" name="Google Shape;488;p74"/>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8"/>
          <p:cNvSpPr txBox="1"/>
          <p:nvPr/>
        </p:nvSpPr>
        <p:spPr>
          <a:xfrm>
            <a:off x="0" y="112649"/>
            <a:ext cx="3507129"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Business Problem:</a:t>
            </a:r>
            <a:endParaRPr sz="1400" b="0" i="0" u="none" strike="noStrike" cap="none">
              <a:solidFill>
                <a:srgbClr val="000000"/>
              </a:solidFill>
              <a:latin typeface="Arial"/>
              <a:ea typeface="Arial"/>
              <a:cs typeface="Arial"/>
              <a:sym typeface="Arial"/>
            </a:endParaRPr>
          </a:p>
        </p:txBody>
      </p:sp>
      <p:sp>
        <p:nvSpPr>
          <p:cNvPr id="339" name="Google Shape;339;p58"/>
          <p:cNvSpPr txBox="1"/>
          <p:nvPr/>
        </p:nvSpPr>
        <p:spPr>
          <a:xfrm>
            <a:off x="372778" y="3965449"/>
            <a:ext cx="8646532" cy="984845"/>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US" sz="1800" b="0" i="0" u="none" strike="noStrike" cap="none" dirty="0">
                <a:solidFill>
                  <a:srgbClr val="000000"/>
                </a:solidFill>
                <a:latin typeface="Arial"/>
                <a:ea typeface="Arial"/>
                <a:cs typeface="Arial"/>
                <a:sym typeface="Arial"/>
              </a:rPr>
              <a:t>Predict Motor temperature (“PM”) based on other attributes available are like ambient, coolant, torque, current d_q components, voltage d_q components, stator yoke, stator tooth, stator winding, permanent magnet and profile_id.</a:t>
            </a:r>
            <a:endParaRPr sz="1800" dirty="0"/>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40" name="Google Shape;340;p58"/>
          <p:cNvSpPr txBox="1"/>
          <p:nvPr/>
        </p:nvSpPr>
        <p:spPr>
          <a:xfrm>
            <a:off x="347878" y="811908"/>
            <a:ext cx="8515567" cy="227419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US" sz="1800" dirty="0">
                <a:solidFill>
                  <a:schemeClr val="dk1"/>
                </a:solidFill>
                <a:highlight>
                  <a:srgbClr val="FFFFFF"/>
                </a:highlight>
              </a:rPr>
              <a:t>The main purpose of the data set's recording is to be able to model the stator and rotor temperatures of a PMSM in real-time. Due to the intricate structure of an electric traction drive, direct measurement with thermal sensors is not possible for rotor temperatures, and even in case of the stator temperatures, sensor outage or even just deterioration can't be administered properly without redundant modeling. In addition, precise thermal modeling gets more and more important with the rising relevance of functional safety.</a:t>
            </a:r>
          </a:p>
          <a:p>
            <a:pPr marL="0" marR="0" lvl="0" indent="0" algn="just" rtl="0">
              <a:lnSpc>
                <a:spcPct val="100000"/>
              </a:lnSpc>
              <a:spcBef>
                <a:spcPts val="0"/>
              </a:spcBef>
              <a:spcAft>
                <a:spcPts val="0"/>
              </a:spcAft>
              <a:buNone/>
            </a:pPr>
            <a:endParaRPr lang="en-US" sz="1800" dirty="0">
              <a:solidFill>
                <a:schemeClr val="dk1"/>
              </a:solidFill>
              <a:highlight>
                <a:srgbClr val="FFFFFF"/>
              </a:highlight>
            </a:endParaRPr>
          </a:p>
          <a:p>
            <a:pPr marL="0" marR="0" lvl="0" indent="0" algn="just" rtl="0">
              <a:lnSpc>
                <a:spcPct val="100000"/>
              </a:lnSpc>
              <a:spcBef>
                <a:spcPts val="0"/>
              </a:spcBef>
              <a:spcAft>
                <a:spcPts val="0"/>
              </a:spcAft>
              <a:buNone/>
            </a:pPr>
            <a:endParaRPr sz="1800" dirty="0"/>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41" name="Google Shape;341;p58"/>
          <p:cNvSpPr txBox="1"/>
          <p:nvPr/>
        </p:nvSpPr>
        <p:spPr>
          <a:xfrm>
            <a:off x="72736" y="3204428"/>
            <a:ext cx="2569500" cy="67138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400" b="1" i="0" u="none" strike="noStrike" cap="none" dirty="0">
                <a:solidFill>
                  <a:srgbClr val="002776"/>
                </a:solidFill>
                <a:latin typeface="Century Gothic"/>
                <a:ea typeface="Century Gothic"/>
                <a:cs typeface="Century Gothic"/>
                <a:sym typeface="Century Gothic"/>
              </a:rPr>
              <a:t>Objective:</a:t>
            </a:r>
            <a:endParaRPr sz="2400" b="0" i="0" u="none" strike="noStrike" cap="none" dirty="0">
              <a:solidFill>
                <a:srgbClr val="002776"/>
              </a:solidFill>
              <a:latin typeface="Arial"/>
              <a:ea typeface="Arial"/>
              <a:cs typeface="Arial"/>
              <a:sym typeface="Arial"/>
            </a:endParaRPr>
          </a:p>
        </p:txBody>
      </p:sp>
      <p:pic>
        <p:nvPicPr>
          <p:cNvPr id="342" name="Google Shape;342;p58"/>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pic>
        <p:nvPicPr>
          <p:cNvPr id="347" name="Google Shape;347;p59"/>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48" name="Google Shape;348;p59"/>
          <p:cNvSpPr txBox="1"/>
          <p:nvPr/>
        </p:nvSpPr>
        <p:spPr>
          <a:xfrm>
            <a:off x="287262" y="166255"/>
            <a:ext cx="6134581" cy="52966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Project Architecture / Project Flow</a:t>
            </a:r>
            <a:endParaRPr sz="1400" b="0" i="0" u="none" strike="noStrike" cap="none" dirty="0">
              <a:solidFill>
                <a:srgbClr val="000000"/>
              </a:solidFill>
              <a:latin typeface="Arial"/>
              <a:ea typeface="Arial"/>
              <a:cs typeface="Arial"/>
              <a:sym typeface="Arial"/>
            </a:endParaRPr>
          </a:p>
        </p:txBody>
      </p:sp>
      <p:graphicFrame>
        <p:nvGraphicFramePr>
          <p:cNvPr id="5" name="Diagram 4">
            <a:extLst>
              <a:ext uri="{FF2B5EF4-FFF2-40B4-BE49-F238E27FC236}">
                <a16:creationId xmlns:a16="http://schemas.microsoft.com/office/drawing/2014/main" id="{CD08A07C-7207-4D04-8511-940FAAA93CEB}"/>
              </a:ext>
            </a:extLst>
          </p:cNvPr>
          <p:cNvGraphicFramePr/>
          <p:nvPr>
            <p:extLst>
              <p:ext uri="{D42A27DB-BD31-4B8C-83A1-F6EECF244321}">
                <p14:modId xmlns:p14="http://schemas.microsoft.com/office/powerpoint/2010/main" val="576411216"/>
              </p:ext>
            </p:extLst>
          </p:nvPr>
        </p:nvGraphicFramePr>
        <p:xfrm>
          <a:off x="962891" y="935180"/>
          <a:ext cx="7235536" cy="53824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60"/>
          <p:cNvSpPr txBox="1"/>
          <p:nvPr/>
        </p:nvSpPr>
        <p:spPr>
          <a:xfrm>
            <a:off x="408664" y="155864"/>
            <a:ext cx="6435525" cy="103909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rgbClr val="002776"/>
                </a:solidFill>
              </a:rPr>
              <a:t>Data cleansing</a:t>
            </a:r>
            <a:endParaRPr lang="en-US" sz="2800" b="1" i="0" u="none" strike="noStrike" cap="none" dirty="0">
              <a:solidFill>
                <a:srgbClr val="002776"/>
              </a:solidFill>
              <a:latin typeface="Arial"/>
              <a:ea typeface="Arial"/>
              <a:cs typeface="Arial"/>
              <a:sym typeface="Arial"/>
            </a:endParaRPr>
          </a:p>
        </p:txBody>
      </p:sp>
      <p:pic>
        <p:nvPicPr>
          <p:cNvPr id="376" name="Google Shape;376;p60"/>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5" name="TextBox 4">
            <a:extLst>
              <a:ext uri="{FF2B5EF4-FFF2-40B4-BE49-F238E27FC236}">
                <a16:creationId xmlns:a16="http://schemas.microsoft.com/office/drawing/2014/main" id="{AC650FFE-8B75-4DCD-B7EC-1D14A69EA7A6}"/>
              </a:ext>
            </a:extLst>
          </p:cNvPr>
          <p:cNvSpPr txBox="1"/>
          <p:nvPr/>
        </p:nvSpPr>
        <p:spPr>
          <a:xfrm>
            <a:off x="509153" y="893619"/>
            <a:ext cx="7180119" cy="2062103"/>
          </a:xfrm>
          <a:prstGeom prst="rect">
            <a:avLst/>
          </a:prstGeom>
          <a:noFill/>
        </p:spPr>
        <p:txBody>
          <a:bodyPr wrap="square" rtlCol="0">
            <a:spAutoFit/>
          </a:bodyPr>
          <a:lstStyle/>
          <a:p>
            <a:pPr marL="285750" indent="-285750" fontAlgn="base">
              <a:buFont typeface="Arial" panose="020B0604020202020204" pitchFamily="34" charset="0"/>
              <a:buChar char="•"/>
            </a:pPr>
            <a:r>
              <a:rPr lang="en-US" sz="1600" dirty="0"/>
              <a:t>There are 6,98,649 rows and 14 columns in the training dataset </a:t>
            </a:r>
          </a:p>
          <a:p>
            <a:pPr marL="285750" indent="-285750" fontAlgn="base">
              <a:buFont typeface="Arial" panose="020B0604020202020204" pitchFamily="34" charset="0"/>
              <a:buChar char="•"/>
            </a:pPr>
            <a:r>
              <a:rPr lang="en-US" sz="1600" dirty="0"/>
              <a:t>there are no NA and duplicate values in the given data set.</a:t>
            </a:r>
          </a:p>
          <a:p>
            <a:pPr marL="285750" indent="-285750" fontAlgn="base">
              <a:buFont typeface="Arial" panose="020B0604020202020204" pitchFamily="34" charset="0"/>
              <a:buChar char="•"/>
            </a:pPr>
            <a:r>
              <a:rPr lang="en-US" sz="1600" dirty="0"/>
              <a:t>Check all the business moments.</a:t>
            </a:r>
          </a:p>
          <a:p>
            <a:pPr marL="285750" indent="-285750" fontAlgn="base">
              <a:buFont typeface="Arial" panose="020B0604020202020204" pitchFamily="34" charset="0"/>
              <a:buChar char="•"/>
            </a:pPr>
            <a:r>
              <a:rPr lang="en-US" sz="1600" dirty="0"/>
              <a:t>Majority of the variables are right skewed and has long tail in the end.</a:t>
            </a:r>
          </a:p>
          <a:p>
            <a:pPr marL="285750" indent="-285750" fontAlgn="base">
              <a:buFont typeface="Arial" panose="020B0604020202020204" pitchFamily="34" charset="0"/>
              <a:buChar char="•"/>
            </a:pPr>
            <a:r>
              <a:rPr lang="en-US" sz="1600" dirty="0"/>
              <a:t>While others are left skewed and has long tail in the beginning.</a:t>
            </a:r>
          </a:p>
          <a:p>
            <a:pPr marL="285750" indent="-285750" fontAlgn="base">
              <a:buFont typeface="Arial" panose="020B0604020202020204" pitchFamily="34" charset="0"/>
              <a:buChar char="•"/>
            </a:pPr>
            <a:r>
              <a:rPr lang="en-US" sz="1600" dirty="0"/>
              <a:t>We will remove the 1</a:t>
            </a:r>
            <a:r>
              <a:rPr lang="en-US" sz="1600" baseline="30000" dirty="0"/>
              <a:t>st</a:t>
            </a:r>
            <a:r>
              <a:rPr lang="en-US" sz="1600" dirty="0"/>
              <a:t> variable because it’s a serial number.</a:t>
            </a:r>
          </a:p>
          <a:p>
            <a:pPr marL="285750" indent="-285750" fontAlgn="base">
              <a:buFont typeface="Arial" panose="020B0604020202020204" pitchFamily="34" charset="0"/>
              <a:buChar char="•"/>
            </a:pPr>
            <a:r>
              <a:rPr lang="en-US" sz="1600" dirty="0"/>
              <a:t>When we check the structure of the data set except profile_id others are numeric. Now we have to convert profile_id into factor.</a:t>
            </a:r>
          </a:p>
        </p:txBody>
      </p:sp>
      <p:sp>
        <p:nvSpPr>
          <p:cNvPr id="8" name="Google Shape;388;p62">
            <a:extLst>
              <a:ext uri="{FF2B5EF4-FFF2-40B4-BE49-F238E27FC236}">
                <a16:creationId xmlns:a16="http://schemas.microsoft.com/office/drawing/2014/main" id="{1733A341-9D4E-45C2-B602-DD6893B4A1FA}"/>
              </a:ext>
            </a:extLst>
          </p:cNvPr>
          <p:cNvSpPr txBox="1"/>
          <p:nvPr/>
        </p:nvSpPr>
        <p:spPr>
          <a:xfrm>
            <a:off x="0" y="3138055"/>
            <a:ext cx="8385464" cy="82088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dirty="0">
                <a:solidFill>
                  <a:srgbClr val="002776"/>
                </a:solidFill>
              </a:rPr>
              <a:t>    </a:t>
            </a:r>
            <a:r>
              <a:rPr lang="en-US" sz="2800" b="1" i="0" u="none" strike="noStrike" cap="none" dirty="0">
                <a:solidFill>
                  <a:srgbClr val="002776"/>
                </a:solidFill>
                <a:latin typeface="Arial"/>
                <a:ea typeface="Arial"/>
                <a:cs typeface="Arial"/>
                <a:sym typeface="Arial"/>
              </a:rPr>
              <a:t>Exploratory Data Analysis (EDA)</a:t>
            </a:r>
            <a:endParaRPr sz="1400" b="0" i="0" u="none" strike="noStrike" cap="none" dirty="0">
              <a:solidFill>
                <a:srgbClr val="000000"/>
              </a:solidFill>
              <a:latin typeface="Arial"/>
              <a:ea typeface="Arial"/>
              <a:cs typeface="Arial"/>
              <a:sym typeface="Arial"/>
            </a:endParaRPr>
          </a:p>
        </p:txBody>
      </p:sp>
      <p:sp>
        <p:nvSpPr>
          <p:cNvPr id="7" name="Rectangle 6">
            <a:extLst>
              <a:ext uri="{FF2B5EF4-FFF2-40B4-BE49-F238E27FC236}">
                <a16:creationId xmlns:a16="http://schemas.microsoft.com/office/drawing/2014/main" id="{46AD10CF-2491-49A5-98E2-F1D7E9AC48B4}"/>
              </a:ext>
            </a:extLst>
          </p:cNvPr>
          <p:cNvSpPr/>
          <p:nvPr/>
        </p:nvSpPr>
        <p:spPr>
          <a:xfrm>
            <a:off x="488371" y="3805581"/>
            <a:ext cx="7481455" cy="2554545"/>
          </a:xfrm>
          <a:prstGeom prst="rect">
            <a:avLst/>
          </a:prstGeom>
        </p:spPr>
        <p:txBody>
          <a:bodyPr wrap="square">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ysClr val="windowText" lastClr="000000"/>
                </a:solidFill>
                <a:effectLst/>
                <a:uLnTx/>
                <a:uFillTx/>
                <a:latin typeface="Times New Roman"/>
                <a:ea typeface="Times New Roman"/>
                <a:cs typeface="Times New Roman"/>
                <a:sym typeface="Times New Roman"/>
              </a:rPr>
              <a:t>After converting into </a:t>
            </a:r>
            <a:r>
              <a:rPr kumimoji="0" lang="en-US" sz="1600" b="0" i="0" u="none" strike="noStrike" kern="0" cap="none" spc="0" normalizeH="0" baseline="0" noProof="0" dirty="0">
                <a:ln>
                  <a:noFill/>
                </a:ln>
                <a:solidFill>
                  <a:sysClr val="windowText" lastClr="000000"/>
                </a:solidFill>
                <a:effectLst/>
                <a:uLnTx/>
                <a:uFillTx/>
                <a:latin typeface="+mn-lt"/>
                <a:ea typeface="Times New Roman"/>
                <a:cs typeface="Times New Roman"/>
                <a:sym typeface="Times New Roman"/>
              </a:rPr>
              <a:t>factor</a:t>
            </a:r>
            <a:r>
              <a:rPr kumimoji="0" lang="en-US" sz="1600" b="0" i="0" u="none" strike="noStrike" kern="0" cap="none" spc="0" normalizeH="0" baseline="0" noProof="0" dirty="0">
                <a:ln>
                  <a:noFill/>
                </a:ln>
                <a:solidFill>
                  <a:sysClr val="windowText" lastClr="000000"/>
                </a:solidFill>
                <a:effectLst/>
                <a:uLnTx/>
                <a:uFillTx/>
                <a:latin typeface="Times New Roman"/>
                <a:ea typeface="Times New Roman"/>
                <a:cs typeface="Times New Roman"/>
                <a:sym typeface="Times New Roman"/>
              </a:rPr>
              <a:t> we will get 52 levels.</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ysClr val="windowText" lastClr="000000"/>
                </a:solidFill>
                <a:effectLst/>
                <a:uLnTx/>
                <a:uFillTx/>
                <a:latin typeface="+mn-lt"/>
                <a:ea typeface="Times New Roman"/>
                <a:cs typeface="Times New Roman"/>
                <a:sym typeface="Times New Roman"/>
              </a:rPr>
              <a:t>Now find the correlation ship</a:t>
            </a:r>
            <a:r>
              <a:rPr kumimoji="0" lang="en-US" sz="1600" b="1" i="0" u="none" strike="noStrike" kern="0" cap="none" spc="0" normalizeH="0" baseline="0" noProof="0" dirty="0">
                <a:ln>
                  <a:noFill/>
                </a:ln>
                <a:solidFill>
                  <a:sysClr val="windowText" lastClr="000000"/>
                </a:solidFill>
                <a:effectLst/>
                <a:uLnTx/>
                <a:uFillTx/>
                <a:latin typeface="+mn-lt"/>
                <a:ea typeface="Times New Roman"/>
                <a:cs typeface="Times New Roman"/>
                <a:sym typeface="Times New Roman"/>
              </a:rPr>
              <a:t> </a:t>
            </a:r>
            <a:r>
              <a:rPr kumimoji="0" lang="en-US" sz="1600" b="0" i="0" u="none" strike="noStrike" kern="0" cap="none" spc="0" normalizeH="0" baseline="0" noProof="0" dirty="0">
                <a:ln>
                  <a:noFill/>
                </a:ln>
                <a:solidFill>
                  <a:sysClr val="windowText" lastClr="000000"/>
                </a:solidFill>
                <a:effectLst/>
                <a:uLnTx/>
                <a:uFillTx/>
                <a:latin typeface="+mn-lt"/>
                <a:ea typeface="Times New Roman"/>
                <a:cs typeface="Times New Roman"/>
                <a:sym typeface="Times New Roman"/>
              </a:rPr>
              <a:t>between the variables. There is a collinearity also</a:t>
            </a:r>
            <a:r>
              <a:rPr kumimoji="0" lang="en-US" sz="1600" b="0" i="0" u="none" strike="noStrike" kern="0" cap="none" spc="0" normalizeH="0" baseline="0" noProof="0" dirty="0">
                <a:ln>
                  <a:noFill/>
                </a:ln>
                <a:solidFill>
                  <a:sysClr val="windowText" lastClr="000000"/>
                </a:solidFill>
                <a:effectLst/>
                <a:uLnTx/>
                <a:uFillTx/>
                <a:latin typeface="+mn-lt"/>
              </a:rPr>
              <a:t>.</a:t>
            </a:r>
          </a:p>
          <a:p>
            <a:pPr marL="285750" lvl="0" indent="-285750">
              <a:buClr>
                <a:schemeClr val="dk1"/>
              </a:buClr>
              <a:buSzPts val="1800"/>
              <a:buFont typeface="Arial"/>
              <a:buChar char="•"/>
            </a:pPr>
            <a:r>
              <a:rPr lang="en-US" sz="1600" dirty="0">
                <a:solidFill>
                  <a:schemeClr val="dk1"/>
                </a:solidFill>
              </a:rPr>
              <a:t>Now we have to make the profile_id into unique, by doing this we will come to know how many levels are there. </a:t>
            </a:r>
          </a:p>
          <a:p>
            <a:pPr marL="285750" lvl="0" indent="-285750">
              <a:buClr>
                <a:schemeClr val="dk1"/>
              </a:buClr>
              <a:buSzPts val="1800"/>
              <a:buFont typeface="Arial"/>
              <a:buChar char="•"/>
            </a:pPr>
            <a:r>
              <a:rPr lang="en-US" sz="1600" dirty="0">
                <a:solidFill>
                  <a:schemeClr val="dk1"/>
                </a:solidFill>
              </a:rPr>
              <a:t>The data set will follow normality.</a:t>
            </a:r>
          </a:p>
          <a:p>
            <a:pPr marL="285750" lvl="0" indent="-285750">
              <a:buClr>
                <a:schemeClr val="dk1"/>
              </a:buClr>
              <a:buSzPts val="1800"/>
              <a:buFont typeface="Arial"/>
              <a:buChar char="•"/>
            </a:pPr>
            <a:r>
              <a:rPr lang="en-US" sz="1600" dirty="0">
                <a:solidFill>
                  <a:schemeClr val="dk1"/>
                </a:solidFill>
              </a:rPr>
              <a:t>When we used scatterplot we came to know about linearity. Data set follows positive linearity.</a:t>
            </a:r>
          </a:p>
          <a:p>
            <a:pPr marL="285750" lvl="0" indent="-285750">
              <a:buClr>
                <a:schemeClr val="dk1"/>
              </a:buClr>
              <a:buSzPts val="1800"/>
              <a:buFont typeface="Arial"/>
              <a:buChar char="•"/>
            </a:pPr>
            <a:r>
              <a:rPr lang="en-US" sz="1600" dirty="0"/>
              <a:t>Histogram and bar plot will help us to find the variation in the data set.</a:t>
            </a:r>
          </a:p>
          <a:p>
            <a:pPr marR="0" lvl="0" defTabSz="914400" eaLnBrk="1" fontAlgn="auto" latinLnBrk="0" hangingPunct="1">
              <a:lnSpc>
                <a:spcPct val="100000"/>
              </a:lnSpc>
              <a:spcBef>
                <a:spcPts val="0"/>
              </a:spcBef>
              <a:spcAft>
                <a:spcPts val="0"/>
              </a:spcAft>
              <a:buClrTx/>
              <a:buSzTx/>
              <a:tabLst/>
              <a:defRPr/>
            </a:pPr>
            <a:endParaRPr kumimoji="0" lang="en-US" sz="1600" b="0" i="0" u="none" strike="noStrike" kern="0" cap="none" spc="0" normalizeH="0" baseline="0" noProof="0" dirty="0">
              <a:ln>
                <a:noFill/>
              </a:ln>
              <a:solidFill>
                <a:sysClr val="windowText" lastClr="000000"/>
              </a:solidFill>
              <a:effectLst/>
              <a:uLnTx/>
              <a:uFillTx/>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pic>
        <p:nvPicPr>
          <p:cNvPr id="382" name="Google Shape;382;p61"/>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 name="Rectangle 1">
            <a:extLst>
              <a:ext uri="{FF2B5EF4-FFF2-40B4-BE49-F238E27FC236}">
                <a16:creationId xmlns:a16="http://schemas.microsoft.com/office/drawing/2014/main" id="{6CC6C1EE-101E-421E-B398-D1E4219E344A}"/>
              </a:ext>
            </a:extLst>
          </p:cNvPr>
          <p:cNvSpPr/>
          <p:nvPr/>
        </p:nvSpPr>
        <p:spPr>
          <a:xfrm>
            <a:off x="675409" y="440902"/>
            <a:ext cx="7294418" cy="1261884"/>
          </a:xfrm>
          <a:prstGeom prst="rect">
            <a:avLst/>
          </a:prstGeom>
        </p:spPr>
        <p:txBody>
          <a:bodyPr wrap="square">
            <a:spAutoFit/>
          </a:bodyPr>
          <a:lstStyle/>
          <a:p>
            <a:pPr marL="285750" lvl="0" indent="-285750">
              <a:buSzPts val="1800"/>
              <a:buFont typeface="Arial"/>
              <a:buChar char="•"/>
            </a:pPr>
            <a:r>
              <a:rPr lang="en-US" sz="1600" dirty="0"/>
              <a:t>Heat plot will tell us whether there are any NA values and correlation of the variables.</a:t>
            </a:r>
          </a:p>
          <a:p>
            <a:pPr marL="285750" lvl="0" indent="-285750">
              <a:buSzPts val="1800"/>
              <a:buFont typeface="Arial"/>
              <a:buChar char="•"/>
            </a:pPr>
            <a:r>
              <a:rPr lang="en-US" sz="1600" dirty="0"/>
              <a:t>There are outliers in the data set. Before performing model building we have to treat the outliers..</a:t>
            </a:r>
          </a:p>
          <a:p>
            <a:pPr lvl="0"/>
            <a:endParaRPr lang="en-US" sz="1200" dirty="0"/>
          </a:p>
        </p:txBody>
      </p:sp>
      <p:pic>
        <p:nvPicPr>
          <p:cNvPr id="3" name="Picture 2">
            <a:extLst>
              <a:ext uri="{FF2B5EF4-FFF2-40B4-BE49-F238E27FC236}">
                <a16:creationId xmlns:a16="http://schemas.microsoft.com/office/drawing/2014/main" id="{A596F8ED-F09D-4A76-8732-9E2FE87B9B50}"/>
              </a:ext>
            </a:extLst>
          </p:cNvPr>
          <p:cNvPicPr>
            <a:picLocks noChangeAspect="1"/>
          </p:cNvPicPr>
          <p:nvPr/>
        </p:nvPicPr>
        <p:blipFill>
          <a:blip r:embed="rId4"/>
          <a:stretch>
            <a:fillRect/>
          </a:stretch>
        </p:blipFill>
        <p:spPr>
          <a:xfrm>
            <a:off x="904009" y="1480736"/>
            <a:ext cx="6764481" cy="47641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387"/>
        <p:cNvGrpSpPr/>
        <p:nvPr/>
      </p:nvGrpSpPr>
      <p:grpSpPr>
        <a:xfrm>
          <a:off x="0" y="0"/>
          <a:ext cx="0" cy="0"/>
          <a:chOff x="0" y="0"/>
          <a:chExt cx="0" cy="0"/>
        </a:xfrm>
      </p:grpSpPr>
      <p:sp>
        <p:nvSpPr>
          <p:cNvPr id="388" name="Google Shape;388;p62"/>
          <p:cNvSpPr txBox="1"/>
          <p:nvPr/>
        </p:nvSpPr>
        <p:spPr>
          <a:xfrm>
            <a:off x="7003475" y="727364"/>
            <a:ext cx="1683325" cy="2150917"/>
          </a:xfrm>
          <a:prstGeom prst="rect">
            <a:avLst/>
          </a:prstGeom>
          <a:noFill/>
          <a:ln>
            <a:noFill/>
          </a:ln>
        </p:spPr>
        <p:txBody>
          <a:bodyPr spcFirstLastPara="1" wrap="square" lIns="0" tIns="0" rIns="0" bIns="0" anchor="t" anchorCtr="0">
            <a:noAutofit/>
          </a:bodyPr>
          <a:lstStyle/>
          <a:p>
            <a:pPr marL="114300" lvl="0">
              <a:buSzPts val="1800"/>
            </a:pPr>
            <a:r>
              <a:rPr lang="en-US" dirty="0"/>
              <a:t>Outliers:</a:t>
            </a:r>
          </a:p>
          <a:p>
            <a:pPr marL="400050" lvl="0" indent="-285750">
              <a:buSzPts val="1800"/>
              <a:buFont typeface="Arial" panose="020B0604020202020204" pitchFamily="34" charset="0"/>
              <a:buChar char="•"/>
            </a:pPr>
            <a:r>
              <a:rPr lang="en-US" dirty="0"/>
              <a:t>Ambient</a:t>
            </a:r>
          </a:p>
          <a:p>
            <a:pPr marL="400050" lvl="0" indent="-285750">
              <a:buSzPts val="1800"/>
              <a:buFont typeface="Arial" panose="020B0604020202020204" pitchFamily="34" charset="0"/>
              <a:buChar char="•"/>
            </a:pPr>
            <a:r>
              <a:rPr lang="en-US" dirty="0"/>
              <a:t>i_q</a:t>
            </a:r>
          </a:p>
          <a:p>
            <a:pPr marL="400050" lvl="0" indent="-285750">
              <a:buSzPts val="1800"/>
              <a:buFont typeface="Arial" panose="020B0604020202020204" pitchFamily="34" charset="0"/>
              <a:buChar char="•"/>
            </a:pPr>
            <a:r>
              <a:rPr lang="en-US" dirty="0"/>
              <a:t>Torque</a:t>
            </a:r>
          </a:p>
          <a:p>
            <a:pPr marL="114300" lvl="0">
              <a:buSzPts val="1800"/>
            </a:pPr>
            <a:r>
              <a:rPr lang="en-US" dirty="0"/>
              <a:t>Outliers are removed Using capping technique of outlier treatment.</a:t>
            </a:r>
          </a:p>
        </p:txBody>
      </p:sp>
      <p:pic>
        <p:nvPicPr>
          <p:cNvPr id="389" name="Google Shape;389;p62"/>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9" name="Picture 8">
            <a:extLst>
              <a:ext uri="{FF2B5EF4-FFF2-40B4-BE49-F238E27FC236}">
                <a16:creationId xmlns:a16="http://schemas.microsoft.com/office/drawing/2014/main" id="{2A477EBF-E026-4CBF-9084-37625A313458}"/>
              </a:ext>
            </a:extLst>
          </p:cNvPr>
          <p:cNvPicPr>
            <a:picLocks noChangeAspect="1"/>
          </p:cNvPicPr>
          <p:nvPr/>
        </p:nvPicPr>
        <p:blipFill rotWithShape="1">
          <a:blip r:embed="rId4"/>
          <a:srcRect l="3731" b="10261"/>
          <a:stretch/>
        </p:blipFill>
        <p:spPr>
          <a:xfrm>
            <a:off x="103910" y="166255"/>
            <a:ext cx="6691745" cy="2566554"/>
          </a:xfrm>
          <a:prstGeom prst="rect">
            <a:avLst/>
          </a:prstGeom>
        </p:spPr>
      </p:pic>
      <p:pic>
        <p:nvPicPr>
          <p:cNvPr id="1026" name="Picture 2">
            <a:extLst>
              <a:ext uri="{FF2B5EF4-FFF2-40B4-BE49-F238E27FC236}">
                <a16:creationId xmlns:a16="http://schemas.microsoft.com/office/drawing/2014/main" id="{051D4F3E-8BFA-476A-B3C6-B4F628D878F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96" t="342"/>
          <a:stretch/>
        </p:blipFill>
        <p:spPr bwMode="auto">
          <a:xfrm>
            <a:off x="364067" y="2743200"/>
            <a:ext cx="8424333" cy="4038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7" name="Google Shape;397;p63"/>
          <p:cNvSpPr txBox="1"/>
          <p:nvPr/>
        </p:nvSpPr>
        <p:spPr>
          <a:xfrm>
            <a:off x="72751" y="155864"/>
            <a:ext cx="8998498" cy="63384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2800" b="1" dirty="0">
                <a:solidFill>
                  <a:schemeClr val="accent5"/>
                </a:solidFill>
              </a:rPr>
              <a:t>Feature Engineering</a:t>
            </a:r>
            <a:endParaRPr sz="2800" b="1" i="0" u="none" strike="noStrike" cap="none" dirty="0">
              <a:solidFill>
                <a:schemeClr val="accent5"/>
              </a:solidFill>
              <a:sym typeface="Arial"/>
            </a:endParaRPr>
          </a:p>
        </p:txBody>
      </p:sp>
      <p:pic>
        <p:nvPicPr>
          <p:cNvPr id="398" name="Google Shape;398;p63"/>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4" name="Picture 3">
            <a:extLst>
              <a:ext uri="{FF2B5EF4-FFF2-40B4-BE49-F238E27FC236}">
                <a16:creationId xmlns:a16="http://schemas.microsoft.com/office/drawing/2014/main" id="{4B1F30D0-EE08-40FC-BCCE-404F1FD06B44}"/>
              </a:ext>
            </a:extLst>
          </p:cNvPr>
          <p:cNvPicPr>
            <a:picLocks noChangeAspect="1"/>
          </p:cNvPicPr>
          <p:nvPr/>
        </p:nvPicPr>
        <p:blipFill>
          <a:blip r:embed="rId4"/>
          <a:stretch>
            <a:fillRect/>
          </a:stretch>
        </p:blipFill>
        <p:spPr>
          <a:xfrm>
            <a:off x="187035" y="665020"/>
            <a:ext cx="5673436" cy="2369126"/>
          </a:xfrm>
          <a:prstGeom prst="rect">
            <a:avLst/>
          </a:prstGeom>
        </p:spPr>
      </p:pic>
      <p:sp>
        <p:nvSpPr>
          <p:cNvPr id="5" name="TextBox 4">
            <a:extLst>
              <a:ext uri="{FF2B5EF4-FFF2-40B4-BE49-F238E27FC236}">
                <a16:creationId xmlns:a16="http://schemas.microsoft.com/office/drawing/2014/main" id="{04FAE8FD-429E-4AFC-AE52-F4397A6D9611}"/>
              </a:ext>
            </a:extLst>
          </p:cNvPr>
          <p:cNvSpPr txBox="1"/>
          <p:nvPr/>
        </p:nvSpPr>
        <p:spPr>
          <a:xfrm>
            <a:off x="332509" y="3013364"/>
            <a:ext cx="5054589" cy="338554"/>
          </a:xfrm>
          <a:prstGeom prst="rect">
            <a:avLst/>
          </a:prstGeom>
          <a:noFill/>
        </p:spPr>
        <p:txBody>
          <a:bodyPr wrap="none" rtlCol="0">
            <a:spAutoFit/>
          </a:bodyPr>
          <a:lstStyle/>
          <a:p>
            <a:r>
              <a:rPr lang="en-IN" sz="1600" dirty="0"/>
              <a:t>For better RMSE all the variables must be considered</a:t>
            </a:r>
          </a:p>
        </p:txBody>
      </p:sp>
      <p:sp>
        <p:nvSpPr>
          <p:cNvPr id="9" name="Google Shape;397;p63">
            <a:extLst>
              <a:ext uri="{FF2B5EF4-FFF2-40B4-BE49-F238E27FC236}">
                <a16:creationId xmlns:a16="http://schemas.microsoft.com/office/drawing/2014/main" id="{D3EFD356-F14B-40D0-AC18-BB146F62C2D8}"/>
              </a:ext>
            </a:extLst>
          </p:cNvPr>
          <p:cNvSpPr txBox="1"/>
          <p:nvPr/>
        </p:nvSpPr>
        <p:spPr>
          <a:xfrm>
            <a:off x="0" y="3446316"/>
            <a:ext cx="8998498" cy="63384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2800" b="1" i="0" u="none" strike="noStrike" cap="none" dirty="0">
                <a:solidFill>
                  <a:schemeClr val="accent5"/>
                </a:solidFill>
                <a:sym typeface="Arial"/>
              </a:rPr>
              <a:t>Data visualisation</a:t>
            </a:r>
            <a:endParaRPr sz="2800" b="1" i="0" u="none" strike="noStrike" cap="none" dirty="0">
              <a:solidFill>
                <a:schemeClr val="accent5"/>
              </a:solidFill>
              <a:sym typeface="Arial"/>
            </a:endParaRPr>
          </a:p>
        </p:txBody>
      </p:sp>
      <p:pic>
        <p:nvPicPr>
          <p:cNvPr id="7" name="Picture 6">
            <a:extLst>
              <a:ext uri="{FF2B5EF4-FFF2-40B4-BE49-F238E27FC236}">
                <a16:creationId xmlns:a16="http://schemas.microsoft.com/office/drawing/2014/main" id="{C7579E17-529B-41D8-AF41-33FC6E975309}"/>
              </a:ext>
            </a:extLst>
          </p:cNvPr>
          <p:cNvPicPr>
            <a:picLocks noChangeAspect="1"/>
          </p:cNvPicPr>
          <p:nvPr/>
        </p:nvPicPr>
        <p:blipFill>
          <a:blip r:embed="rId5"/>
          <a:stretch>
            <a:fillRect/>
          </a:stretch>
        </p:blipFill>
        <p:spPr>
          <a:xfrm>
            <a:off x="135080" y="4010891"/>
            <a:ext cx="4530438" cy="2774372"/>
          </a:xfrm>
          <a:prstGeom prst="rect">
            <a:avLst/>
          </a:prstGeom>
        </p:spPr>
      </p:pic>
      <p:pic>
        <p:nvPicPr>
          <p:cNvPr id="10" name="Picture 9">
            <a:extLst>
              <a:ext uri="{FF2B5EF4-FFF2-40B4-BE49-F238E27FC236}">
                <a16:creationId xmlns:a16="http://schemas.microsoft.com/office/drawing/2014/main" id="{00B0CEB6-F875-4953-B1F2-E7A8A076641E}"/>
              </a:ext>
            </a:extLst>
          </p:cNvPr>
          <p:cNvPicPr>
            <a:picLocks noChangeAspect="1"/>
          </p:cNvPicPr>
          <p:nvPr/>
        </p:nvPicPr>
        <p:blipFill>
          <a:blip r:embed="rId6"/>
          <a:stretch>
            <a:fillRect/>
          </a:stretch>
        </p:blipFill>
        <p:spPr>
          <a:xfrm>
            <a:off x="4815753" y="3699163"/>
            <a:ext cx="4105275" cy="315883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65"/>
          <p:cNvSpPr txBox="1"/>
          <p:nvPr/>
        </p:nvSpPr>
        <p:spPr>
          <a:xfrm>
            <a:off x="116081" y="231371"/>
            <a:ext cx="3276089"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Model Building</a:t>
            </a:r>
            <a:endParaRPr sz="2800" b="0" i="0" u="none" strike="noStrike" cap="none" dirty="0">
              <a:solidFill>
                <a:srgbClr val="000000"/>
              </a:solidFill>
              <a:latin typeface="Arial"/>
              <a:ea typeface="Arial"/>
              <a:cs typeface="Arial"/>
              <a:sym typeface="Arial"/>
            </a:endParaRPr>
          </a:p>
        </p:txBody>
      </p:sp>
      <p:pic>
        <p:nvPicPr>
          <p:cNvPr id="411" name="Google Shape;411;p6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 name="Rectangle 1">
            <a:extLst>
              <a:ext uri="{FF2B5EF4-FFF2-40B4-BE49-F238E27FC236}">
                <a16:creationId xmlns:a16="http://schemas.microsoft.com/office/drawing/2014/main" id="{B86DB1FB-B484-41E5-85D8-AF5634001831}"/>
              </a:ext>
            </a:extLst>
          </p:cNvPr>
          <p:cNvSpPr/>
          <p:nvPr/>
        </p:nvSpPr>
        <p:spPr>
          <a:xfrm>
            <a:off x="280554" y="2986537"/>
            <a:ext cx="5590310" cy="3539430"/>
          </a:xfrm>
          <a:prstGeom prst="rect">
            <a:avLst/>
          </a:prstGeom>
        </p:spPr>
        <p:txBody>
          <a:bodyPr wrap="square">
            <a:spAutoFit/>
          </a:bodyPr>
          <a:lstStyle/>
          <a:p>
            <a:pPr lvl="0">
              <a:buSzPts val="1800"/>
            </a:pPr>
            <a:r>
              <a:rPr lang="en-US" sz="2000" b="1" dirty="0">
                <a:latin typeface="+mj-lt"/>
                <a:ea typeface="Century Gothic"/>
                <a:cs typeface="Century Gothic"/>
                <a:sym typeface="Century Gothic"/>
              </a:rPr>
              <a:t>Algorithms</a:t>
            </a:r>
          </a:p>
          <a:p>
            <a:pPr marL="285750" lvl="0" indent="-285750">
              <a:buSzPts val="1800"/>
              <a:buFont typeface="Arial" panose="020B0604020202020204" pitchFamily="34" charset="0"/>
              <a:buChar char="•"/>
            </a:pPr>
            <a:endParaRPr lang="en-US" sz="1800" b="1" dirty="0">
              <a:latin typeface="+mn-lt"/>
              <a:ea typeface="Century Gothic"/>
              <a:cs typeface="Century Gothic"/>
              <a:sym typeface="Century Gothic"/>
            </a:endParaRPr>
          </a:p>
          <a:p>
            <a:pPr marL="285750" lvl="0" indent="-285750">
              <a:buSzPts val="1800"/>
              <a:buFont typeface="Arial" panose="020B0604020202020204" pitchFamily="34" charset="0"/>
              <a:buChar char="•"/>
            </a:pPr>
            <a:r>
              <a:rPr lang="en-US" sz="1800" dirty="0">
                <a:latin typeface="+mn-lt"/>
                <a:ea typeface="Century Gothic"/>
                <a:cs typeface="Century Gothic"/>
                <a:sym typeface="Century Gothic"/>
              </a:rPr>
              <a:t>Multiple Linear Regression</a:t>
            </a:r>
          </a:p>
          <a:p>
            <a:pPr marL="285750" lvl="0" indent="-285750">
              <a:buSzPts val="1800"/>
              <a:buFont typeface="Arial" panose="020B0604020202020204" pitchFamily="34" charset="0"/>
              <a:buChar char="•"/>
            </a:pPr>
            <a:r>
              <a:rPr lang="en-US" sz="1800" dirty="0">
                <a:latin typeface="+mn-lt"/>
                <a:ea typeface="Century Gothic"/>
                <a:cs typeface="Century Gothic"/>
                <a:sym typeface="Century Gothic"/>
              </a:rPr>
              <a:t>Ridge Regression</a:t>
            </a:r>
          </a:p>
          <a:p>
            <a:pPr marL="285750" lvl="0" indent="-285750">
              <a:buSzPts val="1800"/>
              <a:buFont typeface="Arial" panose="020B0604020202020204" pitchFamily="34" charset="0"/>
              <a:buChar char="•"/>
            </a:pPr>
            <a:r>
              <a:rPr lang="en-US" sz="1800" dirty="0">
                <a:latin typeface="+mn-lt"/>
                <a:ea typeface="Century Gothic"/>
                <a:cs typeface="Century Gothic"/>
                <a:sym typeface="Century Gothic"/>
              </a:rPr>
              <a:t>Lasso Regression</a:t>
            </a:r>
          </a:p>
          <a:p>
            <a:pPr marL="285750" lvl="0" indent="-285750">
              <a:buSzPts val="1800"/>
              <a:buFont typeface="Arial" panose="020B0604020202020204" pitchFamily="34" charset="0"/>
              <a:buChar char="•"/>
            </a:pPr>
            <a:r>
              <a:rPr lang="en-US" sz="1800" dirty="0">
                <a:latin typeface="+mn-lt"/>
                <a:ea typeface="Century Gothic"/>
                <a:cs typeface="Century Gothic"/>
                <a:sym typeface="Century Gothic"/>
              </a:rPr>
              <a:t>Elastic net regression</a:t>
            </a:r>
          </a:p>
          <a:p>
            <a:pPr marL="285750" lvl="0" indent="-285750">
              <a:buSzPts val="1800"/>
              <a:buFont typeface="Arial" panose="020B0604020202020204" pitchFamily="34" charset="0"/>
              <a:buChar char="•"/>
            </a:pPr>
            <a:r>
              <a:rPr lang="en-US" sz="1800" dirty="0">
                <a:latin typeface="+mn-lt"/>
                <a:ea typeface="Century Gothic"/>
                <a:cs typeface="Century Gothic"/>
                <a:sym typeface="Century Gothic"/>
              </a:rPr>
              <a:t>Decision tree Regressor</a:t>
            </a:r>
          </a:p>
          <a:p>
            <a:pPr marL="285750" lvl="0" indent="-285750">
              <a:buSzPts val="1800"/>
              <a:buFont typeface="Arial" panose="020B0604020202020204" pitchFamily="34" charset="0"/>
              <a:buChar char="•"/>
            </a:pPr>
            <a:r>
              <a:rPr lang="en-US" sz="1800" dirty="0">
                <a:latin typeface="+mn-lt"/>
                <a:ea typeface="Century Gothic"/>
                <a:cs typeface="Century Gothic"/>
                <a:sym typeface="Century Gothic"/>
              </a:rPr>
              <a:t>Xgboost Regressor</a:t>
            </a:r>
          </a:p>
          <a:p>
            <a:pPr marL="285750" lvl="0" indent="-285750">
              <a:buSzPts val="1800"/>
              <a:buFont typeface="Arial" panose="020B0604020202020204" pitchFamily="34" charset="0"/>
              <a:buChar char="•"/>
            </a:pPr>
            <a:r>
              <a:rPr lang="en-US" sz="1800" dirty="0">
                <a:latin typeface="+mn-lt"/>
                <a:ea typeface="Century Gothic"/>
                <a:cs typeface="Century Gothic"/>
                <a:sym typeface="Century Gothic"/>
              </a:rPr>
              <a:t>GBM model</a:t>
            </a:r>
          </a:p>
          <a:p>
            <a:pPr marL="342900" lvl="0" indent="-342900">
              <a:buSzPts val="1800"/>
              <a:buFont typeface="Arial" panose="020B0604020202020204" pitchFamily="34" charset="0"/>
              <a:buChar char="•"/>
            </a:pPr>
            <a:r>
              <a:rPr lang="en-US" sz="2000" dirty="0">
                <a:latin typeface="+mn-lt"/>
                <a:ea typeface="Times New Roman"/>
                <a:cs typeface="Times New Roman"/>
                <a:sym typeface="Times New Roman"/>
              </a:rPr>
              <a:t>Random Forest Regression</a:t>
            </a:r>
          </a:p>
          <a:p>
            <a:pPr marL="342900" lvl="0" indent="-342900">
              <a:buSzPts val="1800"/>
              <a:buFont typeface="Arial" panose="020B0604020202020204" pitchFamily="34" charset="0"/>
              <a:buChar char="•"/>
            </a:pPr>
            <a:r>
              <a:rPr lang="en-US" sz="2000" dirty="0">
                <a:latin typeface="+mn-lt"/>
                <a:ea typeface="Times New Roman"/>
                <a:cs typeface="Times New Roman"/>
                <a:sym typeface="Times New Roman"/>
              </a:rPr>
              <a:t>Earth-</a:t>
            </a:r>
            <a:r>
              <a:rPr lang="en-IN" sz="2000" dirty="0">
                <a:latin typeface="+mn-lt"/>
              </a:rPr>
              <a:t>Multivariate Adaptive Regression Splines</a:t>
            </a:r>
          </a:p>
        </p:txBody>
      </p:sp>
      <p:sp>
        <p:nvSpPr>
          <p:cNvPr id="5" name="Google Shape;421;p66">
            <a:extLst>
              <a:ext uri="{FF2B5EF4-FFF2-40B4-BE49-F238E27FC236}">
                <a16:creationId xmlns:a16="http://schemas.microsoft.com/office/drawing/2014/main" id="{66EBF0BB-94AA-4EF1-BB0D-83E7D0CBA645}"/>
              </a:ext>
            </a:extLst>
          </p:cNvPr>
          <p:cNvSpPr txBox="1"/>
          <p:nvPr/>
        </p:nvSpPr>
        <p:spPr>
          <a:xfrm>
            <a:off x="334723" y="952387"/>
            <a:ext cx="4780200" cy="231035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dirty="0">
                <a:solidFill>
                  <a:schemeClr val="dk1"/>
                </a:solidFill>
                <a:latin typeface="Century Gothic"/>
                <a:ea typeface="Century Gothic"/>
                <a:cs typeface="Century Gothic"/>
                <a:sym typeface="Century Gothic"/>
              </a:rPr>
              <a:t>Data Set Details </a:t>
            </a:r>
            <a:endParaRPr sz="1800" b="1" dirty="0">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latin typeface="Times New Roman"/>
                <a:ea typeface="Times New Roman"/>
                <a:cs typeface="Times New Roman"/>
                <a:sym typeface="Times New Roman"/>
              </a:rPr>
              <a:t>998070 rows X 14 Columns-Continuous Data</a:t>
            </a:r>
            <a:endParaRPr sz="18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1" dirty="0">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1800"/>
              <a:buFont typeface="Arial"/>
              <a:buNone/>
            </a:pPr>
            <a:r>
              <a:rPr lang="en-US" sz="1800" b="1" dirty="0">
                <a:solidFill>
                  <a:schemeClr val="dk1"/>
                </a:solidFill>
                <a:latin typeface="Century Gothic"/>
                <a:ea typeface="Century Gothic"/>
                <a:cs typeface="Century Gothic"/>
                <a:sym typeface="Century Gothic"/>
              </a:rPr>
              <a:t>Data Partition </a:t>
            </a:r>
            <a:endParaRPr sz="1800" b="1" dirty="0">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latin typeface="Times New Roman"/>
                <a:ea typeface="Times New Roman"/>
                <a:cs typeface="Times New Roman"/>
                <a:sym typeface="Times New Roman"/>
              </a:rPr>
              <a:t>Train = 698649 rows X 13 Columns</a:t>
            </a:r>
            <a:endParaRPr sz="18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latin typeface="Times New Roman"/>
                <a:ea typeface="Times New Roman"/>
                <a:cs typeface="Times New Roman"/>
                <a:sym typeface="Times New Roman"/>
              </a:rPr>
              <a:t>Test   = 299421 rows X 13 Columns</a:t>
            </a:r>
            <a:endParaRPr sz="1800" dirty="0">
              <a:solidFill>
                <a:schemeClr val="dk1"/>
              </a:solidFill>
              <a:latin typeface="Times New Roman"/>
              <a:ea typeface="Times New Roman"/>
              <a:cs typeface="Times New Roman"/>
              <a:sym typeface="Times New Roman"/>
            </a:endParaRPr>
          </a:p>
        </p:txBody>
      </p:sp>
      <p:sp>
        <p:nvSpPr>
          <p:cNvPr id="3" name="Rectangle 2">
            <a:extLst>
              <a:ext uri="{FF2B5EF4-FFF2-40B4-BE49-F238E27FC236}">
                <a16:creationId xmlns:a16="http://schemas.microsoft.com/office/drawing/2014/main" id="{A01E9EC0-A271-464A-985E-7120EBD0C3DC}"/>
              </a:ext>
            </a:extLst>
          </p:cNvPr>
          <p:cNvSpPr/>
          <p:nvPr/>
        </p:nvSpPr>
        <p:spPr>
          <a:xfrm>
            <a:off x="5766955" y="3648275"/>
            <a:ext cx="2493817" cy="2554545"/>
          </a:xfrm>
          <a:prstGeom prst="rect">
            <a:avLst/>
          </a:prstGeom>
        </p:spPr>
        <p:txBody>
          <a:bodyPr wrap="square">
            <a:spAutoFit/>
          </a:bodyPr>
          <a:lstStyle/>
          <a:p>
            <a:pPr lvl="0">
              <a:buSzPts val="1800"/>
            </a:pPr>
            <a:endParaRPr lang="en-IN" sz="2000" dirty="0">
              <a:ea typeface="Times New Roman"/>
              <a:cs typeface="Times New Roman"/>
              <a:sym typeface="Times New Roman"/>
            </a:endParaRPr>
          </a:p>
          <a:p>
            <a:pPr lvl="0">
              <a:buSzPts val="1800"/>
            </a:pPr>
            <a:r>
              <a:rPr lang="en-IN" sz="2000" b="1" dirty="0">
                <a:ea typeface="Times New Roman"/>
                <a:cs typeface="Times New Roman"/>
                <a:sym typeface="Times New Roman"/>
              </a:rPr>
              <a:t>H2O.ai models:</a:t>
            </a:r>
          </a:p>
          <a:p>
            <a:pPr lvl="0">
              <a:buSzPts val="1800"/>
            </a:pPr>
            <a:endParaRPr lang="en-IN" sz="2000" dirty="0">
              <a:ea typeface="Times New Roman"/>
              <a:cs typeface="Times New Roman"/>
              <a:sym typeface="Times New Roman"/>
            </a:endParaRPr>
          </a:p>
          <a:p>
            <a:pPr marL="342900" lvl="0" indent="-342900">
              <a:buSzPts val="1800"/>
              <a:buFont typeface="Arial" panose="020B0604020202020204" pitchFamily="34" charset="0"/>
              <a:buChar char="•"/>
            </a:pPr>
            <a:r>
              <a:rPr lang="en-IN" sz="2000" dirty="0">
                <a:ea typeface="Times New Roman"/>
                <a:cs typeface="Times New Roman"/>
                <a:sym typeface="Times New Roman"/>
              </a:rPr>
              <a:t>Neural network</a:t>
            </a:r>
          </a:p>
          <a:p>
            <a:pPr marL="342900" lvl="0" indent="-342900">
              <a:buSzPts val="1800"/>
              <a:buFont typeface="Arial" panose="020B0604020202020204" pitchFamily="34" charset="0"/>
              <a:buChar char="•"/>
            </a:pPr>
            <a:r>
              <a:rPr lang="en-IN" sz="2000" dirty="0">
                <a:ea typeface="Times New Roman"/>
                <a:cs typeface="Times New Roman"/>
                <a:sym typeface="Times New Roman"/>
              </a:rPr>
              <a:t>Random forest</a:t>
            </a:r>
          </a:p>
          <a:p>
            <a:pPr marL="342900" lvl="0" indent="-342900">
              <a:buSzPts val="1800"/>
              <a:buFont typeface="Arial" panose="020B0604020202020204" pitchFamily="34" charset="0"/>
              <a:buChar char="•"/>
            </a:pPr>
            <a:r>
              <a:rPr lang="en-IN" sz="2000" dirty="0">
                <a:ea typeface="Times New Roman"/>
                <a:cs typeface="Times New Roman"/>
                <a:sym typeface="Times New Roman"/>
              </a:rPr>
              <a:t> Auto ML</a:t>
            </a:r>
          </a:p>
          <a:p>
            <a:pPr marL="342900" lvl="0" indent="-342900">
              <a:buSzPts val="1800"/>
              <a:buFont typeface="Arial" panose="020B0604020202020204" pitchFamily="34" charset="0"/>
              <a:buChar char="•"/>
            </a:pPr>
            <a:r>
              <a:rPr lang="en-IN" sz="2000" dirty="0">
                <a:ea typeface="Times New Roman"/>
                <a:cs typeface="Times New Roman"/>
                <a:sym typeface="Times New Roman"/>
              </a:rPr>
              <a:t>GBM</a:t>
            </a:r>
            <a:endParaRPr lang="en-US" sz="2000" dirty="0">
              <a:ea typeface="Times New Roman"/>
              <a:cs typeface="Times New Roman"/>
              <a:sym typeface="Times New Roman"/>
            </a:endParaRPr>
          </a:p>
          <a:p>
            <a:pPr lvl="0">
              <a:buSzPts val="1800"/>
            </a:pPr>
            <a:r>
              <a:rPr lang="en-US" sz="2000" b="1" dirty="0">
                <a:ea typeface="Times New Roman"/>
                <a:cs typeface="Times New Roman"/>
                <a:sym typeface="Times New Roman"/>
              </a:rPr>
              <a:t> </a:t>
            </a:r>
          </a:p>
        </p:txBody>
      </p:sp>
      <p:sp>
        <p:nvSpPr>
          <p:cNvPr id="4" name="Rectangle 3">
            <a:extLst>
              <a:ext uri="{FF2B5EF4-FFF2-40B4-BE49-F238E27FC236}">
                <a16:creationId xmlns:a16="http://schemas.microsoft.com/office/drawing/2014/main" id="{F5324999-D2D4-4C4C-95CE-BF07BECE35E8}"/>
              </a:ext>
            </a:extLst>
          </p:cNvPr>
          <p:cNvSpPr/>
          <p:nvPr/>
        </p:nvSpPr>
        <p:spPr>
          <a:xfrm>
            <a:off x="4966855" y="1262039"/>
            <a:ext cx="3667990" cy="1631216"/>
          </a:xfrm>
          <a:prstGeom prst="rect">
            <a:avLst/>
          </a:prstGeom>
        </p:spPr>
        <p:txBody>
          <a:bodyPr wrap="square">
            <a:spAutoFit/>
          </a:bodyPr>
          <a:lstStyle/>
          <a:p>
            <a:pPr marL="342900" lvl="0" indent="-342900">
              <a:buFont typeface="Arial" panose="020B0604020202020204" pitchFamily="34" charset="0"/>
              <a:buChar char="•"/>
            </a:pPr>
            <a:r>
              <a:rPr lang="en-US" sz="2000" dirty="0">
                <a:solidFill>
                  <a:schemeClr val="dk1"/>
                </a:solidFill>
                <a:highlight>
                  <a:srgbClr val="00FFFF"/>
                </a:highlight>
                <a:latin typeface="Times New Roman"/>
                <a:ea typeface="Times New Roman"/>
                <a:cs typeface="Times New Roman"/>
                <a:sym typeface="Times New Roman"/>
              </a:rPr>
              <a:t>Data is divided  into 70:30 of train and test.</a:t>
            </a:r>
            <a:endParaRPr lang="en-US" sz="2000" dirty="0">
              <a:highlight>
                <a:srgbClr val="00FFFF"/>
              </a:highlight>
              <a:latin typeface="Times New Roman"/>
              <a:ea typeface="Times New Roman"/>
              <a:cs typeface="Times New Roman"/>
              <a:sym typeface="Times New Roman"/>
            </a:endParaRPr>
          </a:p>
          <a:p>
            <a:pPr marL="342900" lvl="0" indent="-342900">
              <a:buFont typeface="Arial" panose="020B0604020202020204" pitchFamily="34" charset="0"/>
              <a:buChar char="•"/>
            </a:pPr>
            <a:r>
              <a:rPr lang="en-US" sz="2000" dirty="0">
                <a:solidFill>
                  <a:schemeClr val="dk1"/>
                </a:solidFill>
                <a:highlight>
                  <a:srgbClr val="00FFFF"/>
                </a:highlight>
                <a:latin typeface="Times New Roman"/>
                <a:ea typeface="Times New Roman"/>
                <a:cs typeface="Times New Roman"/>
                <a:sym typeface="Times New Roman"/>
              </a:rPr>
              <a:t>Based on this data we are going to perform model building.</a:t>
            </a:r>
            <a:endParaRPr lang="en-US" sz="2000" dirty="0">
              <a:highlight>
                <a:srgbClr val="00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6"/>
          <p:cNvSpPr txBox="1"/>
          <p:nvPr/>
        </p:nvSpPr>
        <p:spPr>
          <a:xfrm>
            <a:off x="0" y="0"/>
            <a:ext cx="7766612"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 Model evaluation</a:t>
            </a:r>
            <a:endParaRPr sz="1400" b="0" i="0" u="none" strike="noStrike" cap="none" dirty="0">
              <a:solidFill>
                <a:srgbClr val="000000"/>
              </a:solidFill>
              <a:latin typeface="Arial"/>
              <a:ea typeface="Arial"/>
              <a:cs typeface="Arial"/>
              <a:sym typeface="Arial"/>
            </a:endParaRPr>
          </a:p>
        </p:txBody>
      </p:sp>
      <p:sp>
        <p:nvSpPr>
          <p:cNvPr id="419" name="Google Shape;419;p66"/>
          <p:cNvSpPr txBox="1"/>
          <p:nvPr/>
        </p:nvSpPr>
        <p:spPr>
          <a:xfrm>
            <a:off x="279400" y="1083734"/>
            <a:ext cx="7569199" cy="2082800"/>
          </a:xfrm>
          <a:prstGeom prst="rect">
            <a:avLst/>
          </a:prstGeom>
          <a:noFill/>
          <a:ln>
            <a:noFill/>
          </a:ln>
        </p:spPr>
        <p:txBody>
          <a:bodyPr spcFirstLastPara="1" wrap="square" lIns="91425" tIns="45700" rIns="91425" bIns="45700" anchor="t" anchorCtr="0">
            <a:noAutofit/>
          </a:bodyPr>
          <a:lstStyle/>
          <a:p>
            <a:pPr lvl="0"/>
            <a:r>
              <a:rPr lang="en-IN" sz="1800" dirty="0">
                <a:latin typeface="Times New Roman"/>
                <a:ea typeface="Times New Roman"/>
                <a:cs typeface="Times New Roman"/>
                <a:sym typeface="Times New Roman"/>
              </a:rPr>
              <a:t>set.seed(100)</a:t>
            </a:r>
          </a:p>
          <a:p>
            <a:pPr lvl="0"/>
            <a:r>
              <a:rPr lang="en-IN" sz="1800" dirty="0">
                <a:latin typeface="Times New Roman"/>
                <a:ea typeface="Times New Roman"/>
                <a:cs typeface="Times New Roman"/>
                <a:sym typeface="Times New Roman"/>
              </a:rPr>
              <a:t>randfor &lt;- ranger(pm~.,data = train_data, num.trees = 100,mtry = 4,importance = 'none')</a:t>
            </a:r>
            <a:endParaRPr lang="en-US" sz="1800" dirty="0">
              <a:latin typeface="Times New Roman"/>
              <a:ea typeface="Times New Roman"/>
              <a:cs typeface="Times New Roman"/>
              <a:sym typeface="Times New Roman"/>
            </a:endParaRPr>
          </a:p>
          <a:p>
            <a:pPr lvl="0"/>
            <a:r>
              <a:rPr lang="en-US" sz="1800" dirty="0">
                <a:latin typeface="Times New Roman"/>
                <a:ea typeface="Times New Roman"/>
                <a:cs typeface="Times New Roman"/>
                <a:sym typeface="Times New Roman"/>
              </a:rPr>
              <a:t>predrandfor &lt;- predict(randfor,test_data)</a:t>
            </a:r>
          </a:p>
          <a:p>
            <a:pPr lvl="0"/>
            <a:r>
              <a:rPr lang="en-US" sz="1800" dirty="0">
                <a:latin typeface="Times New Roman"/>
                <a:ea typeface="Times New Roman"/>
                <a:cs typeface="Times New Roman"/>
                <a:sym typeface="Times New Roman"/>
              </a:rPr>
              <a:t>cor(predrandfor$predictions,test_data$pm)                  </a:t>
            </a:r>
          </a:p>
          <a:p>
            <a:pPr lvl="0"/>
            <a:r>
              <a:rPr lang="en-US" sz="1800" dirty="0">
                <a:latin typeface="Times New Roman"/>
                <a:ea typeface="Times New Roman"/>
                <a:cs typeface="Times New Roman"/>
                <a:sym typeface="Times New Roman"/>
              </a:rPr>
              <a:t>rmse(test_data$pm,predrandfor$predictions)</a:t>
            </a:r>
          </a:p>
          <a:p>
            <a:pPr lvl="0"/>
            <a:r>
              <a:rPr lang="en-US" sz="1800" dirty="0">
                <a:latin typeface="Times New Roman"/>
                <a:ea typeface="Times New Roman"/>
                <a:cs typeface="Times New Roman"/>
                <a:sym typeface="Times New Roman"/>
              </a:rPr>
              <a:t>plot(test_data$pm,predrandfor$predictions)</a:t>
            </a:r>
          </a:p>
        </p:txBody>
      </p:sp>
      <p:sp>
        <p:nvSpPr>
          <p:cNvPr id="422" name="Google Shape;422;p66"/>
          <p:cNvSpPr txBox="1"/>
          <p:nvPr/>
        </p:nvSpPr>
        <p:spPr>
          <a:xfrm>
            <a:off x="244822" y="3310468"/>
            <a:ext cx="5220300" cy="251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2400" i="0" u="none" strike="noStrike" cap="none" dirty="0">
                <a:solidFill>
                  <a:schemeClr val="dk1"/>
                </a:solidFill>
                <a:latin typeface="Times New Roman"/>
                <a:ea typeface="Times New Roman"/>
                <a:cs typeface="Times New Roman"/>
                <a:sym typeface="Times New Roman"/>
              </a:rPr>
              <a:t>Accuracy: 9</a:t>
            </a:r>
            <a:r>
              <a:rPr lang="en-US" sz="2400" dirty="0">
                <a:solidFill>
                  <a:schemeClr val="dk1"/>
                </a:solidFill>
                <a:latin typeface="Times New Roman"/>
                <a:ea typeface="Times New Roman"/>
                <a:cs typeface="Times New Roman"/>
                <a:sym typeface="Times New Roman"/>
              </a:rPr>
              <a:t>8.8</a:t>
            </a:r>
            <a:r>
              <a:rPr lang="en-US" sz="2400" i="0" u="none" strike="noStrike" cap="none" dirty="0">
                <a:solidFill>
                  <a:schemeClr val="dk1"/>
                </a:solidFill>
                <a:latin typeface="Times New Roman"/>
                <a:ea typeface="Times New Roman"/>
                <a:cs typeface="Times New Roman"/>
                <a:sym typeface="Times New Roman"/>
              </a:rPr>
              <a:t>%</a:t>
            </a:r>
            <a:endParaRPr sz="240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2400" i="0" u="none" strike="noStrike" cap="none" dirty="0">
                <a:solidFill>
                  <a:schemeClr val="dk1"/>
                </a:solidFill>
                <a:latin typeface="Times New Roman"/>
                <a:ea typeface="Times New Roman"/>
                <a:cs typeface="Times New Roman"/>
                <a:sym typeface="Times New Roman"/>
              </a:rPr>
              <a:t>RMSE value: 0.024681</a:t>
            </a:r>
            <a:endParaRPr sz="240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US" sz="1000" dirty="0">
                <a:solidFill>
                  <a:schemeClr val="dk1"/>
                </a:solidFill>
                <a:highlight>
                  <a:srgbClr val="FFFFFF"/>
                </a:highlight>
                <a:latin typeface="Courier New"/>
                <a:ea typeface="Courier New"/>
                <a:cs typeface="Courier New"/>
                <a:sym typeface="Courier New"/>
              </a:rPr>
              <a:t>Type:                             Regression </a:t>
            </a:r>
            <a:endParaRPr sz="1000" dirty="0">
              <a:solidFill>
                <a:schemeClr val="dk1"/>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000" dirty="0">
                <a:solidFill>
                  <a:schemeClr val="dk1"/>
                </a:solidFill>
                <a:highlight>
                  <a:srgbClr val="FFFFFF"/>
                </a:highlight>
                <a:latin typeface="Courier New"/>
                <a:ea typeface="Courier New"/>
                <a:cs typeface="Courier New"/>
                <a:sym typeface="Courier New"/>
              </a:rPr>
              <a:t>Number of trees:                  100 </a:t>
            </a:r>
            <a:endParaRPr sz="1000" dirty="0">
              <a:solidFill>
                <a:schemeClr val="dk1"/>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000" dirty="0">
                <a:solidFill>
                  <a:schemeClr val="dk1"/>
                </a:solidFill>
                <a:highlight>
                  <a:srgbClr val="FFFFFF"/>
                </a:highlight>
                <a:latin typeface="Courier New"/>
                <a:ea typeface="Courier New"/>
                <a:cs typeface="Courier New"/>
                <a:sym typeface="Courier New"/>
              </a:rPr>
              <a:t>Sample size:                      523989 </a:t>
            </a:r>
            <a:endParaRPr sz="1000" dirty="0">
              <a:solidFill>
                <a:schemeClr val="dk1"/>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000" dirty="0">
                <a:solidFill>
                  <a:schemeClr val="dk1"/>
                </a:solidFill>
                <a:highlight>
                  <a:srgbClr val="FFFFFF"/>
                </a:highlight>
                <a:latin typeface="Courier New"/>
                <a:ea typeface="Courier New"/>
                <a:cs typeface="Courier New"/>
                <a:sym typeface="Courier New"/>
              </a:rPr>
              <a:t>Number of independent variables:  12 </a:t>
            </a:r>
            <a:endParaRPr sz="1000" dirty="0">
              <a:solidFill>
                <a:schemeClr val="dk1"/>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000" dirty="0">
                <a:solidFill>
                  <a:schemeClr val="dk1"/>
                </a:solidFill>
                <a:highlight>
                  <a:srgbClr val="FFFFFF"/>
                </a:highlight>
                <a:latin typeface="Courier New"/>
                <a:ea typeface="Courier New"/>
                <a:cs typeface="Courier New"/>
                <a:sym typeface="Courier New"/>
              </a:rPr>
              <a:t>Mtry:                             3</a:t>
            </a:r>
            <a:endParaRPr sz="1000" dirty="0">
              <a:solidFill>
                <a:schemeClr val="dk1"/>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000" dirty="0">
                <a:solidFill>
                  <a:schemeClr val="dk1"/>
                </a:solidFill>
                <a:highlight>
                  <a:srgbClr val="FFFFFF"/>
                </a:highlight>
                <a:latin typeface="Courier New"/>
                <a:ea typeface="Courier New"/>
                <a:cs typeface="Courier New"/>
                <a:sym typeface="Courier New"/>
              </a:rPr>
              <a:t>Target node size:                 5 </a:t>
            </a:r>
            <a:endParaRPr sz="1000" dirty="0">
              <a:solidFill>
                <a:schemeClr val="dk1"/>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000" dirty="0">
                <a:solidFill>
                  <a:schemeClr val="dk1"/>
                </a:solidFill>
                <a:highlight>
                  <a:srgbClr val="FFFFFF"/>
                </a:highlight>
                <a:latin typeface="Courier New"/>
                <a:ea typeface="Courier New"/>
                <a:cs typeface="Courier New"/>
                <a:sym typeface="Courier New"/>
              </a:rPr>
              <a:t>Variable importance mode:         none </a:t>
            </a:r>
            <a:endParaRPr sz="1000" dirty="0">
              <a:solidFill>
                <a:schemeClr val="dk1"/>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000" dirty="0">
                <a:solidFill>
                  <a:schemeClr val="dk1"/>
                </a:solidFill>
                <a:highlight>
                  <a:srgbClr val="FFFFFF"/>
                </a:highlight>
                <a:latin typeface="Courier New"/>
                <a:ea typeface="Courier New"/>
                <a:cs typeface="Courier New"/>
                <a:sym typeface="Courier New"/>
              </a:rPr>
              <a:t>Splitrule:                        variance </a:t>
            </a:r>
            <a:endParaRPr sz="1000" dirty="0">
              <a:solidFill>
                <a:schemeClr val="dk1"/>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000" dirty="0">
                <a:solidFill>
                  <a:schemeClr val="dk1"/>
                </a:solidFill>
                <a:highlight>
                  <a:srgbClr val="FFFFFF"/>
                </a:highlight>
                <a:latin typeface="Courier New"/>
                <a:ea typeface="Courier New"/>
                <a:cs typeface="Courier New"/>
                <a:sym typeface="Courier New"/>
              </a:rPr>
              <a:t>OOB prediction error (MSE):       0.001179009 </a:t>
            </a:r>
            <a:endParaRPr sz="1000" dirty="0">
              <a:solidFill>
                <a:schemeClr val="dk1"/>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000" dirty="0">
                <a:solidFill>
                  <a:schemeClr val="dk1"/>
                </a:solidFill>
                <a:highlight>
                  <a:srgbClr val="FFFFFF"/>
                </a:highlight>
                <a:latin typeface="Courier New"/>
                <a:ea typeface="Courier New"/>
                <a:cs typeface="Courier New"/>
                <a:sym typeface="Courier New"/>
              </a:rPr>
              <a:t>R squared (OOB):                  0.9888195</a:t>
            </a:r>
            <a:endParaRPr sz="1000" dirty="0">
              <a:solidFill>
                <a:schemeClr val="dk1"/>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endParaRPr sz="1000" dirty="0">
              <a:solidFill>
                <a:schemeClr val="dk1"/>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entury Gothic"/>
              <a:ea typeface="Century Gothic"/>
              <a:cs typeface="Century Gothic"/>
              <a:sym typeface="Century Gothic"/>
            </a:endParaRPr>
          </a:p>
        </p:txBody>
      </p:sp>
      <p:sp>
        <p:nvSpPr>
          <p:cNvPr id="423" name="Google Shape;423;p66"/>
          <p:cNvSpPr txBox="1"/>
          <p:nvPr/>
        </p:nvSpPr>
        <p:spPr>
          <a:xfrm>
            <a:off x="162050" y="643510"/>
            <a:ext cx="46509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chemeClr val="dk1"/>
                </a:solidFill>
                <a:latin typeface="Century Gothic"/>
                <a:ea typeface="Century Gothic"/>
                <a:cs typeface="Century Gothic"/>
                <a:sym typeface="Century Gothic"/>
              </a:rPr>
              <a:t>Model – Random Forest </a:t>
            </a:r>
            <a:endParaRPr sz="1400" b="0" i="0" u="none" strike="noStrike" cap="none" dirty="0">
              <a:solidFill>
                <a:srgbClr val="000000"/>
              </a:solidFill>
              <a:latin typeface="Arial"/>
              <a:ea typeface="Arial"/>
              <a:cs typeface="Arial"/>
              <a:sym typeface="Arial"/>
            </a:endParaRPr>
          </a:p>
        </p:txBody>
      </p:sp>
      <p:pic>
        <p:nvPicPr>
          <p:cNvPr id="424" name="Google Shape;424;p66"/>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7" name="Picture 6">
            <a:extLst>
              <a:ext uri="{FF2B5EF4-FFF2-40B4-BE49-F238E27FC236}">
                <a16:creationId xmlns:a16="http://schemas.microsoft.com/office/drawing/2014/main" id="{C5CBEFCE-A03F-4CD6-99B8-3ACF93E1F5F4}"/>
              </a:ext>
            </a:extLst>
          </p:cNvPr>
          <p:cNvPicPr>
            <a:picLocks noChangeAspect="1"/>
          </p:cNvPicPr>
          <p:nvPr/>
        </p:nvPicPr>
        <p:blipFill>
          <a:blip r:embed="rId4"/>
          <a:stretch>
            <a:fillRect/>
          </a:stretch>
        </p:blipFill>
        <p:spPr>
          <a:xfrm>
            <a:off x="4441296" y="3361267"/>
            <a:ext cx="4105275" cy="2681817"/>
          </a:xfrm>
          <a:prstGeom prst="rect">
            <a:avLst/>
          </a:prstGeom>
        </p:spPr>
      </p:pic>
    </p:spTree>
  </p:cSld>
  <p:clrMapOvr>
    <a:masterClrMapping/>
  </p:clrMapOvr>
</p:sld>
</file>

<file path=ppt/theme/theme1.xml><?xml version="1.0" encoding="utf-8"?>
<a:theme xmlns:a="http://schemas.openxmlformats.org/drawingml/2006/main" name="Perception">
  <a:themeElements>
    <a:clrScheme name="Perception">
      <a:dk1>
        <a:srgbClr val="000000"/>
      </a:dk1>
      <a:lt1>
        <a:srgbClr val="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me2">
  <a:themeElements>
    <a:clrScheme name="">
      <a:dk1>
        <a:srgbClr val="000000"/>
      </a:dk1>
      <a:lt1>
        <a:srgbClr val="FFFFFF"/>
      </a:lt1>
      <a:dk2>
        <a:srgbClr val="99CC00"/>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TotalTime>
  <Words>920</Words>
  <Application>Microsoft Office PowerPoint</Application>
  <PresentationFormat>On-screen Show (4:3)</PresentationFormat>
  <Paragraphs>132</Paragraphs>
  <Slides>15</Slides>
  <Notes>15</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15</vt:i4>
      </vt:variant>
    </vt:vector>
  </HeadingPairs>
  <TitlesOfParts>
    <vt:vector size="26" baseType="lpstr">
      <vt:lpstr>Century Gothic</vt:lpstr>
      <vt:lpstr>Courier New</vt:lpstr>
      <vt:lpstr>Verdana</vt:lpstr>
      <vt:lpstr>Calibri</vt:lpstr>
      <vt:lpstr>Noto Sans Symbols</vt:lpstr>
      <vt:lpstr>Arial</vt:lpstr>
      <vt:lpstr>Times New Roman</vt:lpstr>
      <vt:lpstr>Perception</vt:lpstr>
      <vt:lpstr>Office Theme</vt:lpstr>
      <vt:lpstr>Custom Design</vt:lpstr>
      <vt:lpstr>Theme2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sdowefk0oekf0</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NIKIL</dc:creator>
  <cp:lastModifiedBy>Nikil Kumar</cp:lastModifiedBy>
  <cp:revision>20</cp:revision>
  <dcterms:modified xsi:type="dcterms:W3CDTF">2020-02-14T15:41:54Z</dcterms:modified>
</cp:coreProperties>
</file>