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3" r:id="rId9"/>
    <p:sldId id="270" r:id="rId10"/>
    <p:sldId id="262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02" autoAdjust="0"/>
  </p:normalViewPr>
  <p:slideViewPr>
    <p:cSldViewPr>
      <p:cViewPr varScale="1">
        <p:scale>
          <a:sx n="106" d="100"/>
          <a:sy n="106" d="100"/>
        </p:scale>
        <p:origin x="778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3986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IN" dirty="0"/>
              <a:t>Thank you 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customers analysis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2555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Comic Sans MS" pitchFamily="66" charset="0"/>
              </a:rPr>
              <a:t>Sales by gender.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Comic Sans MS" pitchFamily="66" charset="0"/>
              </a:rPr>
              <a:t>Profit by customer segments.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Comic Sans MS" pitchFamily="66" charset="0"/>
              </a:rPr>
              <a:t>Profit by customer segments.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Comic Sans MS" pitchFamily="66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Comic Sans MS" pitchFamily="66" charset="0"/>
              </a:rPr>
              <a:t>Analysis based on brands.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Comic Sans MS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Comic Sans MS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Comic Sans MS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dirty="0">
              <a:latin typeface="Comic Sans MS" pitchFamily="66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Comic Sans MS" pitchFamily="66" charset="0"/>
                <a:cs typeface="Times New Roman" panose="02020603050405020304" pitchFamily="18" charset="0"/>
              </a:rPr>
              <a:t>Sales by Gender</a:t>
            </a: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76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Male customers count =10,289,573.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Female customers count =10,724,660.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Customers doesn’t mentioned there gender count =516,419.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More female customers have purchased the products. thus, manufacturing more products, bringing more attractive colors like pink and providing offers to females can improve sales.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F225EE-EC8B-42BE-9CA7-E024978AF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428750"/>
            <a:ext cx="4724400" cy="29718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0" y="-9525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Profit by customer segments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1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BBCD2D-685F-4B3F-B6B2-D93842157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545" y="1428750"/>
            <a:ext cx="5181600" cy="32003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2D58B02-09DC-4A97-8C6E-F70EF0E756CB}"/>
              </a:ext>
            </a:extLst>
          </p:cNvPr>
          <p:cNvSpPr/>
          <p:nvPr/>
        </p:nvSpPr>
        <p:spPr>
          <a:xfrm>
            <a:off x="152400" y="1809750"/>
            <a:ext cx="3733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</a:rPr>
              <a:t>Champions had made more profit.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Comic Sans MS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</a:rPr>
              <a:t>Loyal and promising customers had made more profits followed by champions.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Comic Sans MS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</a:rPr>
              <a:t>Lost customers must be targeted and getting feed back from them can be helpful.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Comic Sans MS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</a:rPr>
              <a:t>Providing offers may have chances of improving sales and can make profits from hibernating and about to sleep segmented customers.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Job industry category</a:t>
            </a: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1902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Mostly our customers are from Finance industry and Manufacturing industry are  on top 2. then health industry are next to them.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The rest industries is still in same positions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4800" y="3333750"/>
            <a:ext cx="33409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mic Sans MS" pitchFamily="66" charset="0"/>
                <a:cs typeface="Times New Roman" panose="02020603050405020304" pitchFamily="18" charset="0"/>
              </a:rPr>
              <a:t>Analysis based on brands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336016-601F-48DE-9820-ABFEDDF2E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438150"/>
            <a:ext cx="4804760" cy="2438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4C57FC-EA23-4FFD-8E89-F1AF59A02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876550"/>
            <a:ext cx="4800600" cy="2133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5F8347-F385-4E7C-B464-27C8726695EE}"/>
              </a:ext>
            </a:extLst>
          </p:cNvPr>
          <p:cNvSpPr/>
          <p:nvPr/>
        </p:nvSpPr>
        <p:spPr>
          <a:xfrm>
            <a:off x="76200" y="3867150"/>
            <a:ext cx="35814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Solex and WeareA2B are more likely to be cancelled by the customers.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Solex,WeareA2B and Giant Bicycles are most purchased brands by customers.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76200" y="819150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Property valuation based on customer segments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41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DDEF0F-3596-4A66-885A-8C2E2735B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352550"/>
            <a:ext cx="4800943" cy="2963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FB2CBC-FAF3-4F43-8918-642A55607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352550"/>
            <a:ext cx="3352800" cy="25241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209C72-6AC3-4FB7-A83B-D0333D3FBA43}"/>
              </a:ext>
            </a:extLst>
          </p:cNvPr>
          <p:cNvSpPr/>
          <p:nvPr/>
        </p:nvSpPr>
        <p:spPr>
          <a:xfrm>
            <a:off x="228600" y="4154143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Potential loyalist customers have higher property values.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More profits are from “New south wales” state.</a:t>
            </a:r>
          </a:p>
        </p:txBody>
      </p:sp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35402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Model development</a:t>
            </a:r>
            <a:endParaRPr dirty="0"/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>
              <a:latin typeface="Comic Sans MS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A2EEA6-CF24-4265-A0EA-420EAE726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047750"/>
            <a:ext cx="4953000" cy="3886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3BF155-84B8-4FEE-A6C7-0F5FC15860FB}"/>
              </a:ext>
            </a:extLst>
          </p:cNvPr>
          <p:cNvSpPr/>
          <p:nvPr/>
        </p:nvSpPr>
        <p:spPr>
          <a:xfrm>
            <a:off x="76200" y="1123950"/>
            <a:ext cx="3657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Recency, frequency and monetary RFM score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RFM Score:</a:t>
            </a:r>
          </a:p>
          <a:p>
            <a:r>
              <a:rPr lang="en-US" b="1" dirty="0"/>
              <a:t>	</a:t>
            </a:r>
            <a:r>
              <a:rPr lang="en-US" dirty="0"/>
              <a:t>Finally, we can rank these customers by combining their individual R, F, and M rankings to arrive at an aggregated RFM score. This RFM score, displayed in the table below, is simply the average of the individual R, F, and M scores, obtained by giving equal weights to each RFM attribute.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Suggestions: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2639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44500" indent="-342900">
              <a:lnSpc>
                <a:spcPct val="115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v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dirty="0"/>
              <a:t>Collection of feedback and working on flaws may improve sales.</a:t>
            </a:r>
          </a:p>
          <a:p>
            <a:pPr marL="444500" indent="-342900">
              <a:lnSpc>
                <a:spcPct val="115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v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dirty="0"/>
              <a:t>Watch review pages and we may draw insights from them.</a:t>
            </a:r>
          </a:p>
          <a:p>
            <a:pPr marL="444500" indent="-342900">
              <a:lnSpc>
                <a:spcPct val="115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v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dirty="0"/>
              <a:t>Production of products based on budget may also be helpful.</a:t>
            </a:r>
          </a:p>
          <a:p>
            <a:pPr marL="444500" indent="-342900">
              <a:lnSpc>
                <a:spcPct val="115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v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218283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376</Words>
  <Application>Microsoft Office PowerPoint</Application>
  <PresentationFormat>On-screen Show (16:9)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Comic Sans MS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NIKIL</dc:creator>
  <cp:lastModifiedBy>Nikil Kumar</cp:lastModifiedBy>
  <cp:revision>12</cp:revision>
  <dcterms:modified xsi:type="dcterms:W3CDTF">2020-06-08T15:35:01Z</dcterms:modified>
</cp:coreProperties>
</file>