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4339650"/>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NIKILA RAJALAKSHMI N  </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 122201010 / asunm219unm219ncas2225ay1475</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a:t>
            </a:r>
          </a:p>
          <a:p>
            <a:pPr algn="ct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Californian FB</vt:lpstr>
      <vt:lpstr>Times New Roman</vt:lpstr>
      <vt:lpstr>Trebuchet MS</vt:lpstr>
      <vt:lpstr>Tw Cen MT</vt:lpstr>
      <vt:lpstr>Wingdings</vt: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 Pavithra</cp:lastModifiedBy>
  <cp:revision>40</cp:revision>
  <dcterms:created xsi:type="dcterms:W3CDTF">2024-03-29T15:07:22Z</dcterms:created>
  <dcterms:modified xsi:type="dcterms:W3CDTF">2024-09-05T20:11:07Z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