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56" r:id="rId2"/>
    <p:sldId id="258" r:id="rId3"/>
    <p:sldId id="257" r:id="rId4"/>
    <p:sldId id="259" r:id="rId5"/>
    <p:sldId id="260" r:id="rId6"/>
    <p:sldId id="261" r:id="rId7"/>
    <p:sldId id="262" r:id="rId8"/>
    <p:sldId id="263" r:id="rId9"/>
    <p:sldId id="264" r:id="rId10"/>
    <p:sldId id="294" r:id="rId11"/>
    <p:sldId id="295"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3" r:id="rId30"/>
    <p:sldId id="284" r:id="rId31"/>
    <p:sldId id="285" r:id="rId32"/>
    <p:sldId id="286" r:id="rId33"/>
    <p:sldId id="287" r:id="rId34"/>
    <p:sldId id="288" r:id="rId35"/>
    <p:sldId id="290" r:id="rId36"/>
    <p:sldId id="289" r:id="rId37"/>
    <p:sldId id="292" r:id="rId38"/>
    <p:sldId id="293"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00CC00"/>
    <a:srgbClr val="00FF00"/>
    <a:srgbClr val="3333CC"/>
    <a:srgbClr val="993366"/>
    <a:srgbClr val="660066"/>
    <a:srgbClr val="DBB1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590" autoAdjust="0"/>
  </p:normalViewPr>
  <p:slideViewPr>
    <p:cSldViewPr snapToGrid="0">
      <p:cViewPr varScale="1">
        <p:scale>
          <a:sx n="77" d="100"/>
          <a:sy n="77" d="100"/>
        </p:scale>
        <p:origin x="10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a Manoj" userId="449c5b667324b76b" providerId="LiveId" clId="{2125154A-BA97-433D-8F31-5FBEED916B54}"/>
    <pc:docChg chg="undo custSel addSld modSld">
      <pc:chgData name="Nikhila Manoj" userId="449c5b667324b76b" providerId="LiveId" clId="{2125154A-BA97-433D-8F31-5FBEED916B54}" dt="2023-06-05T04:53:04.969" v="1034" actId="20577"/>
      <pc:docMkLst>
        <pc:docMk/>
      </pc:docMkLst>
      <pc:sldChg chg="addSp modSp mod">
        <pc:chgData name="Nikhila Manoj" userId="449c5b667324b76b" providerId="LiveId" clId="{2125154A-BA97-433D-8F31-5FBEED916B54}" dt="2023-06-04T17:19:09.815" v="954" actId="14826"/>
        <pc:sldMkLst>
          <pc:docMk/>
          <pc:sldMk cId="429003611" sldId="256"/>
        </pc:sldMkLst>
        <pc:picChg chg="add mod ord">
          <ac:chgData name="Nikhila Manoj" userId="449c5b667324b76b" providerId="LiveId" clId="{2125154A-BA97-433D-8F31-5FBEED916B54}" dt="2023-06-04T17:19:09.815" v="954" actId="14826"/>
          <ac:picMkLst>
            <pc:docMk/>
            <pc:sldMk cId="429003611" sldId="256"/>
            <ac:picMk id="4" creationId="{703E4AC4-C0E8-7660-3E39-AFB0898DA94A}"/>
          </ac:picMkLst>
        </pc:picChg>
      </pc:sldChg>
      <pc:sldChg chg="addSp delSp modSp mod modTransition modAnim">
        <pc:chgData name="Nikhila Manoj" userId="449c5b667324b76b" providerId="LiveId" clId="{2125154A-BA97-433D-8F31-5FBEED916B54}" dt="2023-06-04T17:23:40.140" v="964" actId="1076"/>
        <pc:sldMkLst>
          <pc:docMk/>
          <pc:sldMk cId="388757044" sldId="258"/>
        </pc:sldMkLst>
        <pc:spChg chg="mod">
          <ac:chgData name="Nikhila Manoj" userId="449c5b667324b76b" providerId="LiveId" clId="{2125154A-BA97-433D-8F31-5FBEED916B54}" dt="2023-06-04T16:23:03.704" v="641" actId="1076"/>
          <ac:spMkLst>
            <pc:docMk/>
            <pc:sldMk cId="388757044" sldId="258"/>
            <ac:spMk id="5" creationId="{20E9B2E1-09FE-7D81-5108-6EA7412FB6BF}"/>
          </ac:spMkLst>
        </pc:spChg>
        <pc:spChg chg="mod">
          <ac:chgData name="Nikhila Manoj" userId="449c5b667324b76b" providerId="LiveId" clId="{2125154A-BA97-433D-8F31-5FBEED916B54}" dt="2023-06-04T16:16:01.598" v="595" actId="14100"/>
          <ac:spMkLst>
            <pc:docMk/>
            <pc:sldMk cId="388757044" sldId="258"/>
            <ac:spMk id="7" creationId="{BFC799FC-C0AD-1858-72D7-4EB3FC9C17B0}"/>
          </ac:spMkLst>
        </pc:spChg>
        <pc:spChg chg="mod">
          <ac:chgData name="Nikhila Manoj" userId="449c5b667324b76b" providerId="LiveId" clId="{2125154A-BA97-433D-8F31-5FBEED916B54}" dt="2023-06-04T16:16:10.569" v="596" actId="1076"/>
          <ac:spMkLst>
            <pc:docMk/>
            <pc:sldMk cId="388757044" sldId="258"/>
            <ac:spMk id="8" creationId="{F80F41C4-1EAB-A417-7509-30BDC98511FD}"/>
          </ac:spMkLst>
        </pc:spChg>
        <pc:spChg chg="mod">
          <ac:chgData name="Nikhila Manoj" userId="449c5b667324b76b" providerId="LiveId" clId="{2125154A-BA97-433D-8F31-5FBEED916B54}" dt="2023-06-04T16:16:52.658" v="600" actId="1076"/>
          <ac:spMkLst>
            <pc:docMk/>
            <pc:sldMk cId="388757044" sldId="258"/>
            <ac:spMk id="13" creationId="{D8C867C1-7A59-CE86-7F1B-8C7D045191D8}"/>
          </ac:spMkLst>
        </pc:spChg>
        <pc:spChg chg="mod">
          <ac:chgData name="Nikhila Manoj" userId="449c5b667324b76b" providerId="LiveId" clId="{2125154A-BA97-433D-8F31-5FBEED916B54}" dt="2023-06-04T16:40:51.098" v="726" actId="1076"/>
          <ac:spMkLst>
            <pc:docMk/>
            <pc:sldMk cId="388757044" sldId="258"/>
            <ac:spMk id="14" creationId="{52A45D4E-6757-5CA2-C40A-10448F301A1F}"/>
          </ac:spMkLst>
        </pc:spChg>
        <pc:spChg chg="mod">
          <ac:chgData name="Nikhila Manoj" userId="449c5b667324b76b" providerId="LiveId" clId="{2125154A-BA97-433D-8F31-5FBEED916B54}" dt="2023-06-04T16:40:27.156" v="721" actId="1076"/>
          <ac:spMkLst>
            <pc:docMk/>
            <pc:sldMk cId="388757044" sldId="258"/>
            <ac:spMk id="19" creationId="{A373598C-AE9C-8AA7-7ED6-A23EC601C911}"/>
          </ac:spMkLst>
        </pc:spChg>
        <pc:spChg chg="mod">
          <ac:chgData name="Nikhila Manoj" userId="449c5b667324b76b" providerId="LiveId" clId="{2125154A-BA97-433D-8F31-5FBEED916B54}" dt="2023-06-04T16:40:30.338" v="722" actId="1076"/>
          <ac:spMkLst>
            <pc:docMk/>
            <pc:sldMk cId="388757044" sldId="258"/>
            <ac:spMk id="20" creationId="{B1ABC5DC-7293-9F09-AB1D-BC756B49C29D}"/>
          </ac:spMkLst>
        </pc:spChg>
        <pc:spChg chg="mod">
          <ac:chgData name="Nikhila Manoj" userId="449c5b667324b76b" providerId="LiveId" clId="{2125154A-BA97-433D-8F31-5FBEED916B54}" dt="2023-06-04T16:19:54.756" v="621" actId="1076"/>
          <ac:spMkLst>
            <pc:docMk/>
            <pc:sldMk cId="388757044" sldId="258"/>
            <ac:spMk id="21" creationId="{8CDE852F-7DD4-8BE0-58AC-0029CC55A8DD}"/>
          </ac:spMkLst>
        </pc:spChg>
        <pc:spChg chg="mod">
          <ac:chgData name="Nikhila Manoj" userId="449c5b667324b76b" providerId="LiveId" clId="{2125154A-BA97-433D-8F31-5FBEED916B54}" dt="2023-06-04T16:20:06.900" v="623" actId="1076"/>
          <ac:spMkLst>
            <pc:docMk/>
            <pc:sldMk cId="388757044" sldId="258"/>
            <ac:spMk id="22" creationId="{DFFCE350-A21E-B0E8-A30B-6C9083CB1B27}"/>
          </ac:spMkLst>
        </pc:spChg>
        <pc:spChg chg="mod">
          <ac:chgData name="Nikhila Manoj" userId="449c5b667324b76b" providerId="LiveId" clId="{2125154A-BA97-433D-8F31-5FBEED916B54}" dt="2023-06-04T16:23:10.339" v="642" actId="1076"/>
          <ac:spMkLst>
            <pc:docMk/>
            <pc:sldMk cId="388757044" sldId="258"/>
            <ac:spMk id="29" creationId="{67366D73-564C-9927-CA38-5778045445F1}"/>
          </ac:spMkLst>
        </pc:spChg>
        <pc:spChg chg="mod">
          <ac:chgData name="Nikhila Manoj" userId="449c5b667324b76b" providerId="LiveId" clId="{2125154A-BA97-433D-8F31-5FBEED916B54}" dt="2023-06-04T16:20:28.716" v="625" actId="1076"/>
          <ac:spMkLst>
            <pc:docMk/>
            <pc:sldMk cId="388757044" sldId="258"/>
            <ac:spMk id="30" creationId="{6971319D-1C78-174F-325A-79FF3F5DD2FF}"/>
          </ac:spMkLst>
        </pc:spChg>
        <pc:spChg chg="mod">
          <ac:chgData name="Nikhila Manoj" userId="449c5b667324b76b" providerId="LiveId" clId="{2125154A-BA97-433D-8F31-5FBEED916B54}" dt="2023-06-04T16:20:33.589" v="626" actId="1076"/>
          <ac:spMkLst>
            <pc:docMk/>
            <pc:sldMk cId="388757044" sldId="258"/>
            <ac:spMk id="31" creationId="{05CC5192-FC9F-9EC9-C052-67D57BAC50B4}"/>
          </ac:spMkLst>
        </pc:spChg>
        <pc:spChg chg="mod">
          <ac:chgData name="Nikhila Manoj" userId="449c5b667324b76b" providerId="LiveId" clId="{2125154A-BA97-433D-8F31-5FBEED916B54}" dt="2023-06-04T16:35:14.119" v="691" actId="1076"/>
          <ac:spMkLst>
            <pc:docMk/>
            <pc:sldMk cId="388757044" sldId="258"/>
            <ac:spMk id="32" creationId="{3E8C19CA-4F26-D8B6-1D73-2A5C0308F591}"/>
          </ac:spMkLst>
        </pc:spChg>
        <pc:spChg chg="mod">
          <ac:chgData name="Nikhila Manoj" userId="449c5b667324b76b" providerId="LiveId" clId="{2125154A-BA97-433D-8F31-5FBEED916B54}" dt="2023-06-04T16:36:05.680" v="696" actId="1076"/>
          <ac:spMkLst>
            <pc:docMk/>
            <pc:sldMk cId="388757044" sldId="258"/>
            <ac:spMk id="33" creationId="{B9CECB17-8CCF-B382-4085-D5DD33A6B36A}"/>
          </ac:spMkLst>
        </pc:spChg>
        <pc:spChg chg="mod">
          <ac:chgData name="Nikhila Manoj" userId="449c5b667324b76b" providerId="LiveId" clId="{2125154A-BA97-433D-8F31-5FBEED916B54}" dt="2023-06-04T16:21:49.103" v="631" actId="1076"/>
          <ac:spMkLst>
            <pc:docMk/>
            <pc:sldMk cId="388757044" sldId="258"/>
            <ac:spMk id="34" creationId="{098D90F1-8157-6BFB-5996-05A252D2CE2D}"/>
          </ac:spMkLst>
        </pc:spChg>
        <pc:spChg chg="mod">
          <ac:chgData name="Nikhila Manoj" userId="449c5b667324b76b" providerId="LiveId" clId="{2125154A-BA97-433D-8F31-5FBEED916B54}" dt="2023-06-04T16:19:05.885" v="614" actId="1076"/>
          <ac:spMkLst>
            <pc:docMk/>
            <pc:sldMk cId="388757044" sldId="258"/>
            <ac:spMk id="35" creationId="{21D9C4AA-761D-48D3-8A20-B12DFC158566}"/>
          </ac:spMkLst>
        </pc:spChg>
        <pc:spChg chg="mod">
          <ac:chgData name="Nikhila Manoj" userId="449c5b667324b76b" providerId="LiveId" clId="{2125154A-BA97-433D-8F31-5FBEED916B54}" dt="2023-06-04T16:21:15.165" v="630" actId="1076"/>
          <ac:spMkLst>
            <pc:docMk/>
            <pc:sldMk cId="388757044" sldId="258"/>
            <ac:spMk id="36" creationId="{71381D8D-BB60-2F16-1EE1-DA594CFB48E2}"/>
          </ac:spMkLst>
        </pc:spChg>
        <pc:spChg chg="mod">
          <ac:chgData name="Nikhila Manoj" userId="449c5b667324b76b" providerId="LiveId" clId="{2125154A-BA97-433D-8F31-5FBEED916B54}" dt="2023-06-04T16:21:04.307" v="628" actId="1076"/>
          <ac:spMkLst>
            <pc:docMk/>
            <pc:sldMk cId="388757044" sldId="258"/>
            <ac:spMk id="37" creationId="{1C1B281E-76EC-1532-F547-281C471AB891}"/>
          </ac:spMkLst>
        </pc:spChg>
        <pc:spChg chg="mod">
          <ac:chgData name="Nikhila Manoj" userId="449c5b667324b76b" providerId="LiveId" clId="{2125154A-BA97-433D-8F31-5FBEED916B54}" dt="2023-06-04T16:22:18.313" v="634" actId="1076"/>
          <ac:spMkLst>
            <pc:docMk/>
            <pc:sldMk cId="388757044" sldId="258"/>
            <ac:spMk id="38" creationId="{CC4D4C96-C1FD-3ABA-7047-F25B75B92CEE}"/>
          </ac:spMkLst>
        </pc:spChg>
        <pc:spChg chg="mod">
          <ac:chgData name="Nikhila Manoj" userId="449c5b667324b76b" providerId="LiveId" clId="{2125154A-BA97-433D-8F31-5FBEED916B54}" dt="2023-06-04T16:22:06.289" v="632" actId="1076"/>
          <ac:spMkLst>
            <pc:docMk/>
            <pc:sldMk cId="388757044" sldId="258"/>
            <ac:spMk id="39" creationId="{EA5B2529-7171-42FE-5D37-E54701384B45}"/>
          </ac:spMkLst>
        </pc:spChg>
        <pc:spChg chg="mod">
          <ac:chgData name="Nikhila Manoj" userId="449c5b667324b76b" providerId="LiveId" clId="{2125154A-BA97-433D-8F31-5FBEED916B54}" dt="2023-06-04T16:16:24.224" v="597" actId="1076"/>
          <ac:spMkLst>
            <pc:docMk/>
            <pc:sldMk cId="388757044" sldId="258"/>
            <ac:spMk id="40" creationId="{29776A85-0650-861B-35BD-2D77C4E22DBB}"/>
          </ac:spMkLst>
        </pc:spChg>
        <pc:spChg chg="mod">
          <ac:chgData name="Nikhila Manoj" userId="449c5b667324b76b" providerId="LiveId" clId="{2125154A-BA97-433D-8F31-5FBEED916B54}" dt="2023-06-04T16:40:39.264" v="724" actId="1076"/>
          <ac:spMkLst>
            <pc:docMk/>
            <pc:sldMk cId="388757044" sldId="258"/>
            <ac:spMk id="41" creationId="{2537979B-9F43-FB34-70AE-99DC882B4E2B}"/>
          </ac:spMkLst>
        </pc:spChg>
        <pc:spChg chg="mod">
          <ac:chgData name="Nikhila Manoj" userId="449c5b667324b76b" providerId="LiveId" clId="{2125154A-BA97-433D-8F31-5FBEED916B54}" dt="2023-06-04T16:40:35.800" v="723" actId="1076"/>
          <ac:spMkLst>
            <pc:docMk/>
            <pc:sldMk cId="388757044" sldId="258"/>
            <ac:spMk id="42" creationId="{25CA7502-C5CD-C68B-CD09-8AC5F6BBCD80}"/>
          </ac:spMkLst>
        </pc:spChg>
        <pc:spChg chg="mod">
          <ac:chgData name="Nikhila Manoj" userId="449c5b667324b76b" providerId="LiveId" clId="{2125154A-BA97-433D-8F31-5FBEED916B54}" dt="2023-06-04T16:20:14.839" v="624" actId="1076"/>
          <ac:spMkLst>
            <pc:docMk/>
            <pc:sldMk cId="388757044" sldId="258"/>
            <ac:spMk id="43" creationId="{3A99DE7D-890B-82BB-D7D7-313509DA4903}"/>
          </ac:spMkLst>
        </pc:spChg>
        <pc:spChg chg="mod">
          <ac:chgData name="Nikhila Manoj" userId="449c5b667324b76b" providerId="LiveId" clId="{2125154A-BA97-433D-8F31-5FBEED916B54}" dt="2023-06-04T16:20:38.813" v="627" actId="1076"/>
          <ac:spMkLst>
            <pc:docMk/>
            <pc:sldMk cId="388757044" sldId="258"/>
            <ac:spMk id="44" creationId="{3B14A1B7-23D1-A1D6-934F-9942E974C87F}"/>
          </ac:spMkLst>
        </pc:spChg>
        <pc:spChg chg="mod">
          <ac:chgData name="Nikhila Manoj" userId="449c5b667324b76b" providerId="LiveId" clId="{2125154A-BA97-433D-8F31-5FBEED916B54}" dt="2023-06-04T16:21:09.636" v="629" actId="1076"/>
          <ac:spMkLst>
            <pc:docMk/>
            <pc:sldMk cId="388757044" sldId="258"/>
            <ac:spMk id="45" creationId="{A51DB71D-A2C1-8B6B-009F-77584FB207B4}"/>
          </ac:spMkLst>
        </pc:spChg>
        <pc:spChg chg="mod">
          <ac:chgData name="Nikhila Manoj" userId="449c5b667324b76b" providerId="LiveId" clId="{2125154A-BA97-433D-8F31-5FBEED916B54}" dt="2023-06-04T16:19:24.127" v="616" actId="1076"/>
          <ac:spMkLst>
            <pc:docMk/>
            <pc:sldMk cId="388757044" sldId="258"/>
            <ac:spMk id="46" creationId="{98B5652B-51B2-B170-72E8-F4C1531AE839}"/>
          </ac:spMkLst>
        </pc:spChg>
        <pc:spChg chg="mod">
          <ac:chgData name="Nikhila Manoj" userId="449c5b667324b76b" providerId="LiveId" clId="{2125154A-BA97-433D-8F31-5FBEED916B54}" dt="2023-06-04T16:22:13.909" v="633" actId="1076"/>
          <ac:spMkLst>
            <pc:docMk/>
            <pc:sldMk cId="388757044" sldId="258"/>
            <ac:spMk id="48" creationId="{1D008A73-4FFE-9484-2917-705A28F1B88C}"/>
          </ac:spMkLst>
        </pc:spChg>
        <pc:spChg chg="mod">
          <ac:chgData name="Nikhila Manoj" userId="449c5b667324b76b" providerId="LiveId" clId="{2125154A-BA97-433D-8F31-5FBEED916B54}" dt="2023-06-04T16:36:17.513" v="699" actId="1076"/>
          <ac:spMkLst>
            <pc:docMk/>
            <pc:sldMk cId="388757044" sldId="258"/>
            <ac:spMk id="49" creationId="{BE064ED1-7108-BB79-051F-978420CBF2BB}"/>
          </ac:spMkLst>
        </pc:spChg>
        <pc:picChg chg="add mod ord">
          <ac:chgData name="Nikhila Manoj" userId="449c5b667324b76b" providerId="LiveId" clId="{2125154A-BA97-433D-8F31-5FBEED916B54}" dt="2023-06-04T17:23:40.140" v="964" actId="1076"/>
          <ac:picMkLst>
            <pc:docMk/>
            <pc:sldMk cId="388757044" sldId="258"/>
            <ac:picMk id="98" creationId="{D463484F-251A-7A26-11B7-9597E9AC7B0F}"/>
          </ac:picMkLst>
        </pc:picChg>
        <pc:cxnChg chg="add del mod">
          <ac:chgData name="Nikhila Manoj" userId="449c5b667324b76b" providerId="LiveId" clId="{2125154A-BA97-433D-8F31-5FBEED916B54}" dt="2023-06-04T16:35:27.577" v="692" actId="478"/>
          <ac:cxnSpMkLst>
            <pc:docMk/>
            <pc:sldMk cId="388757044" sldId="258"/>
            <ac:cxnSpMk id="3" creationId="{57B7FE2F-A081-908C-423D-7B4AAF318D94}"/>
          </ac:cxnSpMkLst>
        </pc:cxnChg>
        <pc:cxnChg chg="add del">
          <ac:chgData name="Nikhila Manoj" userId="449c5b667324b76b" providerId="LiveId" clId="{2125154A-BA97-433D-8F31-5FBEED916B54}" dt="2023-06-04T16:25:07.842" v="647" actId="11529"/>
          <ac:cxnSpMkLst>
            <pc:docMk/>
            <pc:sldMk cId="388757044" sldId="258"/>
            <ac:cxnSpMk id="6" creationId="{82C34B83-AA5E-7427-09F2-8ADC99B6BD63}"/>
          </ac:cxnSpMkLst>
        </pc:cxnChg>
        <pc:cxnChg chg="add del mod">
          <ac:chgData name="Nikhila Manoj" userId="449c5b667324b76b" providerId="LiveId" clId="{2125154A-BA97-433D-8F31-5FBEED916B54}" dt="2023-06-04T16:34:41.079" v="687" actId="478"/>
          <ac:cxnSpMkLst>
            <pc:docMk/>
            <pc:sldMk cId="388757044" sldId="258"/>
            <ac:cxnSpMk id="10" creationId="{336E948C-A82F-277B-86ED-B4B36D3AAEB5}"/>
          </ac:cxnSpMkLst>
        </pc:cxnChg>
        <pc:cxnChg chg="add mod">
          <ac:chgData name="Nikhila Manoj" userId="449c5b667324b76b" providerId="LiveId" clId="{2125154A-BA97-433D-8F31-5FBEED916B54}" dt="2023-06-04T16:43:46.365" v="740" actId="692"/>
          <ac:cxnSpMkLst>
            <pc:docMk/>
            <pc:sldMk cId="388757044" sldId="258"/>
            <ac:cxnSpMk id="15" creationId="{0952381B-D977-F02D-E159-A2C2A777F946}"/>
          </ac:cxnSpMkLst>
        </pc:cxnChg>
        <pc:cxnChg chg="add mod">
          <ac:chgData name="Nikhila Manoj" userId="449c5b667324b76b" providerId="LiveId" clId="{2125154A-BA97-433D-8F31-5FBEED916B54}" dt="2023-06-04T16:30:23.299" v="667" actId="14100"/>
          <ac:cxnSpMkLst>
            <pc:docMk/>
            <pc:sldMk cId="388757044" sldId="258"/>
            <ac:cxnSpMk id="17" creationId="{73E40285-2D73-4E69-2EF3-8A67C3035CB7}"/>
          </ac:cxnSpMkLst>
        </pc:cxnChg>
        <pc:cxnChg chg="add mod">
          <ac:chgData name="Nikhila Manoj" userId="449c5b667324b76b" providerId="LiveId" clId="{2125154A-BA97-433D-8F31-5FBEED916B54}" dt="2023-06-04T16:44:05.921" v="743" actId="692"/>
          <ac:cxnSpMkLst>
            <pc:docMk/>
            <pc:sldMk cId="388757044" sldId="258"/>
            <ac:cxnSpMk id="23" creationId="{2988D9F7-079C-40B9-BF42-696761C6E25F}"/>
          </ac:cxnSpMkLst>
        </pc:cxnChg>
        <pc:cxnChg chg="add mod">
          <ac:chgData name="Nikhila Manoj" userId="449c5b667324b76b" providerId="LiveId" clId="{2125154A-BA97-433D-8F31-5FBEED916B54}" dt="2023-06-04T16:43:58.240" v="742" actId="692"/>
          <ac:cxnSpMkLst>
            <pc:docMk/>
            <pc:sldMk cId="388757044" sldId="258"/>
            <ac:cxnSpMk id="47" creationId="{7479B04F-312C-3F35-6DBC-710E34B9E128}"/>
          </ac:cxnSpMkLst>
        </pc:cxnChg>
        <pc:cxnChg chg="del mod">
          <ac:chgData name="Nikhila Manoj" userId="449c5b667324b76b" providerId="LiveId" clId="{2125154A-BA97-433D-8F31-5FBEED916B54}" dt="2023-06-04T16:09:33.044" v="559" actId="478"/>
          <ac:cxnSpMkLst>
            <pc:docMk/>
            <pc:sldMk cId="388757044" sldId="258"/>
            <ac:cxnSpMk id="51" creationId="{FD2BF5F7-18EA-75F1-D93F-0933AFA51437}"/>
          </ac:cxnSpMkLst>
        </pc:cxnChg>
        <pc:cxnChg chg="del">
          <ac:chgData name="Nikhila Manoj" userId="449c5b667324b76b" providerId="LiveId" clId="{2125154A-BA97-433D-8F31-5FBEED916B54}" dt="2023-06-04T16:09:36.542" v="560" actId="478"/>
          <ac:cxnSpMkLst>
            <pc:docMk/>
            <pc:sldMk cId="388757044" sldId="258"/>
            <ac:cxnSpMk id="52" creationId="{09349DF2-5DC8-EAA6-938D-9F28662052A0}"/>
          </ac:cxnSpMkLst>
        </pc:cxnChg>
        <pc:cxnChg chg="add mod">
          <ac:chgData name="Nikhila Manoj" userId="449c5b667324b76b" providerId="LiveId" clId="{2125154A-BA97-433D-8F31-5FBEED916B54}" dt="2023-06-04T16:43:52.103" v="741" actId="692"/>
          <ac:cxnSpMkLst>
            <pc:docMk/>
            <pc:sldMk cId="388757044" sldId="258"/>
            <ac:cxnSpMk id="53" creationId="{6BEBC022-B593-2114-2172-BE5428BE407D}"/>
          </ac:cxnSpMkLst>
        </pc:cxnChg>
        <pc:cxnChg chg="del">
          <ac:chgData name="Nikhila Manoj" userId="449c5b667324b76b" providerId="LiveId" clId="{2125154A-BA97-433D-8F31-5FBEED916B54}" dt="2023-06-04T16:09:38.552" v="561" actId="478"/>
          <ac:cxnSpMkLst>
            <pc:docMk/>
            <pc:sldMk cId="388757044" sldId="258"/>
            <ac:cxnSpMk id="54" creationId="{8A27FB55-C5A6-B7B9-8073-AFE01E1FD64B}"/>
          </ac:cxnSpMkLst>
        </pc:cxnChg>
        <pc:cxnChg chg="del">
          <ac:chgData name="Nikhila Manoj" userId="449c5b667324b76b" providerId="LiveId" clId="{2125154A-BA97-433D-8F31-5FBEED916B54}" dt="2023-06-04T16:09:40.166" v="562" actId="478"/>
          <ac:cxnSpMkLst>
            <pc:docMk/>
            <pc:sldMk cId="388757044" sldId="258"/>
            <ac:cxnSpMk id="56" creationId="{4C79EF03-B8F0-56D1-D638-051682BFC7E0}"/>
          </ac:cxnSpMkLst>
        </pc:cxnChg>
        <pc:cxnChg chg="del">
          <ac:chgData name="Nikhila Manoj" userId="449c5b667324b76b" providerId="LiveId" clId="{2125154A-BA97-433D-8F31-5FBEED916B54}" dt="2023-06-04T16:09:41.818" v="563" actId="478"/>
          <ac:cxnSpMkLst>
            <pc:docMk/>
            <pc:sldMk cId="388757044" sldId="258"/>
            <ac:cxnSpMk id="58" creationId="{F8033D22-5018-4134-B262-E1BC9E554008}"/>
          </ac:cxnSpMkLst>
        </pc:cxnChg>
        <pc:cxnChg chg="add mod">
          <ac:chgData name="Nikhila Manoj" userId="449c5b667324b76b" providerId="LiveId" clId="{2125154A-BA97-433D-8F31-5FBEED916B54}" dt="2023-06-04T16:43:39.600" v="739" actId="692"/>
          <ac:cxnSpMkLst>
            <pc:docMk/>
            <pc:sldMk cId="388757044" sldId="258"/>
            <ac:cxnSpMk id="59" creationId="{54CD759F-8913-7856-638E-FEB8B9DF06B0}"/>
          </ac:cxnSpMkLst>
        </pc:cxnChg>
        <pc:cxnChg chg="del">
          <ac:chgData name="Nikhila Manoj" userId="449c5b667324b76b" providerId="LiveId" clId="{2125154A-BA97-433D-8F31-5FBEED916B54}" dt="2023-06-04T16:09:43.739" v="564" actId="478"/>
          <ac:cxnSpMkLst>
            <pc:docMk/>
            <pc:sldMk cId="388757044" sldId="258"/>
            <ac:cxnSpMk id="60" creationId="{84E46837-BC5F-B8E9-4FB2-3A455C4A17B2}"/>
          </ac:cxnSpMkLst>
        </pc:cxnChg>
        <pc:cxnChg chg="del">
          <ac:chgData name="Nikhila Manoj" userId="449c5b667324b76b" providerId="LiveId" clId="{2125154A-BA97-433D-8F31-5FBEED916B54}" dt="2023-06-04T16:09:46.076" v="565" actId="478"/>
          <ac:cxnSpMkLst>
            <pc:docMk/>
            <pc:sldMk cId="388757044" sldId="258"/>
            <ac:cxnSpMk id="62" creationId="{0B409513-1B6D-814D-DE5A-605672DBF592}"/>
          </ac:cxnSpMkLst>
        </pc:cxnChg>
        <pc:cxnChg chg="del mod">
          <ac:chgData name="Nikhila Manoj" userId="449c5b667324b76b" providerId="LiveId" clId="{2125154A-BA97-433D-8F31-5FBEED916B54}" dt="2023-06-04T16:09:48.072" v="566" actId="478"/>
          <ac:cxnSpMkLst>
            <pc:docMk/>
            <pc:sldMk cId="388757044" sldId="258"/>
            <ac:cxnSpMk id="64" creationId="{229DD2AC-085B-AD04-661A-883D9379F8FA}"/>
          </ac:cxnSpMkLst>
        </pc:cxnChg>
        <pc:cxnChg chg="add mod">
          <ac:chgData name="Nikhila Manoj" userId="449c5b667324b76b" providerId="LiveId" clId="{2125154A-BA97-433D-8F31-5FBEED916B54}" dt="2023-06-04T16:42:55.331" v="736" actId="14100"/>
          <ac:cxnSpMkLst>
            <pc:docMk/>
            <pc:sldMk cId="388757044" sldId="258"/>
            <ac:cxnSpMk id="65" creationId="{7CA2A282-2E25-1830-F856-55FF4E32882C}"/>
          </ac:cxnSpMkLst>
        </pc:cxnChg>
        <pc:cxnChg chg="del mod">
          <ac:chgData name="Nikhila Manoj" userId="449c5b667324b76b" providerId="LiveId" clId="{2125154A-BA97-433D-8F31-5FBEED916B54}" dt="2023-06-04T16:09:50.128" v="567" actId="478"/>
          <ac:cxnSpMkLst>
            <pc:docMk/>
            <pc:sldMk cId="388757044" sldId="258"/>
            <ac:cxnSpMk id="66" creationId="{B90D68A4-FBCD-9CF9-C87A-7CC54D4CAAA7}"/>
          </ac:cxnSpMkLst>
        </pc:cxnChg>
        <pc:cxnChg chg="add mod">
          <ac:chgData name="Nikhila Manoj" userId="449c5b667324b76b" providerId="LiveId" clId="{2125154A-BA97-433D-8F31-5FBEED916B54}" dt="2023-06-04T16:43:32.204" v="738" actId="692"/>
          <ac:cxnSpMkLst>
            <pc:docMk/>
            <pc:sldMk cId="388757044" sldId="258"/>
            <ac:cxnSpMk id="68" creationId="{6726D968-0E7E-55A3-8840-86F3CE623D4F}"/>
          </ac:cxnSpMkLst>
        </pc:cxnChg>
        <pc:cxnChg chg="add mod">
          <ac:chgData name="Nikhila Manoj" userId="449c5b667324b76b" providerId="LiveId" clId="{2125154A-BA97-433D-8F31-5FBEED916B54}" dt="2023-06-04T16:44:20.732" v="744" actId="692"/>
          <ac:cxnSpMkLst>
            <pc:docMk/>
            <pc:sldMk cId="388757044" sldId="258"/>
            <ac:cxnSpMk id="72" creationId="{CEE92714-85CA-6C43-D0A0-BC6E278F6F33}"/>
          </ac:cxnSpMkLst>
        </pc:cxnChg>
        <pc:cxnChg chg="add del mod">
          <ac:chgData name="Nikhila Manoj" userId="449c5b667324b76b" providerId="LiveId" clId="{2125154A-BA97-433D-8F31-5FBEED916B54}" dt="2023-06-04T16:36:52.612" v="701" actId="11529"/>
          <ac:cxnSpMkLst>
            <pc:docMk/>
            <pc:sldMk cId="388757044" sldId="258"/>
            <ac:cxnSpMk id="75" creationId="{12BB432B-64EB-00AA-7B89-87ED88C6970E}"/>
          </ac:cxnSpMkLst>
        </pc:cxnChg>
        <pc:cxnChg chg="add del mod">
          <ac:chgData name="Nikhila Manoj" userId="449c5b667324b76b" providerId="LiveId" clId="{2125154A-BA97-433D-8F31-5FBEED916B54}" dt="2023-06-04T16:37:02.471" v="703" actId="11529"/>
          <ac:cxnSpMkLst>
            <pc:docMk/>
            <pc:sldMk cId="388757044" sldId="258"/>
            <ac:cxnSpMk id="77" creationId="{33EA5478-5B16-0750-7195-05546103FCBF}"/>
          </ac:cxnSpMkLst>
        </pc:cxnChg>
        <pc:cxnChg chg="add mod">
          <ac:chgData name="Nikhila Manoj" userId="449c5b667324b76b" providerId="LiveId" clId="{2125154A-BA97-433D-8F31-5FBEED916B54}" dt="2023-06-04T16:43:24.940" v="737" actId="692"/>
          <ac:cxnSpMkLst>
            <pc:docMk/>
            <pc:sldMk cId="388757044" sldId="258"/>
            <ac:cxnSpMk id="79" creationId="{1B822854-2D2D-EEDB-1D6F-1588255E0E7D}"/>
          </ac:cxnSpMkLst>
        </pc:cxnChg>
        <pc:cxnChg chg="add mod">
          <ac:chgData name="Nikhila Manoj" userId="449c5b667324b76b" providerId="LiveId" clId="{2125154A-BA97-433D-8F31-5FBEED916B54}" dt="2023-06-04T16:41:07.012" v="728" actId="14100"/>
          <ac:cxnSpMkLst>
            <pc:docMk/>
            <pc:sldMk cId="388757044" sldId="258"/>
            <ac:cxnSpMk id="83" creationId="{3684D1F7-336C-D049-81B5-F96698A9D19F}"/>
          </ac:cxnSpMkLst>
        </pc:cxnChg>
      </pc:sldChg>
      <pc:sldChg chg="modSp mod">
        <pc:chgData name="Nikhila Manoj" userId="449c5b667324b76b" providerId="LiveId" clId="{2125154A-BA97-433D-8F31-5FBEED916B54}" dt="2023-06-04T16:58:19.792" v="818" actId="20577"/>
        <pc:sldMkLst>
          <pc:docMk/>
          <pc:sldMk cId="677012301" sldId="259"/>
        </pc:sldMkLst>
        <pc:spChg chg="mod">
          <ac:chgData name="Nikhila Manoj" userId="449c5b667324b76b" providerId="LiveId" clId="{2125154A-BA97-433D-8F31-5FBEED916B54}" dt="2023-06-04T16:58:19.792" v="818" actId="20577"/>
          <ac:spMkLst>
            <pc:docMk/>
            <pc:sldMk cId="677012301" sldId="259"/>
            <ac:spMk id="3" creationId="{5414B64E-024E-A4A7-2534-B5484BBBA4A1}"/>
          </ac:spMkLst>
        </pc:spChg>
      </pc:sldChg>
      <pc:sldChg chg="modSp mod">
        <pc:chgData name="Nikhila Manoj" userId="449c5b667324b76b" providerId="LiveId" clId="{2125154A-BA97-433D-8F31-5FBEED916B54}" dt="2023-06-04T16:58:31.916" v="820" actId="20577"/>
        <pc:sldMkLst>
          <pc:docMk/>
          <pc:sldMk cId="3155302895" sldId="260"/>
        </pc:sldMkLst>
        <pc:spChg chg="mod">
          <ac:chgData name="Nikhila Manoj" userId="449c5b667324b76b" providerId="LiveId" clId="{2125154A-BA97-433D-8F31-5FBEED916B54}" dt="2023-06-04T16:58:31.916" v="820" actId="20577"/>
          <ac:spMkLst>
            <pc:docMk/>
            <pc:sldMk cId="3155302895" sldId="260"/>
            <ac:spMk id="3" creationId="{0EEE4431-C013-4B61-0BDB-94D52FE269E1}"/>
          </ac:spMkLst>
        </pc:spChg>
      </pc:sldChg>
      <pc:sldChg chg="modSp mod">
        <pc:chgData name="Nikhila Manoj" userId="449c5b667324b76b" providerId="LiveId" clId="{2125154A-BA97-433D-8F31-5FBEED916B54}" dt="2023-06-04T16:58:44.357" v="822" actId="20577"/>
        <pc:sldMkLst>
          <pc:docMk/>
          <pc:sldMk cId="3770270019" sldId="261"/>
        </pc:sldMkLst>
        <pc:spChg chg="mod">
          <ac:chgData name="Nikhila Manoj" userId="449c5b667324b76b" providerId="LiveId" clId="{2125154A-BA97-433D-8F31-5FBEED916B54}" dt="2023-06-04T16:58:44.357" v="822" actId="20577"/>
          <ac:spMkLst>
            <pc:docMk/>
            <pc:sldMk cId="3770270019" sldId="261"/>
            <ac:spMk id="5" creationId="{A7A000DB-2971-977C-A088-FFD59DAE6A9B}"/>
          </ac:spMkLst>
        </pc:spChg>
      </pc:sldChg>
      <pc:sldChg chg="modSp mod">
        <pc:chgData name="Nikhila Manoj" userId="449c5b667324b76b" providerId="LiveId" clId="{2125154A-BA97-433D-8F31-5FBEED916B54}" dt="2023-06-04T16:58:54.609" v="824" actId="20577"/>
        <pc:sldMkLst>
          <pc:docMk/>
          <pc:sldMk cId="1626231022" sldId="262"/>
        </pc:sldMkLst>
        <pc:spChg chg="mod">
          <ac:chgData name="Nikhila Manoj" userId="449c5b667324b76b" providerId="LiveId" clId="{2125154A-BA97-433D-8F31-5FBEED916B54}" dt="2023-06-04T16:58:54.609" v="824" actId="20577"/>
          <ac:spMkLst>
            <pc:docMk/>
            <pc:sldMk cId="1626231022" sldId="262"/>
            <ac:spMk id="3" creationId="{5D9C9DE2-87B0-D0C5-F987-838E098A92CF}"/>
          </ac:spMkLst>
        </pc:spChg>
      </pc:sldChg>
      <pc:sldChg chg="addSp delSp modSp mod">
        <pc:chgData name="Nikhila Manoj" userId="449c5b667324b76b" providerId="LiveId" clId="{2125154A-BA97-433D-8F31-5FBEED916B54}" dt="2023-06-04T16:59:06.567" v="826" actId="20577"/>
        <pc:sldMkLst>
          <pc:docMk/>
          <pc:sldMk cId="489283956" sldId="264"/>
        </pc:sldMkLst>
        <pc:spChg chg="mod">
          <ac:chgData name="Nikhila Manoj" userId="449c5b667324b76b" providerId="LiveId" clId="{2125154A-BA97-433D-8F31-5FBEED916B54}" dt="2023-06-04T16:59:06.567" v="826" actId="20577"/>
          <ac:spMkLst>
            <pc:docMk/>
            <pc:sldMk cId="489283956" sldId="264"/>
            <ac:spMk id="5" creationId="{3197C7C7-2C1C-6CD9-4DD2-AE02A18A0BA0}"/>
          </ac:spMkLst>
        </pc:spChg>
        <pc:graphicFrameChg chg="add del mod modGraphic">
          <ac:chgData name="Nikhila Manoj" userId="449c5b667324b76b" providerId="LiveId" clId="{2125154A-BA97-433D-8F31-5FBEED916B54}" dt="2023-06-04T14:14:15.936" v="100" actId="478"/>
          <ac:graphicFrameMkLst>
            <pc:docMk/>
            <pc:sldMk cId="489283956" sldId="264"/>
            <ac:graphicFrameMk id="2" creationId="{9F4FD1BB-9F07-30D4-78CB-A5B66D1DD833}"/>
          </ac:graphicFrameMkLst>
        </pc:graphicFrameChg>
        <pc:graphicFrameChg chg="mod modGraphic">
          <ac:chgData name="Nikhila Manoj" userId="449c5b667324b76b" providerId="LiveId" clId="{2125154A-BA97-433D-8F31-5FBEED916B54}" dt="2023-06-04T15:39:24.638" v="519" actId="20577"/>
          <ac:graphicFrameMkLst>
            <pc:docMk/>
            <pc:sldMk cId="489283956" sldId="264"/>
            <ac:graphicFrameMk id="6" creationId="{0F75A9FD-7403-5548-8504-309B8ADB2168}"/>
          </ac:graphicFrameMkLst>
        </pc:graphicFrameChg>
      </pc:sldChg>
      <pc:sldChg chg="addSp modSp mod">
        <pc:chgData name="Nikhila Manoj" userId="449c5b667324b76b" providerId="LiveId" clId="{2125154A-BA97-433D-8F31-5FBEED916B54}" dt="2023-06-04T16:59:45.581" v="830" actId="20577"/>
        <pc:sldMkLst>
          <pc:docMk/>
          <pc:sldMk cId="509011301" sldId="265"/>
        </pc:sldMkLst>
        <pc:spChg chg="add mod">
          <ac:chgData name="Nikhila Manoj" userId="449c5b667324b76b" providerId="LiveId" clId="{2125154A-BA97-433D-8F31-5FBEED916B54}" dt="2023-06-04T15:49:50.852" v="558" actId="1076"/>
          <ac:spMkLst>
            <pc:docMk/>
            <pc:sldMk cId="509011301" sldId="265"/>
            <ac:spMk id="3" creationId="{406CD2B3-E795-545D-68BB-D77B88A0F434}"/>
          </ac:spMkLst>
        </pc:spChg>
        <pc:spChg chg="mod">
          <ac:chgData name="Nikhila Manoj" userId="449c5b667324b76b" providerId="LiveId" clId="{2125154A-BA97-433D-8F31-5FBEED916B54}" dt="2023-06-04T16:59:45.581" v="830" actId="20577"/>
          <ac:spMkLst>
            <pc:docMk/>
            <pc:sldMk cId="509011301" sldId="265"/>
            <ac:spMk id="4" creationId="{E4AFF5F7-20D2-7101-7F27-A0029676A218}"/>
          </ac:spMkLst>
        </pc:spChg>
      </pc:sldChg>
      <pc:sldChg chg="modSp mod">
        <pc:chgData name="Nikhila Manoj" userId="449c5b667324b76b" providerId="LiveId" clId="{2125154A-BA97-433D-8F31-5FBEED916B54}" dt="2023-06-04T17:36:12.377" v="995" actId="20577"/>
        <pc:sldMkLst>
          <pc:docMk/>
          <pc:sldMk cId="63009670" sldId="266"/>
        </pc:sldMkLst>
        <pc:spChg chg="mod">
          <ac:chgData name="Nikhila Manoj" userId="449c5b667324b76b" providerId="LiveId" clId="{2125154A-BA97-433D-8F31-5FBEED916B54}" dt="2023-06-04T17:36:12.377" v="995" actId="20577"/>
          <ac:spMkLst>
            <pc:docMk/>
            <pc:sldMk cId="63009670" sldId="266"/>
            <ac:spMk id="3" creationId="{1A874091-316C-253E-AEFF-20A1F7954BE0}"/>
          </ac:spMkLst>
        </pc:spChg>
        <pc:spChg chg="mod">
          <ac:chgData name="Nikhila Manoj" userId="449c5b667324b76b" providerId="LiveId" clId="{2125154A-BA97-433D-8F31-5FBEED916B54}" dt="2023-06-04T16:59:51.467" v="832" actId="20577"/>
          <ac:spMkLst>
            <pc:docMk/>
            <pc:sldMk cId="63009670" sldId="266"/>
            <ac:spMk id="4" creationId="{E4AFF5F7-20D2-7101-7F27-A0029676A218}"/>
          </ac:spMkLst>
        </pc:spChg>
      </pc:sldChg>
      <pc:sldChg chg="modSp mod">
        <pc:chgData name="Nikhila Manoj" userId="449c5b667324b76b" providerId="LiveId" clId="{2125154A-BA97-433D-8F31-5FBEED916B54}" dt="2023-06-04T17:00:08.058" v="836" actId="20577"/>
        <pc:sldMkLst>
          <pc:docMk/>
          <pc:sldMk cId="2852712554" sldId="267"/>
        </pc:sldMkLst>
        <pc:spChg chg="mod">
          <ac:chgData name="Nikhila Manoj" userId="449c5b667324b76b" providerId="LiveId" clId="{2125154A-BA97-433D-8F31-5FBEED916B54}" dt="2023-06-04T17:00:08.058" v="836" actId="20577"/>
          <ac:spMkLst>
            <pc:docMk/>
            <pc:sldMk cId="2852712554" sldId="267"/>
            <ac:spMk id="4" creationId="{D0C185F5-8AAB-F15C-ADAD-0CCA567FD0C6}"/>
          </ac:spMkLst>
        </pc:spChg>
        <pc:spChg chg="mod">
          <ac:chgData name="Nikhila Manoj" userId="449c5b667324b76b" providerId="LiveId" clId="{2125154A-BA97-433D-8F31-5FBEED916B54}" dt="2023-06-04T09:06:36.295" v="11"/>
          <ac:spMkLst>
            <pc:docMk/>
            <pc:sldMk cId="2852712554" sldId="267"/>
            <ac:spMk id="5" creationId="{DDE30E79-1BB0-510F-D83B-36779DD4AADB}"/>
          </ac:spMkLst>
        </pc:spChg>
      </pc:sldChg>
      <pc:sldChg chg="modSp mod">
        <pc:chgData name="Nikhila Manoj" userId="449c5b667324b76b" providerId="LiveId" clId="{2125154A-BA97-433D-8F31-5FBEED916B54}" dt="2023-06-04T17:37:52.507" v="1012" actId="20577"/>
        <pc:sldMkLst>
          <pc:docMk/>
          <pc:sldMk cId="2350173896" sldId="269"/>
        </pc:sldMkLst>
        <pc:spChg chg="mod">
          <ac:chgData name="Nikhila Manoj" userId="449c5b667324b76b" providerId="LiveId" clId="{2125154A-BA97-433D-8F31-5FBEED916B54}" dt="2023-06-04T17:00:31.453" v="839" actId="14100"/>
          <ac:spMkLst>
            <pc:docMk/>
            <pc:sldMk cId="2350173896" sldId="269"/>
            <ac:spMk id="3" creationId="{C737AA78-E2E7-3ED7-9EAA-E69C8660520B}"/>
          </ac:spMkLst>
        </pc:spChg>
        <pc:spChg chg="mod">
          <ac:chgData name="Nikhila Manoj" userId="449c5b667324b76b" providerId="LiveId" clId="{2125154A-BA97-433D-8F31-5FBEED916B54}" dt="2023-06-04T17:37:52.507" v="1012" actId="20577"/>
          <ac:spMkLst>
            <pc:docMk/>
            <pc:sldMk cId="2350173896" sldId="269"/>
            <ac:spMk id="4" creationId="{2414DC94-396B-1E0D-0711-1C07F647B633}"/>
          </ac:spMkLst>
        </pc:spChg>
      </pc:sldChg>
      <pc:sldChg chg="modSp mod">
        <pc:chgData name="Nikhila Manoj" userId="449c5b667324b76b" providerId="LiveId" clId="{2125154A-BA97-433D-8F31-5FBEED916B54}" dt="2023-06-04T17:00:45.728" v="842" actId="20577"/>
        <pc:sldMkLst>
          <pc:docMk/>
          <pc:sldMk cId="1731567628" sldId="270"/>
        </pc:sldMkLst>
        <pc:spChg chg="mod">
          <ac:chgData name="Nikhila Manoj" userId="449c5b667324b76b" providerId="LiveId" clId="{2125154A-BA97-433D-8F31-5FBEED916B54}" dt="2023-06-04T17:00:45.728" v="842" actId="20577"/>
          <ac:spMkLst>
            <pc:docMk/>
            <pc:sldMk cId="1731567628" sldId="270"/>
            <ac:spMk id="3" creationId="{EED16329-2E77-0179-E099-D963124D8BC8}"/>
          </ac:spMkLst>
        </pc:spChg>
      </pc:sldChg>
      <pc:sldChg chg="addSp modSp mod">
        <pc:chgData name="Nikhila Manoj" userId="449c5b667324b76b" providerId="LiveId" clId="{2125154A-BA97-433D-8F31-5FBEED916B54}" dt="2023-06-05T04:52:00.871" v="1025" actId="20577"/>
        <pc:sldMkLst>
          <pc:docMk/>
          <pc:sldMk cId="2666127607" sldId="271"/>
        </pc:sldMkLst>
        <pc:spChg chg="mod">
          <ac:chgData name="Nikhila Manoj" userId="449c5b667324b76b" providerId="LiveId" clId="{2125154A-BA97-433D-8F31-5FBEED916B54}" dt="2023-06-04T17:00:51.984" v="844" actId="20577"/>
          <ac:spMkLst>
            <pc:docMk/>
            <pc:sldMk cId="2666127607" sldId="271"/>
            <ac:spMk id="5" creationId="{A4BB9C7A-A7A8-4A5D-2F15-304DAE9CA2FD}"/>
          </ac:spMkLst>
        </pc:spChg>
        <pc:spChg chg="mod">
          <ac:chgData name="Nikhila Manoj" userId="449c5b667324b76b" providerId="LiveId" clId="{2125154A-BA97-433D-8F31-5FBEED916B54}" dt="2023-06-05T04:52:00.871" v="1025" actId="20577"/>
          <ac:spMkLst>
            <pc:docMk/>
            <pc:sldMk cId="2666127607" sldId="271"/>
            <ac:spMk id="6" creationId="{D3C96091-83BB-EDF4-F6A4-F29612B730F3}"/>
          </ac:spMkLst>
        </pc:spChg>
        <pc:cxnChg chg="add mod">
          <ac:chgData name="Nikhila Manoj" userId="449c5b667324b76b" providerId="LiveId" clId="{2125154A-BA97-433D-8F31-5FBEED916B54}" dt="2023-06-04T16:48:21.202" v="801" actId="1076"/>
          <ac:cxnSpMkLst>
            <pc:docMk/>
            <pc:sldMk cId="2666127607" sldId="271"/>
            <ac:cxnSpMk id="3" creationId="{E0B8F9B7-A0C6-DF4F-639B-4496252527FC}"/>
          </ac:cxnSpMkLst>
        </pc:cxnChg>
      </pc:sldChg>
      <pc:sldChg chg="addSp modSp mod">
        <pc:chgData name="Nikhila Manoj" userId="449c5b667324b76b" providerId="LiveId" clId="{2125154A-BA97-433D-8F31-5FBEED916B54}" dt="2023-06-04T17:01:02.569" v="847" actId="20577"/>
        <pc:sldMkLst>
          <pc:docMk/>
          <pc:sldMk cId="1043956044" sldId="272"/>
        </pc:sldMkLst>
        <pc:spChg chg="mod">
          <ac:chgData name="Nikhila Manoj" userId="449c5b667324b76b" providerId="LiveId" clId="{2125154A-BA97-433D-8F31-5FBEED916B54}" dt="2023-06-04T16:48:48.107" v="803" actId="1076"/>
          <ac:spMkLst>
            <pc:docMk/>
            <pc:sldMk cId="1043956044" sldId="272"/>
            <ac:spMk id="2" creationId="{880B2AAC-7C60-9D6B-DEC8-402C55E6F701}"/>
          </ac:spMkLst>
        </pc:spChg>
        <pc:spChg chg="mod">
          <ac:chgData name="Nikhila Manoj" userId="449c5b667324b76b" providerId="LiveId" clId="{2125154A-BA97-433D-8F31-5FBEED916B54}" dt="2023-06-04T17:01:02.569" v="847" actId="20577"/>
          <ac:spMkLst>
            <pc:docMk/>
            <pc:sldMk cId="1043956044" sldId="272"/>
            <ac:spMk id="3" creationId="{2636A73D-A0E5-072B-5DBD-D56EF75ABB60}"/>
          </ac:spMkLst>
        </pc:spChg>
        <pc:spChg chg="mod">
          <ac:chgData name="Nikhila Manoj" userId="449c5b667324b76b" providerId="LiveId" clId="{2125154A-BA97-433D-8F31-5FBEED916B54}" dt="2023-06-04T16:52:50.230" v="813" actId="2711"/>
          <ac:spMkLst>
            <pc:docMk/>
            <pc:sldMk cId="1043956044" sldId="272"/>
            <ac:spMk id="4" creationId="{BED1BE85-1884-98D8-2CBF-DD535DC643D9}"/>
          </ac:spMkLst>
        </pc:spChg>
        <pc:cxnChg chg="add mod">
          <ac:chgData name="Nikhila Manoj" userId="449c5b667324b76b" providerId="LiveId" clId="{2125154A-BA97-433D-8F31-5FBEED916B54}" dt="2023-06-04T16:48:59.446" v="805" actId="1076"/>
          <ac:cxnSpMkLst>
            <pc:docMk/>
            <pc:sldMk cId="1043956044" sldId="272"/>
            <ac:cxnSpMk id="5" creationId="{F9E4EDEC-14F0-0B9E-70B3-C5596DC17F6F}"/>
          </ac:cxnSpMkLst>
        </pc:cxnChg>
      </pc:sldChg>
      <pc:sldChg chg="modSp mod">
        <pc:chgData name="Nikhila Manoj" userId="449c5b667324b76b" providerId="LiveId" clId="{2125154A-BA97-433D-8F31-5FBEED916B54}" dt="2023-06-04T17:01:30.111" v="854" actId="14100"/>
        <pc:sldMkLst>
          <pc:docMk/>
          <pc:sldMk cId="1158268494" sldId="273"/>
        </pc:sldMkLst>
        <pc:spChg chg="mod">
          <ac:chgData name="Nikhila Manoj" userId="449c5b667324b76b" providerId="LiveId" clId="{2125154A-BA97-433D-8F31-5FBEED916B54}" dt="2023-06-04T17:01:30.111" v="854" actId="14100"/>
          <ac:spMkLst>
            <pc:docMk/>
            <pc:sldMk cId="1158268494" sldId="273"/>
            <ac:spMk id="3" creationId="{EF573A6B-9AE8-E35C-492B-45A6254FD744}"/>
          </ac:spMkLst>
        </pc:spChg>
        <pc:spChg chg="mod">
          <ac:chgData name="Nikhila Manoj" userId="449c5b667324b76b" providerId="LiveId" clId="{2125154A-BA97-433D-8F31-5FBEED916B54}" dt="2023-06-04T16:53:02.067" v="814" actId="2711"/>
          <ac:spMkLst>
            <pc:docMk/>
            <pc:sldMk cId="1158268494" sldId="273"/>
            <ac:spMk id="4" creationId="{7D7994DD-77FB-0399-73CC-15F49DEBC14E}"/>
          </ac:spMkLst>
        </pc:spChg>
      </pc:sldChg>
      <pc:sldChg chg="addSp modSp mod">
        <pc:chgData name="Nikhila Manoj" userId="449c5b667324b76b" providerId="LiveId" clId="{2125154A-BA97-433D-8F31-5FBEED916B54}" dt="2023-06-04T17:01:52.156" v="857" actId="14100"/>
        <pc:sldMkLst>
          <pc:docMk/>
          <pc:sldMk cId="174235538" sldId="274"/>
        </pc:sldMkLst>
        <pc:spChg chg="mod">
          <ac:chgData name="Nikhila Manoj" userId="449c5b667324b76b" providerId="LiveId" clId="{2125154A-BA97-433D-8F31-5FBEED916B54}" dt="2023-06-04T17:01:52.156" v="857" actId="14100"/>
          <ac:spMkLst>
            <pc:docMk/>
            <pc:sldMk cId="174235538" sldId="274"/>
            <ac:spMk id="3" creationId="{52E88C0A-463C-D716-3089-DF5750BA0B90}"/>
          </ac:spMkLst>
        </pc:spChg>
        <pc:spChg chg="mod">
          <ac:chgData name="Nikhila Manoj" userId="449c5b667324b76b" providerId="LiveId" clId="{2125154A-BA97-433D-8F31-5FBEED916B54}" dt="2023-06-04T16:49:08.325" v="806" actId="1076"/>
          <ac:spMkLst>
            <pc:docMk/>
            <pc:sldMk cId="174235538" sldId="274"/>
            <ac:spMk id="4" creationId="{9F0D7D15-ADF0-74B5-92DA-8F9AA15E89EF}"/>
          </ac:spMkLst>
        </pc:spChg>
        <pc:cxnChg chg="add mod">
          <ac:chgData name="Nikhila Manoj" userId="449c5b667324b76b" providerId="LiveId" clId="{2125154A-BA97-433D-8F31-5FBEED916B54}" dt="2023-06-04T16:49:26.739" v="809" actId="14100"/>
          <ac:cxnSpMkLst>
            <pc:docMk/>
            <pc:sldMk cId="174235538" sldId="274"/>
            <ac:cxnSpMk id="5" creationId="{057B07A9-923D-25F4-59DD-AD393EB8AAA6}"/>
          </ac:cxnSpMkLst>
        </pc:cxnChg>
      </pc:sldChg>
      <pc:sldChg chg="modSp mod">
        <pc:chgData name="Nikhila Manoj" userId="449c5b667324b76b" providerId="LiveId" clId="{2125154A-BA97-433D-8F31-5FBEED916B54}" dt="2023-06-04T17:02:07.458" v="860" actId="20577"/>
        <pc:sldMkLst>
          <pc:docMk/>
          <pc:sldMk cId="264332028" sldId="275"/>
        </pc:sldMkLst>
        <pc:spChg chg="mod">
          <ac:chgData name="Nikhila Manoj" userId="449c5b667324b76b" providerId="LiveId" clId="{2125154A-BA97-433D-8F31-5FBEED916B54}" dt="2023-06-04T17:02:07.458" v="860" actId="20577"/>
          <ac:spMkLst>
            <pc:docMk/>
            <pc:sldMk cId="264332028" sldId="275"/>
            <ac:spMk id="5" creationId="{56993B57-5376-A2B8-94DA-958DE851C251}"/>
          </ac:spMkLst>
        </pc:spChg>
      </pc:sldChg>
      <pc:sldChg chg="modSp mod">
        <pc:chgData name="Nikhila Manoj" userId="449c5b667324b76b" providerId="LiveId" clId="{2125154A-BA97-433D-8F31-5FBEED916B54}" dt="2023-06-04T17:03:15.056" v="873" actId="14100"/>
        <pc:sldMkLst>
          <pc:docMk/>
          <pc:sldMk cId="854832348" sldId="276"/>
        </pc:sldMkLst>
        <pc:spChg chg="mod">
          <ac:chgData name="Nikhila Manoj" userId="449c5b667324b76b" providerId="LiveId" clId="{2125154A-BA97-433D-8F31-5FBEED916B54}" dt="2023-06-04T17:03:15.056" v="873" actId="14100"/>
          <ac:spMkLst>
            <pc:docMk/>
            <pc:sldMk cId="854832348" sldId="276"/>
            <ac:spMk id="5" creationId="{56993B57-5376-A2B8-94DA-958DE851C251}"/>
          </ac:spMkLst>
        </pc:spChg>
      </pc:sldChg>
      <pc:sldChg chg="modSp mod">
        <pc:chgData name="Nikhila Manoj" userId="449c5b667324b76b" providerId="LiveId" clId="{2125154A-BA97-433D-8F31-5FBEED916B54}" dt="2023-06-04T17:02:39.451" v="866" actId="1076"/>
        <pc:sldMkLst>
          <pc:docMk/>
          <pc:sldMk cId="3719898648" sldId="277"/>
        </pc:sldMkLst>
        <pc:spChg chg="mod">
          <ac:chgData name="Nikhila Manoj" userId="449c5b667324b76b" providerId="LiveId" clId="{2125154A-BA97-433D-8F31-5FBEED916B54}" dt="2023-06-04T17:02:39.451" v="866" actId="1076"/>
          <ac:spMkLst>
            <pc:docMk/>
            <pc:sldMk cId="3719898648" sldId="277"/>
            <ac:spMk id="5" creationId="{56993B57-5376-A2B8-94DA-958DE851C251}"/>
          </ac:spMkLst>
        </pc:spChg>
      </pc:sldChg>
      <pc:sldChg chg="modSp mod">
        <pc:chgData name="Nikhila Manoj" userId="449c5b667324b76b" providerId="LiveId" clId="{2125154A-BA97-433D-8F31-5FBEED916B54}" dt="2023-06-04T17:03:02.512" v="871" actId="1076"/>
        <pc:sldMkLst>
          <pc:docMk/>
          <pc:sldMk cId="2214791252" sldId="278"/>
        </pc:sldMkLst>
        <pc:spChg chg="mod">
          <ac:chgData name="Nikhila Manoj" userId="449c5b667324b76b" providerId="LiveId" clId="{2125154A-BA97-433D-8F31-5FBEED916B54}" dt="2023-06-04T17:03:02.512" v="871" actId="1076"/>
          <ac:spMkLst>
            <pc:docMk/>
            <pc:sldMk cId="2214791252" sldId="278"/>
            <ac:spMk id="5" creationId="{56993B57-5376-A2B8-94DA-958DE851C251}"/>
          </ac:spMkLst>
        </pc:spChg>
      </pc:sldChg>
      <pc:sldChg chg="modSp mod">
        <pc:chgData name="Nikhila Manoj" userId="449c5b667324b76b" providerId="LiveId" clId="{2125154A-BA97-433D-8F31-5FBEED916B54}" dt="2023-06-04T17:03:39.456" v="878" actId="20577"/>
        <pc:sldMkLst>
          <pc:docMk/>
          <pc:sldMk cId="1786868897" sldId="279"/>
        </pc:sldMkLst>
        <pc:spChg chg="mod">
          <ac:chgData name="Nikhila Manoj" userId="449c5b667324b76b" providerId="LiveId" clId="{2125154A-BA97-433D-8F31-5FBEED916B54}" dt="2023-06-04T17:03:39.456" v="878" actId="20577"/>
          <ac:spMkLst>
            <pc:docMk/>
            <pc:sldMk cId="1786868897" sldId="279"/>
            <ac:spMk id="5" creationId="{56993B57-5376-A2B8-94DA-958DE851C251}"/>
          </ac:spMkLst>
        </pc:spChg>
      </pc:sldChg>
      <pc:sldChg chg="addSp modSp mod">
        <pc:chgData name="Nikhila Manoj" userId="449c5b667324b76b" providerId="LiveId" clId="{2125154A-BA97-433D-8F31-5FBEED916B54}" dt="2023-06-04T17:04:05.770" v="883" actId="1076"/>
        <pc:sldMkLst>
          <pc:docMk/>
          <pc:sldMk cId="2696271935" sldId="281"/>
        </pc:sldMkLst>
        <pc:spChg chg="mod">
          <ac:chgData name="Nikhila Manoj" userId="449c5b667324b76b" providerId="LiveId" clId="{2125154A-BA97-433D-8F31-5FBEED916B54}" dt="2023-06-04T17:04:05.770" v="883" actId="1076"/>
          <ac:spMkLst>
            <pc:docMk/>
            <pc:sldMk cId="2696271935" sldId="281"/>
            <ac:spMk id="3" creationId="{49D45D0C-C923-71E2-EBA0-5BD5F4E52DBE}"/>
          </ac:spMkLst>
        </pc:spChg>
        <pc:cxnChg chg="add mod">
          <ac:chgData name="Nikhila Manoj" userId="449c5b667324b76b" providerId="LiveId" clId="{2125154A-BA97-433D-8F31-5FBEED916B54}" dt="2023-06-04T16:50:09.252" v="812" actId="14100"/>
          <ac:cxnSpMkLst>
            <pc:docMk/>
            <pc:sldMk cId="2696271935" sldId="281"/>
            <ac:cxnSpMk id="4" creationId="{F0E64A38-4DBB-FBF3-7489-E8967A61BE83}"/>
          </ac:cxnSpMkLst>
        </pc:cxnChg>
      </pc:sldChg>
      <pc:sldChg chg="modSp mod">
        <pc:chgData name="Nikhila Manoj" userId="449c5b667324b76b" providerId="LiveId" clId="{2125154A-BA97-433D-8F31-5FBEED916B54}" dt="2023-06-04T17:04:36.190" v="890" actId="1076"/>
        <pc:sldMkLst>
          <pc:docMk/>
          <pc:sldMk cId="3347594882" sldId="282"/>
        </pc:sldMkLst>
        <pc:spChg chg="mod">
          <ac:chgData name="Nikhila Manoj" userId="449c5b667324b76b" providerId="LiveId" clId="{2125154A-BA97-433D-8F31-5FBEED916B54}" dt="2023-06-04T17:04:36.190" v="890" actId="1076"/>
          <ac:spMkLst>
            <pc:docMk/>
            <pc:sldMk cId="3347594882" sldId="282"/>
            <ac:spMk id="3" creationId="{A70B2815-4A17-FDE4-7E38-4118FCFDB6C2}"/>
          </ac:spMkLst>
        </pc:spChg>
      </pc:sldChg>
      <pc:sldChg chg="modSp mod">
        <pc:chgData name="Nikhila Manoj" userId="449c5b667324b76b" providerId="LiveId" clId="{2125154A-BA97-433D-8F31-5FBEED916B54}" dt="2023-06-04T17:05:00.713" v="896" actId="1076"/>
        <pc:sldMkLst>
          <pc:docMk/>
          <pc:sldMk cId="3217244522" sldId="283"/>
        </pc:sldMkLst>
        <pc:spChg chg="mod">
          <ac:chgData name="Nikhila Manoj" userId="449c5b667324b76b" providerId="LiveId" clId="{2125154A-BA97-433D-8F31-5FBEED916B54}" dt="2023-06-04T17:05:00.713" v="896" actId="1076"/>
          <ac:spMkLst>
            <pc:docMk/>
            <pc:sldMk cId="3217244522" sldId="283"/>
            <ac:spMk id="3" creationId="{93849ED4-0AE4-C65E-CC1A-DFE430DAFB13}"/>
          </ac:spMkLst>
        </pc:spChg>
      </pc:sldChg>
      <pc:sldChg chg="modSp mod">
        <pc:chgData name="Nikhila Manoj" userId="449c5b667324b76b" providerId="LiveId" clId="{2125154A-BA97-433D-8F31-5FBEED916B54}" dt="2023-06-04T17:05:07.693" v="898" actId="20577"/>
        <pc:sldMkLst>
          <pc:docMk/>
          <pc:sldMk cId="1682872213" sldId="284"/>
        </pc:sldMkLst>
        <pc:spChg chg="mod">
          <ac:chgData name="Nikhila Manoj" userId="449c5b667324b76b" providerId="LiveId" clId="{2125154A-BA97-433D-8F31-5FBEED916B54}" dt="2023-06-04T17:05:07.693" v="898" actId="20577"/>
          <ac:spMkLst>
            <pc:docMk/>
            <pc:sldMk cId="1682872213" sldId="284"/>
            <ac:spMk id="4" creationId="{B0BBE79B-750B-0E46-D8ED-3E79831C4511}"/>
          </ac:spMkLst>
        </pc:spChg>
      </pc:sldChg>
      <pc:sldChg chg="modSp mod">
        <pc:chgData name="Nikhila Manoj" userId="449c5b667324b76b" providerId="LiveId" clId="{2125154A-BA97-433D-8F31-5FBEED916B54}" dt="2023-06-04T17:05:24.080" v="902" actId="1038"/>
        <pc:sldMkLst>
          <pc:docMk/>
          <pc:sldMk cId="3065151679" sldId="285"/>
        </pc:sldMkLst>
        <pc:spChg chg="mod">
          <ac:chgData name="Nikhila Manoj" userId="449c5b667324b76b" providerId="LiveId" clId="{2125154A-BA97-433D-8F31-5FBEED916B54}" dt="2023-06-04T17:05:19.448" v="901" actId="20577"/>
          <ac:spMkLst>
            <pc:docMk/>
            <pc:sldMk cId="3065151679" sldId="285"/>
            <ac:spMk id="3" creationId="{17ADF997-0087-081B-0C20-84F8118480F0}"/>
          </ac:spMkLst>
        </pc:spChg>
        <pc:picChg chg="mod">
          <ac:chgData name="Nikhila Manoj" userId="449c5b667324b76b" providerId="LiveId" clId="{2125154A-BA97-433D-8F31-5FBEED916B54}" dt="2023-06-04T17:05:24.080" v="902" actId="1038"/>
          <ac:picMkLst>
            <pc:docMk/>
            <pc:sldMk cId="3065151679" sldId="285"/>
            <ac:picMk id="5" creationId="{D77FF480-9EC4-593A-CAF9-6C3E8C826890}"/>
          </ac:picMkLst>
        </pc:picChg>
      </pc:sldChg>
      <pc:sldChg chg="modSp mod">
        <pc:chgData name="Nikhila Manoj" userId="449c5b667324b76b" providerId="LiveId" clId="{2125154A-BA97-433D-8F31-5FBEED916B54}" dt="2023-06-04T17:05:43.166" v="907" actId="14100"/>
        <pc:sldMkLst>
          <pc:docMk/>
          <pc:sldMk cId="1919139321" sldId="286"/>
        </pc:sldMkLst>
        <pc:spChg chg="mod">
          <ac:chgData name="Nikhila Manoj" userId="449c5b667324b76b" providerId="LiveId" clId="{2125154A-BA97-433D-8F31-5FBEED916B54}" dt="2023-06-04T17:05:43.166" v="907" actId="14100"/>
          <ac:spMkLst>
            <pc:docMk/>
            <pc:sldMk cId="1919139321" sldId="286"/>
            <ac:spMk id="5" creationId="{3B2E1F72-F538-ADA5-892C-FC89EC05E4D4}"/>
          </ac:spMkLst>
        </pc:spChg>
      </pc:sldChg>
      <pc:sldChg chg="modSp mod">
        <pc:chgData name="Nikhila Manoj" userId="449c5b667324b76b" providerId="LiveId" clId="{2125154A-BA97-433D-8F31-5FBEED916B54}" dt="2023-06-04T17:05:48.450" v="909" actId="20577"/>
        <pc:sldMkLst>
          <pc:docMk/>
          <pc:sldMk cId="2314840203" sldId="287"/>
        </pc:sldMkLst>
        <pc:spChg chg="mod">
          <ac:chgData name="Nikhila Manoj" userId="449c5b667324b76b" providerId="LiveId" clId="{2125154A-BA97-433D-8F31-5FBEED916B54}" dt="2023-06-04T17:05:48.450" v="909" actId="20577"/>
          <ac:spMkLst>
            <pc:docMk/>
            <pc:sldMk cId="2314840203" sldId="287"/>
            <ac:spMk id="4" creationId="{BCD76F9C-9802-6F13-D23D-21FAA3B6A2A9}"/>
          </ac:spMkLst>
        </pc:spChg>
      </pc:sldChg>
      <pc:sldChg chg="modSp mod">
        <pc:chgData name="Nikhila Manoj" userId="449c5b667324b76b" providerId="LiveId" clId="{2125154A-BA97-433D-8F31-5FBEED916B54}" dt="2023-06-04T17:06:34.909" v="914" actId="255"/>
        <pc:sldMkLst>
          <pc:docMk/>
          <pc:sldMk cId="3295316020" sldId="288"/>
        </pc:sldMkLst>
        <pc:spChg chg="mod">
          <ac:chgData name="Nikhila Manoj" userId="449c5b667324b76b" providerId="LiveId" clId="{2125154A-BA97-433D-8F31-5FBEED916B54}" dt="2023-06-04T17:06:23.624" v="913" actId="20577"/>
          <ac:spMkLst>
            <pc:docMk/>
            <pc:sldMk cId="3295316020" sldId="288"/>
            <ac:spMk id="4" creationId="{A40F6D3F-D82C-9708-7C29-AEAB928E9389}"/>
          </ac:spMkLst>
        </pc:spChg>
        <pc:spChg chg="mod">
          <ac:chgData name="Nikhila Manoj" userId="449c5b667324b76b" providerId="LiveId" clId="{2125154A-BA97-433D-8F31-5FBEED916B54}" dt="2023-06-04T17:06:34.909" v="914" actId="255"/>
          <ac:spMkLst>
            <pc:docMk/>
            <pc:sldMk cId="3295316020" sldId="288"/>
            <ac:spMk id="5" creationId="{444F65C5-DE8E-F61B-5ED3-57FA715A7DD9}"/>
          </ac:spMkLst>
        </pc:spChg>
      </pc:sldChg>
      <pc:sldChg chg="modSp mod">
        <pc:chgData name="Nikhila Manoj" userId="449c5b667324b76b" providerId="LiveId" clId="{2125154A-BA97-433D-8F31-5FBEED916B54}" dt="2023-06-04T17:07:16.895" v="925" actId="20577"/>
        <pc:sldMkLst>
          <pc:docMk/>
          <pc:sldMk cId="1314560594" sldId="289"/>
        </pc:sldMkLst>
        <pc:spChg chg="mod">
          <ac:chgData name="Nikhila Manoj" userId="449c5b667324b76b" providerId="LiveId" clId="{2125154A-BA97-433D-8F31-5FBEED916B54}" dt="2023-06-04T17:07:16.895" v="925" actId="20577"/>
          <ac:spMkLst>
            <pc:docMk/>
            <pc:sldMk cId="1314560594" sldId="289"/>
            <ac:spMk id="3" creationId="{D844C2CB-451F-94FE-C73A-8C55C900DE7F}"/>
          </ac:spMkLst>
        </pc:spChg>
      </pc:sldChg>
      <pc:sldChg chg="modSp mod">
        <pc:chgData name="Nikhila Manoj" userId="449c5b667324b76b" providerId="LiveId" clId="{2125154A-BA97-433D-8F31-5FBEED916B54}" dt="2023-06-04T17:07:07.631" v="922" actId="1076"/>
        <pc:sldMkLst>
          <pc:docMk/>
          <pc:sldMk cId="3866982146" sldId="290"/>
        </pc:sldMkLst>
        <pc:spChg chg="mod">
          <ac:chgData name="Nikhila Manoj" userId="449c5b667324b76b" providerId="LiveId" clId="{2125154A-BA97-433D-8F31-5FBEED916B54}" dt="2023-06-04T17:07:07.631" v="922" actId="1076"/>
          <ac:spMkLst>
            <pc:docMk/>
            <pc:sldMk cId="3866982146" sldId="290"/>
            <ac:spMk id="4" creationId="{B78DEC03-42C9-AAB9-82D0-A15E60090F1A}"/>
          </ac:spMkLst>
        </pc:spChg>
      </pc:sldChg>
      <pc:sldChg chg="addSp delSp modSp mod">
        <pc:chgData name="Nikhila Manoj" userId="449c5b667324b76b" providerId="LiveId" clId="{2125154A-BA97-433D-8F31-5FBEED916B54}" dt="2023-06-04T14:06:16.966" v="69" actId="1076"/>
        <pc:sldMkLst>
          <pc:docMk/>
          <pc:sldMk cId="1484722351" sldId="291"/>
        </pc:sldMkLst>
        <pc:spChg chg="mod">
          <ac:chgData name="Nikhila Manoj" userId="449c5b667324b76b" providerId="LiveId" clId="{2125154A-BA97-433D-8F31-5FBEED916B54}" dt="2023-06-04T14:06:16.966" v="69" actId="1076"/>
          <ac:spMkLst>
            <pc:docMk/>
            <pc:sldMk cId="1484722351" sldId="291"/>
            <ac:spMk id="2" creationId="{806739CA-55B3-642B-0351-BF09385F9632}"/>
          </ac:spMkLst>
        </pc:spChg>
        <pc:picChg chg="add del mod ord">
          <ac:chgData name="Nikhila Manoj" userId="449c5b667324b76b" providerId="LiveId" clId="{2125154A-BA97-433D-8F31-5FBEED916B54}" dt="2023-06-04T14:04:52.920" v="63" actId="478"/>
          <ac:picMkLst>
            <pc:docMk/>
            <pc:sldMk cId="1484722351" sldId="291"/>
            <ac:picMk id="4" creationId="{3EA88EFA-2FF1-F886-2A16-5FD4B6390801}"/>
          </ac:picMkLst>
        </pc:picChg>
        <pc:picChg chg="add mod ord">
          <ac:chgData name="Nikhila Manoj" userId="449c5b667324b76b" providerId="LiveId" clId="{2125154A-BA97-433D-8F31-5FBEED916B54}" dt="2023-06-04T14:05:38.183" v="68" actId="14100"/>
          <ac:picMkLst>
            <pc:docMk/>
            <pc:sldMk cId="1484722351" sldId="291"/>
            <ac:picMk id="6" creationId="{3F7CCFDA-BA7E-E4E1-502C-B4DED0FD05B9}"/>
          </ac:picMkLst>
        </pc:picChg>
      </pc:sldChg>
      <pc:sldChg chg="addSp delSp modSp new mod">
        <pc:chgData name="Nikhila Manoj" userId="449c5b667324b76b" providerId="LiveId" clId="{2125154A-BA97-433D-8F31-5FBEED916B54}" dt="2023-06-04T17:07:34.979" v="928" actId="14100"/>
        <pc:sldMkLst>
          <pc:docMk/>
          <pc:sldMk cId="3050248481" sldId="292"/>
        </pc:sldMkLst>
        <pc:spChg chg="mod">
          <ac:chgData name="Nikhila Manoj" userId="449c5b667324b76b" providerId="LiveId" clId="{2125154A-BA97-433D-8F31-5FBEED916B54}" dt="2023-06-04T13:50:19.606" v="23" actId="20577"/>
          <ac:spMkLst>
            <pc:docMk/>
            <pc:sldMk cId="3050248481" sldId="292"/>
            <ac:spMk id="2" creationId="{98A60E80-EDDE-03CE-659D-ED6859AA8250}"/>
          </ac:spMkLst>
        </pc:spChg>
        <pc:spChg chg="del mod">
          <ac:chgData name="Nikhila Manoj" userId="449c5b667324b76b" providerId="LiveId" clId="{2125154A-BA97-433D-8F31-5FBEED916B54}" dt="2023-06-04T13:50:27.247" v="25" actId="478"/>
          <ac:spMkLst>
            <pc:docMk/>
            <pc:sldMk cId="3050248481" sldId="292"/>
            <ac:spMk id="3" creationId="{D7572AC9-B022-23AA-F6AD-BFAC880C81E1}"/>
          </ac:spMkLst>
        </pc:spChg>
        <pc:spChg chg="mod">
          <ac:chgData name="Nikhila Manoj" userId="449c5b667324b76b" providerId="LiveId" clId="{2125154A-BA97-433D-8F31-5FBEED916B54}" dt="2023-06-04T17:07:34.979" v="928" actId="14100"/>
          <ac:spMkLst>
            <pc:docMk/>
            <pc:sldMk cId="3050248481" sldId="292"/>
            <ac:spMk id="4" creationId="{4C1CAB9E-31A4-92A0-DCF6-22A43CD39B66}"/>
          </ac:spMkLst>
        </pc:spChg>
        <pc:picChg chg="add mod">
          <ac:chgData name="Nikhila Manoj" userId="449c5b667324b76b" providerId="LiveId" clId="{2125154A-BA97-433D-8F31-5FBEED916B54}" dt="2023-06-04T13:58:08.562" v="46" actId="1076"/>
          <ac:picMkLst>
            <pc:docMk/>
            <pc:sldMk cId="3050248481" sldId="292"/>
            <ac:picMk id="6" creationId="{4C4F41EB-B73A-D70D-DC74-2472931E021A}"/>
          </ac:picMkLst>
        </pc:picChg>
        <pc:picChg chg="add mod">
          <ac:chgData name="Nikhila Manoj" userId="449c5b667324b76b" providerId="LiveId" clId="{2125154A-BA97-433D-8F31-5FBEED916B54}" dt="2023-06-04T13:58:06.272" v="45" actId="1076"/>
          <ac:picMkLst>
            <pc:docMk/>
            <pc:sldMk cId="3050248481" sldId="292"/>
            <ac:picMk id="8" creationId="{D971D239-04D5-3297-077A-7490BA5DDC06}"/>
          </ac:picMkLst>
        </pc:picChg>
      </pc:sldChg>
      <pc:sldChg chg="addSp delSp modSp new mod">
        <pc:chgData name="Nikhila Manoj" userId="449c5b667324b76b" providerId="LiveId" clId="{2125154A-BA97-433D-8F31-5FBEED916B54}" dt="2023-06-04T17:07:49.929" v="935" actId="20577"/>
        <pc:sldMkLst>
          <pc:docMk/>
          <pc:sldMk cId="2033691430" sldId="293"/>
        </pc:sldMkLst>
        <pc:spChg chg="del mod">
          <ac:chgData name="Nikhila Manoj" userId="449c5b667324b76b" providerId="LiveId" clId="{2125154A-BA97-433D-8F31-5FBEED916B54}" dt="2023-06-04T13:58:23.043" v="49" actId="478"/>
          <ac:spMkLst>
            <pc:docMk/>
            <pc:sldMk cId="2033691430" sldId="293"/>
            <ac:spMk id="2" creationId="{909AB549-1472-5992-AA5B-76718015E48E}"/>
          </ac:spMkLst>
        </pc:spChg>
        <pc:spChg chg="mod">
          <ac:chgData name="Nikhila Manoj" userId="449c5b667324b76b" providerId="LiveId" clId="{2125154A-BA97-433D-8F31-5FBEED916B54}" dt="2023-06-04T17:07:49.929" v="935" actId="20577"/>
          <ac:spMkLst>
            <pc:docMk/>
            <pc:sldMk cId="2033691430" sldId="293"/>
            <ac:spMk id="3" creationId="{DA98EDED-15FA-7DFF-FCDC-92468993714D}"/>
          </ac:spMkLst>
        </pc:spChg>
        <pc:picChg chg="add mod">
          <ac:chgData name="Nikhila Manoj" userId="449c5b667324b76b" providerId="LiveId" clId="{2125154A-BA97-433D-8F31-5FBEED916B54}" dt="2023-06-04T13:58:50.164" v="53" actId="1076"/>
          <ac:picMkLst>
            <pc:docMk/>
            <pc:sldMk cId="2033691430" sldId="293"/>
            <ac:picMk id="5" creationId="{5E9C4610-CE26-16C7-53EE-956B7619DF59}"/>
          </ac:picMkLst>
        </pc:picChg>
      </pc:sldChg>
      <pc:sldChg chg="modSp add mod">
        <pc:chgData name="Nikhila Manoj" userId="449c5b667324b76b" providerId="LiveId" clId="{2125154A-BA97-433D-8F31-5FBEED916B54}" dt="2023-06-04T16:59:20.621" v="827" actId="20577"/>
        <pc:sldMkLst>
          <pc:docMk/>
          <pc:sldMk cId="2715931678" sldId="294"/>
        </pc:sldMkLst>
        <pc:spChg chg="mod">
          <ac:chgData name="Nikhila Manoj" userId="449c5b667324b76b" providerId="LiveId" clId="{2125154A-BA97-433D-8F31-5FBEED916B54}" dt="2023-06-04T16:59:20.621" v="827" actId="20577"/>
          <ac:spMkLst>
            <pc:docMk/>
            <pc:sldMk cId="2715931678" sldId="294"/>
            <ac:spMk id="5" creationId="{3197C7C7-2C1C-6CD9-4DD2-AE02A18A0BA0}"/>
          </ac:spMkLst>
        </pc:spChg>
        <pc:graphicFrameChg chg="mod modGraphic">
          <ac:chgData name="Nikhila Manoj" userId="449c5b667324b76b" providerId="LiveId" clId="{2125154A-BA97-433D-8F31-5FBEED916B54}" dt="2023-06-04T15:39:49.463" v="522" actId="20577"/>
          <ac:graphicFrameMkLst>
            <pc:docMk/>
            <pc:sldMk cId="2715931678" sldId="294"/>
            <ac:graphicFrameMk id="6" creationId="{0F75A9FD-7403-5548-8504-309B8ADB2168}"/>
          </ac:graphicFrameMkLst>
        </pc:graphicFrameChg>
      </pc:sldChg>
      <pc:sldChg chg="modSp add mod">
        <pc:chgData name="Nikhila Manoj" userId="449c5b667324b76b" providerId="LiveId" clId="{2125154A-BA97-433D-8F31-5FBEED916B54}" dt="2023-06-05T04:53:04.969" v="1034" actId="20577"/>
        <pc:sldMkLst>
          <pc:docMk/>
          <pc:sldMk cId="3565711612" sldId="295"/>
        </pc:sldMkLst>
        <pc:spChg chg="mod">
          <ac:chgData name="Nikhila Manoj" userId="449c5b667324b76b" providerId="LiveId" clId="{2125154A-BA97-433D-8F31-5FBEED916B54}" dt="2023-06-04T16:59:27.584" v="828" actId="20577"/>
          <ac:spMkLst>
            <pc:docMk/>
            <pc:sldMk cId="3565711612" sldId="295"/>
            <ac:spMk id="5" creationId="{3197C7C7-2C1C-6CD9-4DD2-AE02A18A0BA0}"/>
          </ac:spMkLst>
        </pc:spChg>
        <pc:graphicFrameChg chg="mod modGraphic">
          <ac:chgData name="Nikhila Manoj" userId="449c5b667324b76b" providerId="LiveId" clId="{2125154A-BA97-433D-8F31-5FBEED916B54}" dt="2023-06-05T04:53:04.969" v="1034" actId="20577"/>
          <ac:graphicFrameMkLst>
            <pc:docMk/>
            <pc:sldMk cId="3565711612" sldId="295"/>
            <ac:graphicFrameMk id="6" creationId="{0F75A9FD-7403-5548-8504-309B8ADB216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BA276E-9439-3AB8-E2C7-A5AA1E2B31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A0FF953-5DCA-FEC2-9F5F-AC708F58EA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6321CD-B2D8-47BA-8E80-D1AE6231AD60}" type="datetimeFigureOut">
              <a:rPr lang="en-IN" smtClean="0"/>
              <a:t>05-06-2023</a:t>
            </a:fld>
            <a:endParaRPr lang="en-IN"/>
          </a:p>
        </p:txBody>
      </p:sp>
      <p:sp>
        <p:nvSpPr>
          <p:cNvPr id="4" name="Footer Placeholder 3">
            <a:extLst>
              <a:ext uri="{FF2B5EF4-FFF2-40B4-BE49-F238E27FC236}">
                <a16:creationId xmlns:a16="http://schemas.microsoft.com/office/drawing/2014/main" id="{48C501A9-9FEA-A8E4-CD55-DE418916A6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8F2FC7A-EEAC-DEA0-175D-1752E905D4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D90486-9C8A-4734-B366-22A1847BD413}" type="slidenum">
              <a:rPr lang="en-IN" smtClean="0"/>
              <a:t>‹#›</a:t>
            </a:fld>
            <a:endParaRPr lang="en-IN"/>
          </a:p>
        </p:txBody>
      </p:sp>
    </p:spTree>
    <p:extLst>
      <p:ext uri="{BB962C8B-B14F-4D97-AF65-F5344CB8AC3E}">
        <p14:creationId xmlns:p14="http://schemas.microsoft.com/office/powerpoint/2010/main" val="42660552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4AE0A-2E4E-4FD6-BBBA-55BC0D5768E9}" type="datetimeFigureOut">
              <a:rPr lang="en-IN" smtClean="0"/>
              <a:t>05-06-2023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991F7-0B66-4681-9B79-4C4DB6DA3194}" type="slidenum">
              <a:rPr lang="en-IN" smtClean="0"/>
              <a:t>‹#›</a:t>
            </a:fld>
            <a:endParaRPr lang="en-IN"/>
          </a:p>
        </p:txBody>
      </p:sp>
    </p:spTree>
    <p:extLst>
      <p:ext uri="{BB962C8B-B14F-4D97-AF65-F5344CB8AC3E}">
        <p14:creationId xmlns:p14="http://schemas.microsoft.com/office/powerpoint/2010/main" val="26300620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E991F7-0B66-4681-9B79-4C4DB6DA3194}" type="slidenum">
              <a:rPr lang="en-IN" smtClean="0"/>
              <a:t>9</a:t>
            </a:fld>
            <a:endParaRPr lang="en-IN"/>
          </a:p>
        </p:txBody>
      </p:sp>
    </p:spTree>
    <p:extLst>
      <p:ext uri="{BB962C8B-B14F-4D97-AF65-F5344CB8AC3E}">
        <p14:creationId xmlns:p14="http://schemas.microsoft.com/office/powerpoint/2010/main" val="352959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E991F7-0B66-4681-9B79-4C4DB6DA3194}" type="slidenum">
              <a:rPr lang="en-IN" smtClean="0"/>
              <a:t>34</a:t>
            </a:fld>
            <a:endParaRPr lang="en-IN"/>
          </a:p>
        </p:txBody>
      </p:sp>
    </p:spTree>
    <p:extLst>
      <p:ext uri="{BB962C8B-B14F-4D97-AF65-F5344CB8AC3E}">
        <p14:creationId xmlns:p14="http://schemas.microsoft.com/office/powerpoint/2010/main" val="275278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6A01-DEFB-5BE2-B515-6E44CDBC6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F2A51C-1E9A-72B8-9206-0D56381E6337}"/>
              </a:ext>
            </a:extLst>
          </p:cNvPr>
          <p:cNvSpPr>
            <a:spLocks noGrp="1"/>
          </p:cNvSpPr>
          <p:nvPr>
            <p:ph type="subTitle" idx="1" hasCustomPrompt="1"/>
          </p:nvPr>
        </p:nvSpPr>
        <p:spPr>
          <a:xfrm>
            <a:off x="1524000" y="3602039"/>
            <a:ext cx="9144000" cy="1655762"/>
          </a:xfrm>
        </p:spPr>
        <p:txBody>
          <a:bodyPr/>
          <a:lstStyle>
            <a:lvl1pPr marL="0" indent="0" algn="ctr">
              <a:buNone/>
              <a:defRPr sz="2400"/>
            </a:lvl1pPr>
            <a:lvl2pPr marL="457203" indent="0" algn="ctr">
              <a:buNone/>
              <a:defRPr sz="2000"/>
            </a:lvl2pPr>
            <a:lvl3pPr marL="914406" indent="0" algn="ctr">
              <a:buNone/>
              <a:defRPr sz="1800"/>
            </a:lvl3pPr>
            <a:lvl4pPr marL="1371609" indent="0" algn="ctr">
              <a:buNone/>
              <a:defRPr sz="1600"/>
            </a:lvl4pPr>
            <a:lvl5pPr marL="1828812" indent="0" algn="ctr">
              <a:buNone/>
              <a:defRPr sz="1600"/>
            </a:lvl5pPr>
            <a:lvl6pPr marL="2286015" indent="0" algn="ctr">
              <a:buNone/>
              <a:defRPr sz="1600"/>
            </a:lvl6pPr>
            <a:lvl7pPr marL="2743218" indent="0" algn="ctr">
              <a:buNone/>
              <a:defRPr sz="1600"/>
            </a:lvl7pPr>
            <a:lvl8pPr marL="3200421" indent="0" algn="ctr">
              <a:buNone/>
              <a:defRPr sz="1600"/>
            </a:lvl8pPr>
            <a:lvl9pPr marL="3657624" indent="0" algn="ctr">
              <a:buNone/>
              <a:defRPr sz="1600"/>
            </a:lvl9pPr>
          </a:lstStyle>
          <a:p>
            <a:r>
              <a:rPr lang="en-US" dirty="0"/>
              <a:t>Click to edit the Master subtitle style</a:t>
            </a:r>
            <a:endParaRPr lang="en-IN" dirty="0"/>
          </a:p>
        </p:txBody>
      </p:sp>
    </p:spTree>
    <p:extLst>
      <p:ext uri="{BB962C8B-B14F-4D97-AF65-F5344CB8AC3E}">
        <p14:creationId xmlns:p14="http://schemas.microsoft.com/office/powerpoint/2010/main" val="248517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CCDF03-C725-C1C3-58D5-97C4563C0538}"/>
              </a:ext>
            </a:extLst>
          </p:cNvPr>
          <p:cNvSpPr/>
          <p:nvPr userDrawn="1"/>
        </p:nvSpPr>
        <p:spPr>
          <a:xfrm>
            <a:off x="0" y="88901"/>
            <a:ext cx="12192000" cy="11068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800"/>
          </a:p>
        </p:txBody>
      </p:sp>
      <p:sp>
        <p:nvSpPr>
          <p:cNvPr id="2" name="Title 1">
            <a:extLst>
              <a:ext uri="{FF2B5EF4-FFF2-40B4-BE49-F238E27FC236}">
                <a16:creationId xmlns:a16="http://schemas.microsoft.com/office/drawing/2014/main" id="{1E6C7376-BE24-7A31-C031-CBC36232DA17}"/>
              </a:ext>
            </a:extLst>
          </p:cNvPr>
          <p:cNvSpPr>
            <a:spLocks noGrp="1"/>
          </p:cNvSpPr>
          <p:nvPr>
            <p:ph type="title"/>
          </p:nvPr>
        </p:nvSpPr>
        <p:spPr>
          <a:xfrm>
            <a:off x="1" y="187570"/>
            <a:ext cx="12191999" cy="1008185"/>
          </a:xfrm>
        </p:spPr>
        <p:txBody>
          <a:bodyPr>
            <a:noAutofit/>
          </a:bodyPr>
          <a:lstStyle>
            <a:lvl1pPr algn="ctr">
              <a:defRPr sz="5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EAD90D6-9773-C0B7-03BF-365B494D3329}"/>
              </a:ext>
            </a:extLst>
          </p:cNvPr>
          <p:cNvSpPr>
            <a:spLocks noGrp="1"/>
          </p:cNvSpPr>
          <p:nvPr>
            <p:ph idx="1"/>
          </p:nvPr>
        </p:nvSpPr>
        <p:spPr>
          <a:xfrm>
            <a:off x="838200" y="1825626"/>
            <a:ext cx="10521462" cy="4387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6FD525EA-9632-6D81-15D2-5D0A1420C632}"/>
              </a:ext>
            </a:extLst>
          </p:cNvPr>
          <p:cNvSpPr>
            <a:spLocks noGrp="1"/>
          </p:cNvSpPr>
          <p:nvPr>
            <p:ph type="sldNum" sz="quarter" idx="12"/>
          </p:nvPr>
        </p:nvSpPr>
        <p:spPr/>
        <p:txBody>
          <a:bodyPr/>
          <a:lstStyle/>
          <a:p>
            <a:fld id="{9352E96C-52A8-4582-BA3C-62406AD931E5}" type="slidenum">
              <a:rPr lang="en-IN" smtClean="0"/>
              <a:t>‹#›</a:t>
            </a:fld>
            <a:endParaRPr lang="en-IN"/>
          </a:p>
        </p:txBody>
      </p:sp>
    </p:spTree>
    <p:extLst>
      <p:ext uri="{BB962C8B-B14F-4D97-AF65-F5344CB8AC3E}">
        <p14:creationId xmlns:p14="http://schemas.microsoft.com/office/powerpoint/2010/main" val="400329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FF1E-306B-356D-C3BA-4E9BA001E249}"/>
              </a:ext>
            </a:extLst>
          </p:cNvPr>
          <p:cNvSpPr>
            <a:spLocks noGrp="1"/>
          </p:cNvSpPr>
          <p:nvPr>
            <p:ph type="title"/>
          </p:nvPr>
        </p:nvSpPr>
        <p:spPr>
          <a:xfrm>
            <a:off x="838200" y="576264"/>
            <a:ext cx="10515600" cy="2852737"/>
          </a:xfrm>
        </p:spPr>
        <p:txBody>
          <a:bodyPr anchor="b"/>
          <a:lstStyle>
            <a:lvl1pPr>
              <a:defRPr sz="6000"/>
            </a:lvl1pPr>
          </a:lstStyle>
          <a:p>
            <a:r>
              <a:rPr lang="en-US"/>
              <a:t>Click to edit Master title style</a:t>
            </a:r>
            <a:endParaRPr lang="en-IN"/>
          </a:p>
        </p:txBody>
      </p:sp>
      <p:sp>
        <p:nvSpPr>
          <p:cNvPr id="6" name="Slide Number Placeholder 5">
            <a:extLst>
              <a:ext uri="{FF2B5EF4-FFF2-40B4-BE49-F238E27FC236}">
                <a16:creationId xmlns:a16="http://schemas.microsoft.com/office/drawing/2014/main" id="{EA189F4A-A28E-05C1-9D51-A1E9DC151510}"/>
              </a:ext>
            </a:extLst>
          </p:cNvPr>
          <p:cNvSpPr>
            <a:spLocks noGrp="1"/>
          </p:cNvSpPr>
          <p:nvPr>
            <p:ph type="sldNum" sz="quarter" idx="12"/>
          </p:nvPr>
        </p:nvSpPr>
        <p:spPr/>
        <p:txBody>
          <a:bodyPr/>
          <a:lstStyle/>
          <a:p>
            <a:fld id="{9352E96C-52A8-4582-BA3C-62406AD931E5}" type="slidenum">
              <a:rPr lang="en-IN" smtClean="0"/>
              <a:t>‹#›</a:t>
            </a:fld>
            <a:endParaRPr lang="en-IN"/>
          </a:p>
        </p:txBody>
      </p:sp>
      <p:sp>
        <p:nvSpPr>
          <p:cNvPr id="12" name="Freeform: Shape 11">
            <a:extLst>
              <a:ext uri="{FF2B5EF4-FFF2-40B4-BE49-F238E27FC236}">
                <a16:creationId xmlns:a16="http://schemas.microsoft.com/office/drawing/2014/main" id="{D17BE8CD-CD69-D180-AB93-30ECE88CF469}"/>
              </a:ext>
            </a:extLst>
          </p:cNvPr>
          <p:cNvSpPr/>
          <p:nvPr userDrawn="1"/>
        </p:nvSpPr>
        <p:spPr>
          <a:xfrm>
            <a:off x="10383450" y="4910570"/>
            <a:ext cx="1808551" cy="1947430"/>
          </a:xfrm>
          <a:custGeom>
            <a:avLst/>
            <a:gdLst>
              <a:gd name="connsiteX0" fmla="*/ 1808551 w 1808551"/>
              <a:gd name="connsiteY0" fmla="*/ 0 h 1947430"/>
              <a:gd name="connsiteX1" fmla="*/ 1808551 w 1808551"/>
              <a:gd name="connsiteY1" fmla="*/ 1947430 h 1947430"/>
              <a:gd name="connsiteX2" fmla="*/ 0 w 1808551"/>
              <a:gd name="connsiteY2" fmla="*/ 1947430 h 1947430"/>
              <a:gd name="connsiteX3" fmla="*/ 87727 w 1808551"/>
              <a:gd name="connsiteY3" fmla="*/ 1925350 h 1947430"/>
              <a:gd name="connsiteX4" fmla="*/ 1348018 w 1808551"/>
              <a:gd name="connsiteY4" fmla="*/ 1102667 h 1947430"/>
              <a:gd name="connsiteX5" fmla="*/ 1784335 w 1808551"/>
              <a:gd name="connsiteY5" fmla="*/ 141331 h 19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8551" h="1947430">
                <a:moveTo>
                  <a:pt x="1808551" y="0"/>
                </a:moveTo>
                <a:lnTo>
                  <a:pt x="1808551" y="1947430"/>
                </a:lnTo>
                <a:lnTo>
                  <a:pt x="0" y="1947430"/>
                </a:lnTo>
                <a:lnTo>
                  <a:pt x="87727" y="1925350"/>
                </a:lnTo>
                <a:cubicBezTo>
                  <a:pt x="593869" y="1783129"/>
                  <a:pt x="1031537" y="1509368"/>
                  <a:pt x="1348018" y="1102667"/>
                </a:cubicBezTo>
                <a:cubicBezTo>
                  <a:pt x="1569554" y="817977"/>
                  <a:pt x="1713358" y="491729"/>
                  <a:pt x="1784335" y="141331"/>
                </a:cubicBezTo>
                <a:close/>
              </a:path>
            </a:pathLst>
          </a:custGeom>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IN" sz="1800"/>
          </a:p>
        </p:txBody>
      </p:sp>
    </p:spTree>
    <p:extLst>
      <p:ext uri="{BB962C8B-B14F-4D97-AF65-F5344CB8AC3E}">
        <p14:creationId xmlns:p14="http://schemas.microsoft.com/office/powerpoint/2010/main" val="232572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FF1E-306B-356D-C3BA-4E9BA001E249}"/>
              </a:ext>
            </a:extLst>
          </p:cNvPr>
          <p:cNvSpPr>
            <a:spLocks noGrp="1"/>
          </p:cNvSpPr>
          <p:nvPr>
            <p:ph type="title"/>
          </p:nvPr>
        </p:nvSpPr>
        <p:spPr>
          <a:xfrm>
            <a:off x="838200" y="576264"/>
            <a:ext cx="10515600" cy="2852737"/>
          </a:xfrm>
        </p:spPr>
        <p:txBody>
          <a:bodyPr anchor="b"/>
          <a:lstStyle>
            <a:lvl1pPr>
              <a:defRPr sz="6000"/>
            </a:lvl1pPr>
          </a:lstStyle>
          <a:p>
            <a:r>
              <a:rPr lang="en-US"/>
              <a:t>Click to edit Master title style</a:t>
            </a:r>
            <a:endParaRPr lang="en-IN"/>
          </a:p>
        </p:txBody>
      </p:sp>
      <p:sp>
        <p:nvSpPr>
          <p:cNvPr id="6" name="Slide Number Placeholder 5">
            <a:extLst>
              <a:ext uri="{FF2B5EF4-FFF2-40B4-BE49-F238E27FC236}">
                <a16:creationId xmlns:a16="http://schemas.microsoft.com/office/drawing/2014/main" id="{EA189F4A-A28E-05C1-9D51-A1E9DC151510}"/>
              </a:ext>
            </a:extLst>
          </p:cNvPr>
          <p:cNvSpPr>
            <a:spLocks noGrp="1"/>
          </p:cNvSpPr>
          <p:nvPr>
            <p:ph type="sldNum" sz="quarter" idx="12"/>
          </p:nvPr>
        </p:nvSpPr>
        <p:spPr/>
        <p:txBody>
          <a:bodyPr/>
          <a:lstStyle/>
          <a:p>
            <a:fld id="{9352E96C-52A8-4582-BA3C-62406AD931E5}" type="slidenum">
              <a:rPr lang="en-IN" smtClean="0"/>
              <a:t>‹#›</a:t>
            </a:fld>
            <a:endParaRPr lang="en-IN"/>
          </a:p>
        </p:txBody>
      </p:sp>
      <p:sp>
        <p:nvSpPr>
          <p:cNvPr id="12" name="Freeform: Shape 11">
            <a:extLst>
              <a:ext uri="{FF2B5EF4-FFF2-40B4-BE49-F238E27FC236}">
                <a16:creationId xmlns:a16="http://schemas.microsoft.com/office/drawing/2014/main" id="{D17BE8CD-CD69-D180-AB93-30ECE88CF469}"/>
              </a:ext>
            </a:extLst>
          </p:cNvPr>
          <p:cNvSpPr/>
          <p:nvPr userDrawn="1"/>
        </p:nvSpPr>
        <p:spPr>
          <a:xfrm>
            <a:off x="10383450" y="4910570"/>
            <a:ext cx="1808551" cy="1947430"/>
          </a:xfrm>
          <a:custGeom>
            <a:avLst/>
            <a:gdLst>
              <a:gd name="connsiteX0" fmla="*/ 1808551 w 1808551"/>
              <a:gd name="connsiteY0" fmla="*/ 0 h 1947430"/>
              <a:gd name="connsiteX1" fmla="*/ 1808551 w 1808551"/>
              <a:gd name="connsiteY1" fmla="*/ 1947430 h 1947430"/>
              <a:gd name="connsiteX2" fmla="*/ 0 w 1808551"/>
              <a:gd name="connsiteY2" fmla="*/ 1947430 h 1947430"/>
              <a:gd name="connsiteX3" fmla="*/ 87727 w 1808551"/>
              <a:gd name="connsiteY3" fmla="*/ 1925350 h 1947430"/>
              <a:gd name="connsiteX4" fmla="*/ 1348018 w 1808551"/>
              <a:gd name="connsiteY4" fmla="*/ 1102667 h 1947430"/>
              <a:gd name="connsiteX5" fmla="*/ 1784335 w 1808551"/>
              <a:gd name="connsiteY5" fmla="*/ 141331 h 19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8551" h="1947430">
                <a:moveTo>
                  <a:pt x="1808551" y="0"/>
                </a:moveTo>
                <a:lnTo>
                  <a:pt x="1808551" y="1947430"/>
                </a:lnTo>
                <a:lnTo>
                  <a:pt x="0" y="1947430"/>
                </a:lnTo>
                <a:lnTo>
                  <a:pt x="87727" y="1925350"/>
                </a:lnTo>
                <a:cubicBezTo>
                  <a:pt x="593869" y="1783129"/>
                  <a:pt x="1031537" y="1509368"/>
                  <a:pt x="1348018" y="1102667"/>
                </a:cubicBezTo>
                <a:cubicBezTo>
                  <a:pt x="1569554" y="817977"/>
                  <a:pt x="1713358" y="491729"/>
                  <a:pt x="1784335" y="141331"/>
                </a:cubicBezTo>
                <a:close/>
              </a:path>
            </a:pathLst>
          </a:cu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endParaRPr lang="en-IN" sz="1800"/>
          </a:p>
        </p:txBody>
      </p:sp>
      <p:sp>
        <p:nvSpPr>
          <p:cNvPr id="3" name="Freeform: Shape 2">
            <a:extLst>
              <a:ext uri="{FF2B5EF4-FFF2-40B4-BE49-F238E27FC236}">
                <a16:creationId xmlns:a16="http://schemas.microsoft.com/office/drawing/2014/main" id="{1C5AA92F-6DB7-DF63-0B28-556EC3C9E3B4}"/>
              </a:ext>
            </a:extLst>
          </p:cNvPr>
          <p:cNvSpPr/>
          <p:nvPr userDrawn="1"/>
        </p:nvSpPr>
        <p:spPr>
          <a:xfrm flipH="1" flipV="1">
            <a:off x="0" y="0"/>
            <a:ext cx="1800000" cy="1947600"/>
          </a:xfrm>
          <a:custGeom>
            <a:avLst/>
            <a:gdLst>
              <a:gd name="connsiteX0" fmla="*/ 1808551 w 1808551"/>
              <a:gd name="connsiteY0" fmla="*/ 0 h 1947430"/>
              <a:gd name="connsiteX1" fmla="*/ 1808551 w 1808551"/>
              <a:gd name="connsiteY1" fmla="*/ 1947430 h 1947430"/>
              <a:gd name="connsiteX2" fmla="*/ 0 w 1808551"/>
              <a:gd name="connsiteY2" fmla="*/ 1947430 h 1947430"/>
              <a:gd name="connsiteX3" fmla="*/ 87727 w 1808551"/>
              <a:gd name="connsiteY3" fmla="*/ 1925350 h 1947430"/>
              <a:gd name="connsiteX4" fmla="*/ 1348018 w 1808551"/>
              <a:gd name="connsiteY4" fmla="*/ 1102667 h 1947430"/>
              <a:gd name="connsiteX5" fmla="*/ 1784335 w 1808551"/>
              <a:gd name="connsiteY5" fmla="*/ 141331 h 19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8551" h="1947430">
                <a:moveTo>
                  <a:pt x="1808551" y="0"/>
                </a:moveTo>
                <a:lnTo>
                  <a:pt x="1808551" y="1947430"/>
                </a:lnTo>
                <a:lnTo>
                  <a:pt x="0" y="1947430"/>
                </a:lnTo>
                <a:lnTo>
                  <a:pt x="87727" y="1925350"/>
                </a:lnTo>
                <a:cubicBezTo>
                  <a:pt x="593869" y="1783129"/>
                  <a:pt x="1031537" y="1509368"/>
                  <a:pt x="1348018" y="1102667"/>
                </a:cubicBezTo>
                <a:cubicBezTo>
                  <a:pt x="1569554" y="817977"/>
                  <a:pt x="1713358" y="491729"/>
                  <a:pt x="1784335" y="141331"/>
                </a:cubicBezTo>
                <a:close/>
              </a:path>
            </a:pathLst>
          </a:custGeom>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endParaRPr lang="en-IN" sz="1800"/>
          </a:p>
        </p:txBody>
      </p:sp>
    </p:spTree>
    <p:extLst>
      <p:ext uri="{BB962C8B-B14F-4D97-AF65-F5344CB8AC3E}">
        <p14:creationId xmlns:p14="http://schemas.microsoft.com/office/powerpoint/2010/main" val="55258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A918-F4BA-4825-F792-935AD449D7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4B23FC-699C-B77B-9580-9FA905A02F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B97A19-7B81-F492-3661-3F05529476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0E007E12-F518-5318-FCEA-DAACA136B9F3}"/>
              </a:ext>
            </a:extLst>
          </p:cNvPr>
          <p:cNvSpPr>
            <a:spLocks noGrp="1"/>
          </p:cNvSpPr>
          <p:nvPr>
            <p:ph type="sldNum" sz="quarter" idx="12"/>
          </p:nvPr>
        </p:nvSpPr>
        <p:spPr/>
        <p:txBody>
          <a:bodyPr/>
          <a:lstStyle/>
          <a:p>
            <a:fld id="{9352E96C-52A8-4582-BA3C-62406AD931E5}" type="slidenum">
              <a:rPr lang="en-IN" smtClean="0"/>
              <a:t>‹#›</a:t>
            </a:fld>
            <a:endParaRPr lang="en-IN"/>
          </a:p>
        </p:txBody>
      </p:sp>
      <p:sp>
        <p:nvSpPr>
          <p:cNvPr id="9" name="Freeform: Shape 8">
            <a:extLst>
              <a:ext uri="{FF2B5EF4-FFF2-40B4-BE49-F238E27FC236}">
                <a16:creationId xmlns:a16="http://schemas.microsoft.com/office/drawing/2014/main" id="{1DFF4C88-108E-FF23-8C4E-BA56EAAA255A}"/>
              </a:ext>
            </a:extLst>
          </p:cNvPr>
          <p:cNvSpPr/>
          <p:nvPr userDrawn="1"/>
        </p:nvSpPr>
        <p:spPr>
          <a:xfrm flipH="1">
            <a:off x="-5" y="5216768"/>
            <a:ext cx="1807200" cy="1947600"/>
          </a:xfrm>
          <a:custGeom>
            <a:avLst/>
            <a:gdLst>
              <a:gd name="connsiteX0" fmla="*/ 1808551 w 1808551"/>
              <a:gd name="connsiteY0" fmla="*/ 0 h 1947430"/>
              <a:gd name="connsiteX1" fmla="*/ 1808551 w 1808551"/>
              <a:gd name="connsiteY1" fmla="*/ 1947430 h 1947430"/>
              <a:gd name="connsiteX2" fmla="*/ 0 w 1808551"/>
              <a:gd name="connsiteY2" fmla="*/ 1947430 h 1947430"/>
              <a:gd name="connsiteX3" fmla="*/ 87727 w 1808551"/>
              <a:gd name="connsiteY3" fmla="*/ 1925350 h 1947430"/>
              <a:gd name="connsiteX4" fmla="*/ 1348018 w 1808551"/>
              <a:gd name="connsiteY4" fmla="*/ 1102667 h 1947430"/>
              <a:gd name="connsiteX5" fmla="*/ 1784335 w 1808551"/>
              <a:gd name="connsiteY5" fmla="*/ 141331 h 19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8551" h="1947430">
                <a:moveTo>
                  <a:pt x="1808551" y="0"/>
                </a:moveTo>
                <a:lnTo>
                  <a:pt x="1808551" y="1947430"/>
                </a:lnTo>
                <a:lnTo>
                  <a:pt x="0" y="1947430"/>
                </a:lnTo>
                <a:lnTo>
                  <a:pt x="87727" y="1925350"/>
                </a:lnTo>
                <a:cubicBezTo>
                  <a:pt x="593869" y="1783129"/>
                  <a:pt x="1031537" y="1509368"/>
                  <a:pt x="1348018" y="1102667"/>
                </a:cubicBezTo>
                <a:cubicBezTo>
                  <a:pt x="1569554" y="817977"/>
                  <a:pt x="1713358" y="491729"/>
                  <a:pt x="1784335" y="141331"/>
                </a:cubicBezTo>
                <a:close/>
              </a:path>
            </a:pathLst>
          </a:custGeom>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IN" sz="1800"/>
          </a:p>
        </p:txBody>
      </p:sp>
      <p:sp>
        <p:nvSpPr>
          <p:cNvPr id="10" name="Freeform: Shape 9">
            <a:extLst>
              <a:ext uri="{FF2B5EF4-FFF2-40B4-BE49-F238E27FC236}">
                <a16:creationId xmlns:a16="http://schemas.microsoft.com/office/drawing/2014/main" id="{9CF8A525-7340-39DC-8B8E-95C26E88F0EE}"/>
              </a:ext>
            </a:extLst>
          </p:cNvPr>
          <p:cNvSpPr/>
          <p:nvPr userDrawn="1"/>
        </p:nvSpPr>
        <p:spPr>
          <a:xfrm flipV="1">
            <a:off x="10384800" y="0"/>
            <a:ext cx="1807200" cy="1947600"/>
          </a:xfrm>
          <a:custGeom>
            <a:avLst/>
            <a:gdLst>
              <a:gd name="connsiteX0" fmla="*/ 1808551 w 1808551"/>
              <a:gd name="connsiteY0" fmla="*/ 0 h 1947430"/>
              <a:gd name="connsiteX1" fmla="*/ 1808551 w 1808551"/>
              <a:gd name="connsiteY1" fmla="*/ 1947430 h 1947430"/>
              <a:gd name="connsiteX2" fmla="*/ 0 w 1808551"/>
              <a:gd name="connsiteY2" fmla="*/ 1947430 h 1947430"/>
              <a:gd name="connsiteX3" fmla="*/ 87727 w 1808551"/>
              <a:gd name="connsiteY3" fmla="*/ 1925350 h 1947430"/>
              <a:gd name="connsiteX4" fmla="*/ 1348018 w 1808551"/>
              <a:gd name="connsiteY4" fmla="*/ 1102667 h 1947430"/>
              <a:gd name="connsiteX5" fmla="*/ 1784335 w 1808551"/>
              <a:gd name="connsiteY5" fmla="*/ 141331 h 19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8551" h="1947430">
                <a:moveTo>
                  <a:pt x="1808551" y="0"/>
                </a:moveTo>
                <a:lnTo>
                  <a:pt x="1808551" y="1947430"/>
                </a:lnTo>
                <a:lnTo>
                  <a:pt x="0" y="1947430"/>
                </a:lnTo>
                <a:lnTo>
                  <a:pt x="87727" y="1925350"/>
                </a:lnTo>
                <a:cubicBezTo>
                  <a:pt x="593869" y="1783129"/>
                  <a:pt x="1031537" y="1509368"/>
                  <a:pt x="1348018" y="1102667"/>
                </a:cubicBezTo>
                <a:cubicBezTo>
                  <a:pt x="1569554" y="817977"/>
                  <a:pt x="1713358" y="491729"/>
                  <a:pt x="1784335" y="141331"/>
                </a:cubicBezTo>
                <a:close/>
              </a:path>
            </a:pathLst>
          </a:custGeom>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IN" sz="1800"/>
          </a:p>
        </p:txBody>
      </p:sp>
    </p:spTree>
    <p:extLst>
      <p:ext uri="{BB962C8B-B14F-4D97-AF65-F5344CB8AC3E}">
        <p14:creationId xmlns:p14="http://schemas.microsoft.com/office/powerpoint/2010/main" val="72506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5354CAB6-FB1A-0C98-9620-77F51DBF161F}"/>
              </a:ext>
            </a:extLst>
          </p:cNvPr>
          <p:cNvSpPr/>
          <p:nvPr userDrawn="1"/>
        </p:nvSpPr>
        <p:spPr>
          <a:xfrm>
            <a:off x="5320147" y="0"/>
            <a:ext cx="6871855" cy="6858000"/>
          </a:xfrm>
          <a:custGeom>
            <a:avLst/>
            <a:gdLst>
              <a:gd name="connsiteX0" fmla="*/ 2146588 w 6962332"/>
              <a:gd name="connsiteY0" fmla="*/ 0 h 6858000"/>
              <a:gd name="connsiteX1" fmla="*/ 6962332 w 6962332"/>
              <a:gd name="connsiteY1" fmla="*/ 0 h 6858000"/>
              <a:gd name="connsiteX2" fmla="*/ 6962332 w 6962332"/>
              <a:gd name="connsiteY2" fmla="*/ 6858000 h 6858000"/>
              <a:gd name="connsiteX3" fmla="*/ 3176466 w 6962332"/>
              <a:gd name="connsiteY3" fmla="*/ 6858000 h 6858000"/>
              <a:gd name="connsiteX4" fmla="*/ 710968 w 6962332"/>
              <a:gd name="connsiteY4" fmla="*/ 5541929 h 6858000"/>
              <a:gd name="connsiteX5" fmla="*/ 158521 w 6962332"/>
              <a:gd name="connsiteY5" fmla="*/ 37243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2332" h="6858000">
                <a:moveTo>
                  <a:pt x="2146588" y="0"/>
                </a:moveTo>
                <a:lnTo>
                  <a:pt x="6962332" y="0"/>
                </a:lnTo>
                <a:lnTo>
                  <a:pt x="6962332" y="6858000"/>
                </a:lnTo>
                <a:lnTo>
                  <a:pt x="3176466" y="6858000"/>
                </a:lnTo>
                <a:lnTo>
                  <a:pt x="710968" y="5541929"/>
                </a:lnTo>
                <a:cubicBezTo>
                  <a:pt x="56517" y="5192585"/>
                  <a:pt x="-190822" y="4378850"/>
                  <a:pt x="158521" y="3724398"/>
                </a:cubicBezTo>
                <a:close/>
              </a:path>
            </a:pathLst>
          </a:custGeom>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IN" sz="1800"/>
          </a:p>
        </p:txBody>
      </p:sp>
    </p:spTree>
    <p:extLst>
      <p:ext uri="{BB962C8B-B14F-4D97-AF65-F5344CB8AC3E}">
        <p14:creationId xmlns:p14="http://schemas.microsoft.com/office/powerpoint/2010/main" val="119547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525F-3D0F-343D-6ED4-563491F781AA}"/>
              </a:ext>
            </a:extLst>
          </p:cNvPr>
          <p:cNvSpPr>
            <a:spLocks noGrp="1"/>
          </p:cNvSpPr>
          <p:nvPr>
            <p:ph type="title"/>
          </p:nvPr>
        </p:nvSpPr>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DDB855A1-4D57-4E4A-6C8E-5684026C0738}"/>
              </a:ext>
            </a:extLst>
          </p:cNvPr>
          <p:cNvSpPr>
            <a:spLocks noGrp="1"/>
          </p:cNvSpPr>
          <p:nvPr>
            <p:ph type="sldNum" sz="quarter" idx="12"/>
          </p:nvPr>
        </p:nvSpPr>
        <p:spPr>
          <a:xfrm>
            <a:off x="5844000" y="6354000"/>
            <a:ext cx="504000" cy="504000"/>
          </a:xfrm>
        </p:spPr>
        <p:txBody>
          <a:bodyPr/>
          <a:lstStyle/>
          <a:p>
            <a:fld id="{9352E96C-52A8-4582-BA3C-62406AD931E5}" type="slidenum">
              <a:rPr lang="en-IN" smtClean="0"/>
              <a:t>‹#›</a:t>
            </a:fld>
            <a:endParaRPr lang="en-IN" dirty="0"/>
          </a:p>
        </p:txBody>
      </p:sp>
      <p:sp>
        <p:nvSpPr>
          <p:cNvPr id="6" name="Arrow: Pentagon 5">
            <a:extLst>
              <a:ext uri="{FF2B5EF4-FFF2-40B4-BE49-F238E27FC236}">
                <a16:creationId xmlns:a16="http://schemas.microsoft.com/office/drawing/2014/main" id="{FB935BA3-27F3-A4B0-5672-9195EB45819B}"/>
              </a:ext>
            </a:extLst>
          </p:cNvPr>
          <p:cNvSpPr/>
          <p:nvPr userDrawn="1"/>
        </p:nvSpPr>
        <p:spPr>
          <a:xfrm>
            <a:off x="0" y="6354000"/>
            <a:ext cx="5752894" cy="504000"/>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800"/>
          </a:p>
        </p:txBody>
      </p:sp>
      <p:sp>
        <p:nvSpPr>
          <p:cNvPr id="7" name="Arrow: Pentagon 6">
            <a:extLst>
              <a:ext uri="{FF2B5EF4-FFF2-40B4-BE49-F238E27FC236}">
                <a16:creationId xmlns:a16="http://schemas.microsoft.com/office/drawing/2014/main" id="{4F2C99D1-9E58-1016-00E9-EE420E384027}"/>
              </a:ext>
            </a:extLst>
          </p:cNvPr>
          <p:cNvSpPr/>
          <p:nvPr userDrawn="1"/>
        </p:nvSpPr>
        <p:spPr>
          <a:xfrm flipH="1">
            <a:off x="6437922" y="6315447"/>
            <a:ext cx="5752894" cy="504000"/>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322120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95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5CBAF-2A83-B48F-2415-05970916E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61D27F-3D5B-35EF-E46F-07AA669F4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5469B295-10F0-77E4-9DB8-9208A95BE7B5}"/>
              </a:ext>
            </a:extLst>
          </p:cNvPr>
          <p:cNvSpPr>
            <a:spLocks noGrp="1"/>
          </p:cNvSpPr>
          <p:nvPr>
            <p:ph type="sldNum" sz="quarter" idx="4"/>
          </p:nvPr>
        </p:nvSpPr>
        <p:spPr>
          <a:xfrm>
            <a:off x="5592000" y="6311901"/>
            <a:ext cx="504000" cy="504000"/>
          </a:xfrm>
          <a:prstGeom prst="ellipse">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lstStyle>
            <a:lvl1pPr algn="r">
              <a:defRPr sz="2000">
                <a:solidFill>
                  <a:schemeClr val="tx1"/>
                </a:solidFill>
              </a:defRPr>
            </a:lvl1pPr>
          </a:lstStyle>
          <a:p>
            <a:fld id="{9352E96C-52A8-4582-BA3C-62406AD931E5}" type="slidenum">
              <a:rPr lang="en-IN" smtClean="0"/>
              <a:pPr/>
              <a:t>‹#›</a:t>
            </a:fld>
            <a:endParaRPr lang="en-IN"/>
          </a:p>
        </p:txBody>
      </p:sp>
    </p:spTree>
    <p:extLst>
      <p:ext uri="{BB962C8B-B14F-4D97-AF65-F5344CB8AC3E}">
        <p14:creationId xmlns:p14="http://schemas.microsoft.com/office/powerpoint/2010/main" val="1998987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Lst>
  <p:hf hdr="0" ftr="0" dt="0"/>
  <p:txStyles>
    <p:titleStyle>
      <a:lvl1pPr algn="l" defTabSz="91440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2" indent="-228602" algn="l" defTabSz="91440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4" indent="-228602" algn="l" defTabSz="91440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8" indent="-228602" algn="l" defTabSz="91440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10" indent="-228602" algn="l" defTabSz="91440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13" indent="-228602" algn="l" defTabSz="91440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17" indent="-228602" algn="l" defTabSz="91440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19" indent="-228602" algn="l" defTabSz="91440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23" indent="-228602" algn="l" defTabSz="91440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25" indent="-228602" algn="l" defTabSz="91440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6" rtl="0" eaLnBrk="1" latinLnBrk="0" hangingPunct="1">
        <a:defRPr sz="1800" kern="1200">
          <a:solidFill>
            <a:schemeClr val="tx1"/>
          </a:solidFill>
          <a:latin typeface="+mn-lt"/>
          <a:ea typeface="+mn-ea"/>
          <a:cs typeface="+mn-cs"/>
        </a:defRPr>
      </a:lvl1pPr>
      <a:lvl2pPr marL="457203" algn="l" defTabSz="914406" rtl="0" eaLnBrk="1" latinLnBrk="0" hangingPunct="1">
        <a:defRPr sz="1800" kern="1200">
          <a:solidFill>
            <a:schemeClr val="tx1"/>
          </a:solidFill>
          <a:latin typeface="+mn-lt"/>
          <a:ea typeface="+mn-ea"/>
          <a:cs typeface="+mn-cs"/>
        </a:defRPr>
      </a:lvl2pPr>
      <a:lvl3pPr marL="914406" algn="l" defTabSz="914406" rtl="0" eaLnBrk="1" latinLnBrk="0" hangingPunct="1">
        <a:defRPr sz="1800" kern="1200">
          <a:solidFill>
            <a:schemeClr val="tx1"/>
          </a:solidFill>
          <a:latin typeface="+mn-lt"/>
          <a:ea typeface="+mn-ea"/>
          <a:cs typeface="+mn-cs"/>
        </a:defRPr>
      </a:lvl3pPr>
      <a:lvl4pPr marL="1371609" algn="l" defTabSz="914406" rtl="0" eaLnBrk="1" latinLnBrk="0" hangingPunct="1">
        <a:defRPr sz="1800" kern="1200">
          <a:solidFill>
            <a:schemeClr val="tx1"/>
          </a:solidFill>
          <a:latin typeface="+mn-lt"/>
          <a:ea typeface="+mn-ea"/>
          <a:cs typeface="+mn-cs"/>
        </a:defRPr>
      </a:lvl4pPr>
      <a:lvl5pPr marL="1828812" algn="l" defTabSz="914406" rtl="0" eaLnBrk="1" latinLnBrk="0" hangingPunct="1">
        <a:defRPr sz="1800" kern="1200">
          <a:solidFill>
            <a:schemeClr val="tx1"/>
          </a:solidFill>
          <a:latin typeface="+mn-lt"/>
          <a:ea typeface="+mn-ea"/>
          <a:cs typeface="+mn-cs"/>
        </a:defRPr>
      </a:lvl5pPr>
      <a:lvl6pPr marL="2286015" algn="l" defTabSz="914406" rtl="0" eaLnBrk="1" latinLnBrk="0" hangingPunct="1">
        <a:defRPr sz="1800" kern="1200">
          <a:solidFill>
            <a:schemeClr val="tx1"/>
          </a:solidFill>
          <a:latin typeface="+mn-lt"/>
          <a:ea typeface="+mn-ea"/>
          <a:cs typeface="+mn-cs"/>
        </a:defRPr>
      </a:lvl6pPr>
      <a:lvl7pPr marL="2743218" algn="l" defTabSz="914406" rtl="0" eaLnBrk="1" latinLnBrk="0" hangingPunct="1">
        <a:defRPr sz="1800" kern="1200">
          <a:solidFill>
            <a:schemeClr val="tx1"/>
          </a:solidFill>
          <a:latin typeface="+mn-lt"/>
          <a:ea typeface="+mn-ea"/>
          <a:cs typeface="+mn-cs"/>
        </a:defRPr>
      </a:lvl7pPr>
      <a:lvl8pPr marL="3200421" algn="l" defTabSz="914406" rtl="0" eaLnBrk="1" latinLnBrk="0" hangingPunct="1">
        <a:defRPr sz="1800" kern="1200">
          <a:solidFill>
            <a:schemeClr val="tx1"/>
          </a:solidFill>
          <a:latin typeface="+mn-lt"/>
          <a:ea typeface="+mn-ea"/>
          <a:cs typeface="+mn-cs"/>
        </a:defRPr>
      </a:lvl8pPr>
      <a:lvl9pPr marL="3657624" algn="l" defTabSz="91440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av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3E4AC4-C0E8-7660-3E39-AFB0898DA94A}"/>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10795" y="1"/>
            <a:ext cx="12181205" cy="6858000"/>
          </a:xfrm>
          <a:prstGeom prst="rect">
            <a:avLst/>
          </a:prstGeom>
        </p:spPr>
      </p:pic>
      <p:sp>
        <p:nvSpPr>
          <p:cNvPr id="2" name="Title 1">
            <a:extLst>
              <a:ext uri="{FF2B5EF4-FFF2-40B4-BE49-F238E27FC236}">
                <a16:creationId xmlns:a16="http://schemas.microsoft.com/office/drawing/2014/main" id="{6E638B3C-5398-D5F1-CE41-5F9A38CF0B03}"/>
              </a:ext>
            </a:extLst>
          </p:cNvPr>
          <p:cNvSpPr>
            <a:spLocks noGrp="1"/>
          </p:cNvSpPr>
          <p:nvPr>
            <p:ph type="ctrTitle"/>
          </p:nvPr>
        </p:nvSpPr>
        <p:spPr>
          <a:xfrm>
            <a:off x="1322120" y="139205"/>
            <a:ext cx="9144000" cy="2485244"/>
          </a:xfrm>
          <a:ln>
            <a:noFill/>
          </a:ln>
          <a:effectLst/>
          <a:scene3d>
            <a:camera prst="orthographicFront">
              <a:rot lat="0" lon="0" rev="0"/>
            </a:camera>
            <a:lightRig rig="contrasting" dir="t">
              <a:rot lat="0" lon="0" rev="7800000"/>
            </a:lightRig>
          </a:scene3d>
          <a:sp3d>
            <a:bevelT w="139700" h="139700"/>
          </a:sp3d>
        </p:spPr>
        <p:txBody>
          <a:bodyPr>
            <a:noAutofit/>
          </a:bodyPr>
          <a:lstStyle/>
          <a:p>
            <a:pPr>
              <a:lnSpc>
                <a:spcPct val="150000"/>
              </a:lnSpc>
            </a:pPr>
            <a:r>
              <a:rPr lang="en-IN" sz="6600" b="1" dirty="0"/>
              <a:t>Touchless </a:t>
            </a:r>
            <a:r>
              <a:rPr lang="en-IN" sz="6600" b="1" dirty="0">
                <a:latin typeface="Copperplate Gothic Bold" panose="020E0705020206020404" pitchFamily="34" charset="0"/>
              </a:rPr>
              <a:t>token</a:t>
            </a:r>
            <a:r>
              <a:rPr lang="en-IN" sz="6600" b="1" dirty="0"/>
              <a:t> </a:t>
            </a:r>
            <a:r>
              <a:rPr lang="en-IN" sz="6600" b="1" dirty="0">
                <a:latin typeface="Copperplate Gothic Bold" panose="020E0705020206020404" pitchFamily="34" charset="0"/>
              </a:rPr>
              <a:t>generation</a:t>
            </a:r>
            <a:r>
              <a:rPr lang="en-IN" sz="6600" b="1" dirty="0"/>
              <a:t> system</a:t>
            </a:r>
          </a:p>
        </p:txBody>
      </p:sp>
      <p:cxnSp>
        <p:nvCxnSpPr>
          <p:cNvPr id="5" name="Straight Connector 4">
            <a:extLst>
              <a:ext uri="{FF2B5EF4-FFF2-40B4-BE49-F238E27FC236}">
                <a16:creationId xmlns:a16="http://schemas.microsoft.com/office/drawing/2014/main" id="{88DE9639-CEF5-3B41-57F0-17C7A1F5B13C}"/>
              </a:ext>
            </a:extLst>
          </p:cNvPr>
          <p:cNvCxnSpPr/>
          <p:nvPr/>
        </p:nvCxnSpPr>
        <p:spPr>
          <a:xfrm>
            <a:off x="1852552" y="1104405"/>
            <a:ext cx="8277101" cy="0"/>
          </a:xfrm>
          <a:prstGeom prst="line">
            <a:avLst/>
          </a:prstGeom>
          <a:ln w="57150" cap="rnd"/>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8F0DE903-01F9-E6F0-EE1D-66BDECCF4843}"/>
              </a:ext>
            </a:extLst>
          </p:cNvPr>
          <p:cNvCxnSpPr/>
          <p:nvPr/>
        </p:nvCxnSpPr>
        <p:spPr>
          <a:xfrm>
            <a:off x="1755570" y="2741221"/>
            <a:ext cx="8277101" cy="0"/>
          </a:xfrm>
          <a:prstGeom prst="line">
            <a:avLst/>
          </a:prstGeom>
          <a:ln w="57150" cap="rnd"/>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AF9524FA-0862-D786-3B53-98D16E13D01D}"/>
              </a:ext>
            </a:extLst>
          </p:cNvPr>
          <p:cNvSpPr txBox="1"/>
          <p:nvPr/>
        </p:nvSpPr>
        <p:spPr>
          <a:xfrm>
            <a:off x="8233558" y="4128656"/>
            <a:ext cx="3958442" cy="2085123"/>
          </a:xfrm>
          <a:prstGeom prst="rect">
            <a:avLst/>
          </a:prstGeom>
          <a:noFill/>
        </p:spPr>
        <p:txBody>
          <a:bodyPr wrap="square" rtlCol="0">
            <a:spAutoFit/>
          </a:bodyPr>
          <a:lstStyle/>
          <a:p>
            <a:pPr>
              <a:lnSpc>
                <a:spcPct val="150000"/>
              </a:lnSpc>
            </a:pPr>
            <a:r>
              <a:rPr lang="en-IN" sz="3000" dirty="0">
                <a:latin typeface="Copperplate Gothic Bold" panose="020E0705020206020404" pitchFamily="34" charset="0"/>
                <a:cs typeface="Times New Roman" panose="02020603050405020304" pitchFamily="18" charset="0"/>
              </a:rPr>
              <a:t>Submitted by</a:t>
            </a:r>
          </a:p>
          <a:p>
            <a:pPr>
              <a:lnSpc>
                <a:spcPct val="150000"/>
              </a:lnSpc>
            </a:pPr>
            <a:r>
              <a:rPr lang="en-IN" sz="3000" dirty="0">
                <a:latin typeface="+mj-lt"/>
                <a:cs typeface="Times New Roman" panose="02020603050405020304" pitchFamily="18" charset="0"/>
              </a:rPr>
              <a:t>NIKILA MANOJ</a:t>
            </a:r>
          </a:p>
          <a:p>
            <a:pPr>
              <a:lnSpc>
                <a:spcPct val="150000"/>
              </a:lnSpc>
            </a:pPr>
            <a:r>
              <a:rPr lang="en-IN" sz="3000" dirty="0">
                <a:latin typeface="+mj-lt"/>
                <a:cs typeface="Times New Roman" panose="02020603050405020304" pitchFamily="18" charset="0"/>
              </a:rPr>
              <a:t>TKM21MCA-2030</a:t>
            </a:r>
          </a:p>
        </p:txBody>
      </p:sp>
      <p:sp>
        <p:nvSpPr>
          <p:cNvPr id="8" name="TextBox 7">
            <a:extLst>
              <a:ext uri="{FF2B5EF4-FFF2-40B4-BE49-F238E27FC236}">
                <a16:creationId xmlns:a16="http://schemas.microsoft.com/office/drawing/2014/main" id="{C109BF8D-C6F4-AF24-1369-4BDD874B6FC7}"/>
              </a:ext>
            </a:extLst>
          </p:cNvPr>
          <p:cNvSpPr txBox="1"/>
          <p:nvPr/>
        </p:nvSpPr>
        <p:spPr>
          <a:xfrm>
            <a:off x="118753" y="3895009"/>
            <a:ext cx="8027719" cy="2823786"/>
          </a:xfrm>
          <a:prstGeom prst="rect">
            <a:avLst/>
          </a:prstGeom>
          <a:noFill/>
        </p:spPr>
        <p:txBody>
          <a:bodyPr wrap="square" rtlCol="0">
            <a:spAutoFit/>
          </a:bodyPr>
          <a:lstStyle/>
          <a:p>
            <a:pPr>
              <a:lnSpc>
                <a:spcPct val="150000"/>
              </a:lnSpc>
            </a:pPr>
            <a:r>
              <a:rPr lang="en-IN" sz="3200" dirty="0">
                <a:latin typeface="Copperplate Gothic Bold" panose="020E0705020206020404" pitchFamily="34" charset="0"/>
              </a:rPr>
              <a:t>Internal Guide</a:t>
            </a:r>
          </a:p>
          <a:p>
            <a:pPr>
              <a:lnSpc>
                <a:spcPct val="150000"/>
              </a:lnSpc>
            </a:pPr>
            <a:r>
              <a:rPr lang="en-IN" sz="3000" dirty="0">
                <a:latin typeface="+mj-lt"/>
              </a:rPr>
              <a:t>PROF.JASMINE M R</a:t>
            </a:r>
          </a:p>
          <a:p>
            <a:pPr>
              <a:lnSpc>
                <a:spcPct val="150000"/>
              </a:lnSpc>
            </a:pPr>
            <a:r>
              <a:rPr lang="en-IN" sz="3000" dirty="0">
                <a:latin typeface="+mj-lt"/>
              </a:rPr>
              <a:t>DEPARTMENT OF MCA</a:t>
            </a:r>
          </a:p>
          <a:p>
            <a:pPr>
              <a:lnSpc>
                <a:spcPct val="150000"/>
              </a:lnSpc>
            </a:pPr>
            <a:r>
              <a:rPr lang="en-IN" sz="3000" dirty="0">
                <a:latin typeface="+mj-lt"/>
              </a:rPr>
              <a:t>TKM COLLEGE OF ENGINEERING</a:t>
            </a:r>
          </a:p>
        </p:txBody>
      </p:sp>
    </p:spTree>
    <p:extLst>
      <p:ext uri="{BB962C8B-B14F-4D97-AF65-F5344CB8AC3E}">
        <p14:creationId xmlns:p14="http://schemas.microsoft.com/office/powerpoint/2010/main" val="42900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97C7C7-2C1C-6CD9-4DD2-AE02A18A0BA0}"/>
              </a:ext>
            </a:extLst>
          </p:cNvPr>
          <p:cNvSpPr>
            <a:spLocks noGrp="1"/>
          </p:cNvSpPr>
          <p:nvPr>
            <p:ph type="sldNum" sz="quarter" idx="12"/>
          </p:nvPr>
        </p:nvSpPr>
        <p:spPr/>
        <p:txBody>
          <a:bodyPr/>
          <a:lstStyle/>
          <a:p>
            <a:r>
              <a:rPr lang="en-IN" dirty="0"/>
              <a:t>8</a:t>
            </a:r>
          </a:p>
        </p:txBody>
      </p:sp>
      <p:graphicFrame>
        <p:nvGraphicFramePr>
          <p:cNvPr id="6" name="Table 6">
            <a:extLst>
              <a:ext uri="{FF2B5EF4-FFF2-40B4-BE49-F238E27FC236}">
                <a16:creationId xmlns:a16="http://schemas.microsoft.com/office/drawing/2014/main" id="{0F75A9FD-7403-5548-8504-309B8ADB2168}"/>
              </a:ext>
            </a:extLst>
          </p:cNvPr>
          <p:cNvGraphicFramePr>
            <a:graphicFrameLocks noGrp="1"/>
          </p:cNvGraphicFramePr>
          <p:nvPr>
            <p:extLst>
              <p:ext uri="{D42A27DB-BD31-4B8C-83A1-F6EECF244321}">
                <p14:modId xmlns:p14="http://schemas.microsoft.com/office/powerpoint/2010/main" val="3918664605"/>
              </p:ext>
            </p:extLst>
          </p:nvPr>
        </p:nvGraphicFramePr>
        <p:xfrm>
          <a:off x="434236" y="777240"/>
          <a:ext cx="11323528" cy="4937760"/>
        </p:xfrm>
        <a:graphic>
          <a:graphicData uri="http://schemas.openxmlformats.org/drawingml/2006/table">
            <a:tbl>
              <a:tblPr firstRow="1" bandRow="1">
                <a:tableStyleId>{9DCAF9ED-07DC-4A11-8D7F-57B35C25682E}</a:tableStyleId>
              </a:tblPr>
              <a:tblGrid>
                <a:gridCol w="1222181">
                  <a:extLst>
                    <a:ext uri="{9D8B030D-6E8A-4147-A177-3AD203B41FA5}">
                      <a16:colId xmlns:a16="http://schemas.microsoft.com/office/drawing/2014/main" val="2250881929"/>
                    </a:ext>
                  </a:extLst>
                </a:gridCol>
                <a:gridCol w="3500132">
                  <a:extLst>
                    <a:ext uri="{9D8B030D-6E8A-4147-A177-3AD203B41FA5}">
                      <a16:colId xmlns:a16="http://schemas.microsoft.com/office/drawing/2014/main" val="1697732411"/>
                    </a:ext>
                  </a:extLst>
                </a:gridCol>
                <a:gridCol w="2304789">
                  <a:extLst>
                    <a:ext uri="{9D8B030D-6E8A-4147-A177-3AD203B41FA5}">
                      <a16:colId xmlns:a16="http://schemas.microsoft.com/office/drawing/2014/main" val="2865119136"/>
                    </a:ext>
                  </a:extLst>
                </a:gridCol>
                <a:gridCol w="2129425">
                  <a:extLst>
                    <a:ext uri="{9D8B030D-6E8A-4147-A177-3AD203B41FA5}">
                      <a16:colId xmlns:a16="http://schemas.microsoft.com/office/drawing/2014/main" val="1151489769"/>
                    </a:ext>
                  </a:extLst>
                </a:gridCol>
                <a:gridCol w="2167001">
                  <a:extLst>
                    <a:ext uri="{9D8B030D-6E8A-4147-A177-3AD203B41FA5}">
                      <a16:colId xmlns:a16="http://schemas.microsoft.com/office/drawing/2014/main" val="2399339970"/>
                    </a:ext>
                  </a:extLst>
                </a:gridCol>
              </a:tblGrid>
              <a:tr h="894132">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Sl. No</a:t>
                      </a: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Title of the paper, Journal name, Publisher, Year</a:t>
                      </a: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Algorithm used</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Pros </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Cons </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344053"/>
                  </a:ext>
                </a:extLst>
              </a:tr>
              <a:tr h="3373040">
                <a:tc>
                  <a:txBody>
                    <a:bodyPr/>
                    <a:lstStyle/>
                    <a:p>
                      <a:pPr algn="l"/>
                      <a:r>
                        <a:rPr lang="en-US" sz="2400" dirty="0">
                          <a:solidFill>
                            <a:schemeClr val="tx1"/>
                          </a:solidFill>
                          <a:latin typeface="Times New Roman" panose="02020603050405020304" pitchFamily="18" charset="0"/>
                          <a:cs typeface="Times New Roman" panose="02020603050405020304" pitchFamily="18" charset="0"/>
                        </a:rPr>
                        <a:t>2.</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latin typeface="Times New Roman" panose="02020603050405020304" pitchFamily="18" charset="0"/>
                          <a:cs typeface="Times New Roman" panose="02020603050405020304" pitchFamily="18" charset="0"/>
                        </a:rPr>
                        <a:t>Cricket Shot Image Classification Using Random Forest.</a:t>
                      </a:r>
                    </a:p>
                    <a:p>
                      <a:pPr algn="l"/>
                      <a:r>
                        <a:rPr lang="en-US" sz="2400" i="1" dirty="0">
                          <a:latin typeface="Times New Roman" panose="02020603050405020304" pitchFamily="18" charset="0"/>
                          <a:cs typeface="Times New Roman" panose="02020603050405020304" pitchFamily="18" charset="0"/>
                        </a:rPr>
                        <a:t>8th International Conference on Advanced Computing and Communication Systems (ICACCS).</a:t>
                      </a:r>
                    </a:p>
                    <a:p>
                      <a:pPr algn="l"/>
                      <a:r>
                        <a:rPr lang="en-US" sz="2400" i="0" dirty="0">
                          <a:solidFill>
                            <a:schemeClr val="tx1"/>
                          </a:solidFill>
                          <a:latin typeface="Times New Roman" panose="02020603050405020304" pitchFamily="18" charset="0"/>
                          <a:cs typeface="Times New Roman" panose="02020603050405020304" pitchFamily="18" charset="0"/>
                        </a:rPr>
                        <a:t>Publisher: IEEE</a:t>
                      </a:r>
                    </a:p>
                    <a:p>
                      <a:pPr algn="l"/>
                      <a:r>
                        <a:rPr lang="en-US" sz="2400" i="0" dirty="0">
                          <a:solidFill>
                            <a:schemeClr val="tx1"/>
                          </a:solidFill>
                          <a:latin typeface="Times New Roman" panose="02020603050405020304" pitchFamily="18" charset="0"/>
                          <a:cs typeface="Times New Roman" panose="02020603050405020304" pitchFamily="18" charset="0"/>
                        </a:rPr>
                        <a:t>Year: 2022</a:t>
                      </a:r>
                      <a:endParaRPr lang="en-IN" sz="240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latin typeface="Times New Roman" panose="02020603050405020304" pitchFamily="18" charset="0"/>
                          <a:cs typeface="Times New Roman" panose="02020603050405020304" pitchFamily="18" charset="0"/>
                        </a:rPr>
                        <a:t>Random Forests</a:t>
                      </a:r>
                      <a:endParaRPr lang="en-IN" sz="240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solidFill>
                            <a:schemeClr val="tx1"/>
                          </a:solidFill>
                          <a:latin typeface="Times New Roman" panose="02020603050405020304" pitchFamily="18" charset="0"/>
                          <a:cs typeface="Times New Roman" panose="02020603050405020304" pitchFamily="18" charset="0"/>
                        </a:rPr>
                        <a:t>Feature extraction Using Mediapipe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dirty="0">
                          <a:latin typeface="Times New Roman" panose="02020603050405020304" pitchFamily="18" charset="0"/>
                          <a:cs typeface="Times New Roman" panose="02020603050405020304" pitchFamily="18" charset="0"/>
                        </a:rPr>
                        <a:t>Lack of Comparative Analysis.</a:t>
                      </a:r>
                    </a:p>
                    <a:p>
                      <a:pPr algn="l"/>
                      <a:r>
                        <a:rPr lang="en-IN" sz="2400" dirty="0">
                          <a:latin typeface="Times New Roman" panose="02020603050405020304" pitchFamily="18" charset="0"/>
                          <a:cs typeface="Times New Roman" panose="02020603050405020304" pitchFamily="18" charset="0"/>
                        </a:rPr>
                        <a:t>Limitations in handling video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2809503"/>
                  </a:ext>
                </a:extLst>
              </a:tr>
            </a:tbl>
          </a:graphicData>
        </a:graphic>
      </p:graphicFrame>
    </p:spTree>
    <p:extLst>
      <p:ext uri="{BB962C8B-B14F-4D97-AF65-F5344CB8AC3E}">
        <p14:creationId xmlns:p14="http://schemas.microsoft.com/office/powerpoint/2010/main" val="271593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97C7C7-2C1C-6CD9-4DD2-AE02A18A0BA0}"/>
              </a:ext>
            </a:extLst>
          </p:cNvPr>
          <p:cNvSpPr>
            <a:spLocks noGrp="1"/>
          </p:cNvSpPr>
          <p:nvPr>
            <p:ph type="sldNum" sz="quarter" idx="12"/>
          </p:nvPr>
        </p:nvSpPr>
        <p:spPr/>
        <p:txBody>
          <a:bodyPr/>
          <a:lstStyle/>
          <a:p>
            <a:r>
              <a:rPr lang="en-IN" dirty="0"/>
              <a:t>9</a:t>
            </a:r>
          </a:p>
        </p:txBody>
      </p:sp>
      <p:graphicFrame>
        <p:nvGraphicFramePr>
          <p:cNvPr id="6" name="Table 6">
            <a:extLst>
              <a:ext uri="{FF2B5EF4-FFF2-40B4-BE49-F238E27FC236}">
                <a16:creationId xmlns:a16="http://schemas.microsoft.com/office/drawing/2014/main" id="{0F75A9FD-7403-5548-8504-309B8ADB2168}"/>
              </a:ext>
            </a:extLst>
          </p:cNvPr>
          <p:cNvGraphicFramePr>
            <a:graphicFrameLocks noGrp="1"/>
          </p:cNvGraphicFramePr>
          <p:nvPr>
            <p:extLst>
              <p:ext uri="{D42A27DB-BD31-4B8C-83A1-F6EECF244321}">
                <p14:modId xmlns:p14="http://schemas.microsoft.com/office/powerpoint/2010/main" val="3608254648"/>
              </p:ext>
            </p:extLst>
          </p:nvPr>
        </p:nvGraphicFramePr>
        <p:xfrm>
          <a:off x="434236" y="777240"/>
          <a:ext cx="11323528" cy="4561760"/>
        </p:xfrm>
        <a:graphic>
          <a:graphicData uri="http://schemas.openxmlformats.org/drawingml/2006/table">
            <a:tbl>
              <a:tblPr firstRow="1" bandRow="1">
                <a:tableStyleId>{9DCAF9ED-07DC-4A11-8D7F-57B35C25682E}</a:tableStyleId>
              </a:tblPr>
              <a:tblGrid>
                <a:gridCol w="1222181">
                  <a:extLst>
                    <a:ext uri="{9D8B030D-6E8A-4147-A177-3AD203B41FA5}">
                      <a16:colId xmlns:a16="http://schemas.microsoft.com/office/drawing/2014/main" val="2250881929"/>
                    </a:ext>
                  </a:extLst>
                </a:gridCol>
                <a:gridCol w="3500132">
                  <a:extLst>
                    <a:ext uri="{9D8B030D-6E8A-4147-A177-3AD203B41FA5}">
                      <a16:colId xmlns:a16="http://schemas.microsoft.com/office/drawing/2014/main" val="1697732411"/>
                    </a:ext>
                  </a:extLst>
                </a:gridCol>
                <a:gridCol w="2304789">
                  <a:extLst>
                    <a:ext uri="{9D8B030D-6E8A-4147-A177-3AD203B41FA5}">
                      <a16:colId xmlns:a16="http://schemas.microsoft.com/office/drawing/2014/main" val="2865119136"/>
                    </a:ext>
                  </a:extLst>
                </a:gridCol>
                <a:gridCol w="2133599">
                  <a:extLst>
                    <a:ext uri="{9D8B030D-6E8A-4147-A177-3AD203B41FA5}">
                      <a16:colId xmlns:a16="http://schemas.microsoft.com/office/drawing/2014/main" val="1151489769"/>
                    </a:ext>
                  </a:extLst>
                </a:gridCol>
                <a:gridCol w="2162827">
                  <a:extLst>
                    <a:ext uri="{9D8B030D-6E8A-4147-A177-3AD203B41FA5}">
                      <a16:colId xmlns:a16="http://schemas.microsoft.com/office/drawing/2014/main" val="2399339970"/>
                    </a:ext>
                  </a:extLst>
                </a:gridCol>
              </a:tblGrid>
              <a:tr h="894132">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Sl. No</a:t>
                      </a: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Title of the paper, Journal name, Publisher, Year</a:t>
                      </a: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Algorithm used</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Pros </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Cons </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344053"/>
                  </a:ext>
                </a:extLst>
              </a:tr>
              <a:tr h="3373040">
                <a:tc>
                  <a:txBody>
                    <a:bodyPr/>
                    <a:lstStyle/>
                    <a:p>
                      <a:pPr algn="l"/>
                      <a:r>
                        <a:rPr lang="en-US" sz="2400" dirty="0">
                          <a:solidFill>
                            <a:schemeClr val="tx1"/>
                          </a:solidFill>
                          <a:latin typeface="Times New Roman" panose="02020603050405020304" pitchFamily="18" charset="0"/>
                          <a:cs typeface="Times New Roman" panose="02020603050405020304" pitchFamily="18" charset="0"/>
                        </a:rPr>
                        <a:t>3.</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Indian Sign Language recognition system using  SVM and CNN.</a:t>
                      </a:r>
                    </a:p>
                    <a:p>
                      <a:pPr algn="l"/>
                      <a:r>
                        <a:rPr lang="en-US" sz="2400" i="1" dirty="0">
                          <a:latin typeface="Times New Roman" panose="02020603050405020304" pitchFamily="18" charset="0"/>
                          <a:cs typeface="Times New Roman" panose="02020603050405020304" pitchFamily="18" charset="0"/>
                        </a:rPr>
                        <a:t>Array Open Access Journal</a:t>
                      </a:r>
                    </a:p>
                    <a:p>
                      <a:pPr algn="l"/>
                      <a:r>
                        <a:rPr lang="en-US" sz="2400" i="0" dirty="0">
                          <a:solidFill>
                            <a:schemeClr val="tx1"/>
                          </a:solidFill>
                          <a:latin typeface="Times New Roman" panose="02020603050405020304" pitchFamily="18" charset="0"/>
                          <a:cs typeface="Times New Roman" panose="02020603050405020304" pitchFamily="18" charset="0"/>
                        </a:rPr>
                        <a:t>Publisher: Elsevier</a:t>
                      </a:r>
                    </a:p>
                    <a:p>
                      <a:pPr algn="l"/>
                      <a:r>
                        <a:rPr lang="en-US" sz="2400" i="0" dirty="0">
                          <a:solidFill>
                            <a:schemeClr val="tx1"/>
                          </a:solidFill>
                          <a:latin typeface="Times New Roman" panose="02020603050405020304" pitchFamily="18" charset="0"/>
                          <a:cs typeface="Times New Roman" panose="02020603050405020304" pitchFamily="18" charset="0"/>
                        </a:rPr>
                        <a:t>Year: 2022</a:t>
                      </a:r>
                      <a:endParaRPr lang="en-IN" sz="240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SVM and CNN</a:t>
                      </a:r>
                      <a:endParaRPr lang="en-IN" sz="240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400" b="0" i="0" kern="1200" dirty="0">
                          <a:solidFill>
                            <a:schemeClr val="dk1"/>
                          </a:solidFill>
                          <a:effectLst/>
                          <a:latin typeface="Times New Roman" panose="02020603050405020304" pitchFamily="18" charset="0"/>
                          <a:ea typeface="+mn-ea"/>
                          <a:cs typeface="Times New Roman" panose="02020603050405020304" pitchFamily="18" charset="0"/>
                        </a:rPr>
                        <a:t>Provide both Text and Speech Output.</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Inability to distinguish between similar signs with slight differences.</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2809503"/>
                  </a:ext>
                </a:extLst>
              </a:tr>
            </a:tbl>
          </a:graphicData>
        </a:graphic>
      </p:graphicFrame>
    </p:spTree>
    <p:extLst>
      <p:ext uri="{BB962C8B-B14F-4D97-AF65-F5344CB8AC3E}">
        <p14:creationId xmlns:p14="http://schemas.microsoft.com/office/powerpoint/2010/main" val="356571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DE02-5003-BAD9-162F-2565950E40E3}"/>
              </a:ext>
            </a:extLst>
          </p:cNvPr>
          <p:cNvSpPr>
            <a:spLocks noGrp="1"/>
          </p:cNvSpPr>
          <p:nvPr>
            <p:ph type="title"/>
          </p:nvPr>
        </p:nvSpPr>
        <p:spPr>
          <a:xfrm>
            <a:off x="1" y="42101"/>
            <a:ext cx="12191999" cy="1153654"/>
          </a:xfrm>
        </p:spPr>
        <p:txBody>
          <a:bodyPr/>
          <a:lstStyle/>
          <a:p>
            <a:r>
              <a:rPr lang="en-IN" dirty="0"/>
              <a:t>3. Gap identified</a:t>
            </a:r>
          </a:p>
        </p:txBody>
      </p:sp>
      <p:sp>
        <p:nvSpPr>
          <p:cNvPr id="4" name="Slide Number Placeholder 3">
            <a:extLst>
              <a:ext uri="{FF2B5EF4-FFF2-40B4-BE49-F238E27FC236}">
                <a16:creationId xmlns:a16="http://schemas.microsoft.com/office/drawing/2014/main" id="{E4AFF5F7-20D2-7101-7F27-A0029676A218}"/>
              </a:ext>
            </a:extLst>
          </p:cNvPr>
          <p:cNvSpPr>
            <a:spLocks noGrp="1"/>
          </p:cNvSpPr>
          <p:nvPr>
            <p:ph type="sldNum" sz="quarter" idx="12"/>
          </p:nvPr>
        </p:nvSpPr>
        <p:spPr>
          <a:xfrm>
            <a:off x="5592001" y="6275540"/>
            <a:ext cx="645962" cy="540360"/>
          </a:xfrm>
        </p:spPr>
        <p:txBody>
          <a:bodyPr/>
          <a:lstStyle/>
          <a:p>
            <a:r>
              <a:rPr lang="en-IN" dirty="0"/>
              <a:t>10</a:t>
            </a:r>
          </a:p>
        </p:txBody>
      </p:sp>
      <p:sp>
        <p:nvSpPr>
          <p:cNvPr id="3" name="TextBox 2">
            <a:extLst>
              <a:ext uri="{FF2B5EF4-FFF2-40B4-BE49-F238E27FC236}">
                <a16:creationId xmlns:a16="http://schemas.microsoft.com/office/drawing/2014/main" id="{406CD2B3-E795-545D-68BB-D77B88A0F434}"/>
              </a:ext>
            </a:extLst>
          </p:cNvPr>
          <p:cNvSpPr txBox="1"/>
          <p:nvPr/>
        </p:nvSpPr>
        <p:spPr>
          <a:xfrm>
            <a:off x="1066800" y="2428110"/>
            <a:ext cx="10058400" cy="130753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system is effective in recognizing static gestures only and focuses more on improving accuracy rather than interpretability.</a:t>
            </a:r>
          </a:p>
        </p:txBody>
      </p:sp>
    </p:spTree>
    <p:extLst>
      <p:ext uri="{BB962C8B-B14F-4D97-AF65-F5344CB8AC3E}">
        <p14:creationId xmlns:p14="http://schemas.microsoft.com/office/powerpoint/2010/main" val="50901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DE02-5003-BAD9-162F-2565950E40E3}"/>
              </a:ext>
            </a:extLst>
          </p:cNvPr>
          <p:cNvSpPr>
            <a:spLocks noGrp="1"/>
          </p:cNvSpPr>
          <p:nvPr>
            <p:ph type="title"/>
          </p:nvPr>
        </p:nvSpPr>
        <p:spPr>
          <a:xfrm>
            <a:off x="1" y="42101"/>
            <a:ext cx="12191999" cy="1153654"/>
          </a:xfrm>
        </p:spPr>
        <p:txBody>
          <a:bodyPr/>
          <a:lstStyle/>
          <a:p>
            <a:r>
              <a:rPr lang="en-IN" dirty="0"/>
              <a:t>4. Problem statement</a:t>
            </a:r>
          </a:p>
        </p:txBody>
      </p:sp>
      <p:sp>
        <p:nvSpPr>
          <p:cNvPr id="4" name="Slide Number Placeholder 3">
            <a:extLst>
              <a:ext uri="{FF2B5EF4-FFF2-40B4-BE49-F238E27FC236}">
                <a16:creationId xmlns:a16="http://schemas.microsoft.com/office/drawing/2014/main" id="{E4AFF5F7-20D2-7101-7F27-A0029676A218}"/>
              </a:ext>
            </a:extLst>
          </p:cNvPr>
          <p:cNvSpPr>
            <a:spLocks noGrp="1"/>
          </p:cNvSpPr>
          <p:nvPr>
            <p:ph type="sldNum" sz="quarter" idx="12"/>
          </p:nvPr>
        </p:nvSpPr>
        <p:spPr>
          <a:xfrm>
            <a:off x="5592001" y="6275540"/>
            <a:ext cx="645962" cy="540360"/>
          </a:xfrm>
        </p:spPr>
        <p:txBody>
          <a:bodyPr/>
          <a:lstStyle/>
          <a:p>
            <a:r>
              <a:rPr lang="en-IN" dirty="0"/>
              <a:t>11</a:t>
            </a:r>
          </a:p>
        </p:txBody>
      </p:sp>
      <p:sp>
        <p:nvSpPr>
          <p:cNvPr id="3" name="TextBox 2">
            <a:extLst>
              <a:ext uri="{FF2B5EF4-FFF2-40B4-BE49-F238E27FC236}">
                <a16:creationId xmlns:a16="http://schemas.microsoft.com/office/drawing/2014/main" id="{1A874091-316C-253E-AEFF-20A1F7954BE0}"/>
              </a:ext>
            </a:extLst>
          </p:cNvPr>
          <p:cNvSpPr txBox="1"/>
          <p:nvPr/>
        </p:nvSpPr>
        <p:spPr>
          <a:xfrm>
            <a:off x="523874" y="2161132"/>
            <a:ext cx="10782213" cy="2779351"/>
          </a:xfrm>
          <a:prstGeom prst="rect">
            <a:avLst/>
          </a:prstGeom>
          <a:noFill/>
        </p:spPr>
        <p:txBody>
          <a:bodyPr wrap="square" rtlCol="0">
            <a:spAutoFit/>
          </a:bodyPr>
          <a:lstStyle/>
          <a:p>
            <a:pPr marL="457203" indent="-457203"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system employs advanced computer vision and machine learning technologies to develop a token generation platform that generates tokens by interpreting hand gestures captured in real-time video feeds.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09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3475-174B-DEF6-0677-AF735DC3C67E}"/>
              </a:ext>
            </a:extLst>
          </p:cNvPr>
          <p:cNvSpPr>
            <a:spLocks noGrp="1"/>
          </p:cNvSpPr>
          <p:nvPr>
            <p:ph type="title"/>
          </p:nvPr>
        </p:nvSpPr>
        <p:spPr>
          <a:xfrm>
            <a:off x="1" y="42101"/>
            <a:ext cx="12191999" cy="1153654"/>
          </a:xfrm>
        </p:spPr>
        <p:txBody>
          <a:bodyPr/>
          <a:lstStyle/>
          <a:p>
            <a:r>
              <a:rPr lang="en-IN" dirty="0"/>
              <a:t>5. objectives</a:t>
            </a:r>
          </a:p>
        </p:txBody>
      </p:sp>
      <p:sp>
        <p:nvSpPr>
          <p:cNvPr id="4" name="Slide Number Placeholder 3">
            <a:extLst>
              <a:ext uri="{FF2B5EF4-FFF2-40B4-BE49-F238E27FC236}">
                <a16:creationId xmlns:a16="http://schemas.microsoft.com/office/drawing/2014/main" id="{D0C185F5-8AAB-F15C-ADAD-0CCA567FD0C6}"/>
              </a:ext>
            </a:extLst>
          </p:cNvPr>
          <p:cNvSpPr>
            <a:spLocks noGrp="1"/>
          </p:cNvSpPr>
          <p:nvPr>
            <p:ph type="sldNum" sz="quarter" idx="12"/>
          </p:nvPr>
        </p:nvSpPr>
        <p:spPr>
          <a:xfrm>
            <a:off x="5592000" y="6175332"/>
            <a:ext cx="645962" cy="640567"/>
          </a:xfrm>
        </p:spPr>
        <p:txBody>
          <a:bodyPr/>
          <a:lstStyle/>
          <a:p>
            <a:r>
              <a:rPr lang="en-IN" dirty="0"/>
              <a:t>12</a:t>
            </a:r>
          </a:p>
        </p:txBody>
      </p:sp>
      <p:sp>
        <p:nvSpPr>
          <p:cNvPr id="5" name="TextBox 4">
            <a:extLst>
              <a:ext uri="{FF2B5EF4-FFF2-40B4-BE49-F238E27FC236}">
                <a16:creationId xmlns:a16="http://schemas.microsoft.com/office/drawing/2014/main" id="{DDE30E79-1BB0-510F-D83B-36779DD4AADB}"/>
              </a:ext>
            </a:extLst>
          </p:cNvPr>
          <p:cNvSpPr txBox="1"/>
          <p:nvPr/>
        </p:nvSpPr>
        <p:spPr>
          <a:xfrm>
            <a:off x="250521" y="1478910"/>
            <a:ext cx="11690958" cy="4549835"/>
          </a:xfrm>
          <a:prstGeom prst="rect">
            <a:avLst/>
          </a:prstGeom>
          <a:noFill/>
        </p:spPr>
        <p:txBody>
          <a:bodyPr wrap="square" rtlCol="0">
            <a:spAutoFit/>
          </a:bodyPr>
          <a:lstStyle/>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develop a reliable and efficient system for generating tokens without physical contact, and ensure public health protection. </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develop a machine learning model to accurately recognize and classify hand gestures in real time. </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train the system to accurately recognize a wide range of hand gestures. </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To design a system that can handle high-traffic areas and queues, increasing efficiency and reducing wait times.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1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C9C0B2-D467-41EE-D5C8-AE6BC5B533F6}"/>
              </a:ext>
            </a:extLst>
          </p:cNvPr>
          <p:cNvSpPr txBox="1"/>
          <p:nvPr/>
        </p:nvSpPr>
        <p:spPr>
          <a:xfrm>
            <a:off x="1177449" y="3167604"/>
            <a:ext cx="7579593" cy="1442639"/>
          </a:xfrm>
          <a:prstGeom prst="rect">
            <a:avLst/>
          </a:prstGeom>
          <a:noFill/>
        </p:spPr>
        <p:txBody>
          <a:bodyPr wrap="square" rtlCol="0">
            <a:spAutoFit/>
          </a:bodyPr>
          <a:lstStyle/>
          <a:p>
            <a:pPr>
              <a:lnSpc>
                <a:spcPct val="150000"/>
              </a:lnSpc>
            </a:pPr>
            <a:r>
              <a:rPr lang="en-IN" sz="6600" dirty="0">
                <a:latin typeface="Copperplate Gothic Bold" panose="020E0705020206020404" pitchFamily="34" charset="0"/>
              </a:rPr>
              <a:t>methodo</a:t>
            </a:r>
            <a:r>
              <a:rPr lang="en-IN" sz="6600" dirty="0">
                <a:solidFill>
                  <a:schemeClr val="bg1"/>
                </a:solidFill>
                <a:latin typeface="Copperplate Gothic Bold" panose="020E0705020206020404" pitchFamily="34" charset="0"/>
              </a:rPr>
              <a:t>logy</a:t>
            </a:r>
            <a:endParaRPr lang="en-IN" sz="6600" dirty="0">
              <a:latin typeface="Copperplate Gothic Bold" panose="020E0705020206020404" pitchFamily="34" charset="0"/>
            </a:endParaRPr>
          </a:p>
        </p:txBody>
      </p:sp>
      <p:sp>
        <p:nvSpPr>
          <p:cNvPr id="3" name="Oval 2">
            <a:extLst>
              <a:ext uri="{FF2B5EF4-FFF2-40B4-BE49-F238E27FC236}">
                <a16:creationId xmlns:a16="http://schemas.microsoft.com/office/drawing/2014/main" id="{DBAF2ABA-ABB4-FA47-E470-BDE42980DB4C}"/>
              </a:ext>
            </a:extLst>
          </p:cNvPr>
          <p:cNvSpPr/>
          <p:nvPr/>
        </p:nvSpPr>
        <p:spPr>
          <a:xfrm>
            <a:off x="5419593" y="977029"/>
            <a:ext cx="2160000" cy="21600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6600" dirty="0">
                <a:solidFill>
                  <a:schemeClr val="tx1"/>
                </a:solidFill>
                <a:latin typeface="Copperplate Gothic Bold" panose="020E0705020206020404" pitchFamily="34" charset="0"/>
              </a:rPr>
              <a:t>6</a:t>
            </a:r>
          </a:p>
        </p:txBody>
      </p:sp>
    </p:spTree>
    <p:extLst>
      <p:ext uri="{BB962C8B-B14F-4D97-AF65-F5344CB8AC3E}">
        <p14:creationId xmlns:p14="http://schemas.microsoft.com/office/powerpoint/2010/main" val="1288817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37AA78-E2E7-3ED7-9EAA-E69C8660520B}"/>
              </a:ext>
            </a:extLst>
          </p:cNvPr>
          <p:cNvSpPr>
            <a:spLocks noGrp="1"/>
          </p:cNvSpPr>
          <p:nvPr>
            <p:ph type="sldNum" sz="quarter" idx="12"/>
          </p:nvPr>
        </p:nvSpPr>
        <p:spPr>
          <a:xfrm>
            <a:off x="5461348" y="6177072"/>
            <a:ext cx="634652" cy="638829"/>
          </a:xfrm>
        </p:spPr>
        <p:txBody>
          <a:bodyPr/>
          <a:lstStyle/>
          <a:p>
            <a:r>
              <a:rPr lang="en-IN" dirty="0"/>
              <a:t>14</a:t>
            </a:r>
          </a:p>
        </p:txBody>
      </p:sp>
      <p:sp>
        <p:nvSpPr>
          <p:cNvPr id="4" name="TextBox 3">
            <a:extLst>
              <a:ext uri="{FF2B5EF4-FFF2-40B4-BE49-F238E27FC236}">
                <a16:creationId xmlns:a16="http://schemas.microsoft.com/office/drawing/2014/main" id="{2414DC94-396B-1E0D-0711-1C07F647B633}"/>
              </a:ext>
            </a:extLst>
          </p:cNvPr>
          <p:cNvSpPr txBox="1"/>
          <p:nvPr/>
        </p:nvSpPr>
        <p:spPr>
          <a:xfrm>
            <a:off x="1452147" y="680928"/>
            <a:ext cx="8969508" cy="5185522"/>
          </a:xfrm>
          <a:prstGeom prst="rect">
            <a:avLst/>
          </a:prstGeom>
          <a:noFill/>
        </p:spPr>
        <p:txBody>
          <a:bodyPr wrap="square" rtlCol="0">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Steps include:</a:t>
            </a:r>
          </a:p>
          <a:p>
            <a:pPr marL="457203" indent="-457203" algn="just">
              <a:lnSpc>
                <a:spcPct val="150000"/>
              </a:lnSpc>
              <a:buSzPct val="93000"/>
              <a:buFont typeface="+mj-lt"/>
              <a:buAutoNum type="arabicPeriod"/>
            </a:pPr>
            <a:r>
              <a:rPr lang="en-US" sz="2800" dirty="0">
                <a:latin typeface="Times New Roman" panose="02020603050405020304" pitchFamily="18" charset="0"/>
                <a:cs typeface="Times New Roman" panose="02020603050405020304" pitchFamily="18" charset="0"/>
              </a:rPr>
              <a:t>Dataset </a:t>
            </a:r>
          </a:p>
          <a:p>
            <a:pPr marL="457203" indent="-457203" algn="just">
              <a:lnSpc>
                <a:spcPct val="150000"/>
              </a:lnSpc>
              <a:buSzPct val="93000"/>
              <a:buFont typeface="+mj-lt"/>
              <a:buAutoNum type="arabicPeriod"/>
            </a:pPr>
            <a:r>
              <a:rPr lang="en-US" sz="2800" dirty="0">
                <a:latin typeface="Times New Roman" panose="02020603050405020304" pitchFamily="18" charset="0"/>
                <a:cs typeface="Times New Roman" panose="02020603050405020304" pitchFamily="18" charset="0"/>
              </a:rPr>
              <a:t>Processing of images</a:t>
            </a:r>
          </a:p>
          <a:p>
            <a:pPr marL="457203" indent="-457203" algn="just">
              <a:lnSpc>
                <a:spcPct val="150000"/>
              </a:lnSpc>
              <a:buSzPct val="93000"/>
              <a:buFont typeface="+mj-lt"/>
              <a:buAutoNum type="arabicPeriod"/>
            </a:pPr>
            <a:r>
              <a:rPr lang="en-US" sz="2800" dirty="0">
                <a:latin typeface="Times New Roman" panose="02020603050405020304" pitchFamily="18" charset="0"/>
                <a:cs typeface="Times New Roman" panose="02020603050405020304" pitchFamily="18" charset="0"/>
              </a:rPr>
              <a:t>Building and Training the model</a:t>
            </a:r>
          </a:p>
          <a:p>
            <a:pPr marL="457203" indent="-457203" algn="just">
              <a:lnSpc>
                <a:spcPct val="150000"/>
              </a:lnSpc>
              <a:buSzPct val="93000"/>
              <a:buFont typeface="+mj-lt"/>
              <a:buAutoNum type="arabicPeriod"/>
            </a:pPr>
            <a:r>
              <a:rPr lang="en-US" sz="2800" dirty="0">
                <a:latin typeface="Times New Roman" panose="02020603050405020304" pitchFamily="18" charset="0"/>
                <a:cs typeface="Times New Roman" panose="02020603050405020304" pitchFamily="18" charset="0"/>
              </a:rPr>
              <a:t>Testing and deployment</a:t>
            </a:r>
          </a:p>
          <a:p>
            <a:pPr marL="971557" lvl="1" indent="-514353" algn="just">
              <a:lnSpc>
                <a:spcPct val="150000"/>
              </a:lnSpc>
              <a:buSzPct val="93000"/>
              <a:buFont typeface="+mj-lt"/>
              <a:buAutoNum type="romanLcPeriod"/>
            </a:pPr>
            <a:r>
              <a:rPr lang="en-US" sz="2800" dirty="0">
                <a:latin typeface="Times New Roman" panose="02020603050405020304" pitchFamily="18" charset="0"/>
                <a:cs typeface="Times New Roman" panose="02020603050405020304" pitchFamily="18" charset="0"/>
              </a:rPr>
              <a:t>Reading frames from the live feed using OpenCV</a:t>
            </a:r>
          </a:p>
          <a:p>
            <a:pPr marL="971557" lvl="1" indent="-514353" algn="just">
              <a:lnSpc>
                <a:spcPct val="150000"/>
              </a:lnSpc>
              <a:buSzPct val="93000"/>
              <a:buFont typeface="+mj-lt"/>
              <a:buAutoNum type="romanLcPeriod"/>
            </a:pPr>
            <a:r>
              <a:rPr lang="en-US" sz="2800" dirty="0">
                <a:latin typeface="Times New Roman" panose="02020603050405020304" pitchFamily="18" charset="0"/>
                <a:cs typeface="Times New Roman" panose="02020603050405020304" pitchFamily="18" charset="0"/>
              </a:rPr>
              <a:t>Tracking and drawing landmarks using Mediapipe</a:t>
            </a:r>
          </a:p>
          <a:p>
            <a:pPr marL="971557" lvl="1" indent="-514353" algn="just">
              <a:lnSpc>
                <a:spcPct val="150000"/>
              </a:lnSpc>
              <a:buSzPct val="93000"/>
              <a:buFont typeface="+mj-lt"/>
              <a:buAutoNum type="romanLcPeriod"/>
            </a:pPr>
            <a:r>
              <a:rPr lang="en-US" sz="2800" dirty="0">
                <a:latin typeface="Times New Roman" panose="02020603050405020304" pitchFamily="18" charset="0"/>
                <a:cs typeface="Times New Roman" panose="02020603050405020304" pitchFamily="18" charset="0"/>
              </a:rPr>
              <a:t>Count Increment</a:t>
            </a:r>
          </a:p>
        </p:txBody>
      </p:sp>
    </p:spTree>
    <p:extLst>
      <p:ext uri="{BB962C8B-B14F-4D97-AF65-F5344CB8AC3E}">
        <p14:creationId xmlns:p14="http://schemas.microsoft.com/office/powerpoint/2010/main" val="235017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997C-120E-9E9B-FDCE-CAF38B72DE3E}"/>
              </a:ext>
            </a:extLst>
          </p:cNvPr>
          <p:cNvSpPr>
            <a:spLocks noGrp="1"/>
          </p:cNvSpPr>
          <p:nvPr>
            <p:ph type="title"/>
          </p:nvPr>
        </p:nvSpPr>
        <p:spPr>
          <a:xfrm>
            <a:off x="586200" y="9389"/>
            <a:ext cx="10515600" cy="923794"/>
          </a:xfrm>
        </p:spPr>
        <p:txBody>
          <a:bodyPr>
            <a:normAutofit/>
          </a:bodyPr>
          <a:lstStyle/>
          <a:p>
            <a:r>
              <a:rPr lang="en-IN" sz="5400" dirty="0"/>
              <a:t>6.1 system architecture</a:t>
            </a:r>
          </a:p>
        </p:txBody>
      </p:sp>
      <p:sp>
        <p:nvSpPr>
          <p:cNvPr id="3" name="Slide Number Placeholder 2">
            <a:extLst>
              <a:ext uri="{FF2B5EF4-FFF2-40B4-BE49-F238E27FC236}">
                <a16:creationId xmlns:a16="http://schemas.microsoft.com/office/drawing/2014/main" id="{EED16329-2E77-0179-E099-D963124D8BC8}"/>
              </a:ext>
            </a:extLst>
          </p:cNvPr>
          <p:cNvSpPr>
            <a:spLocks noGrp="1"/>
          </p:cNvSpPr>
          <p:nvPr>
            <p:ph type="sldNum" sz="quarter" idx="12"/>
          </p:nvPr>
        </p:nvSpPr>
        <p:spPr>
          <a:xfrm>
            <a:off x="5661767" y="6313120"/>
            <a:ext cx="628214" cy="535491"/>
          </a:xfrm>
        </p:spPr>
        <p:txBody>
          <a:bodyPr/>
          <a:lstStyle/>
          <a:p>
            <a:r>
              <a:rPr lang="en-IN" dirty="0"/>
              <a:t>15</a:t>
            </a:r>
          </a:p>
        </p:txBody>
      </p:sp>
      <p:cxnSp>
        <p:nvCxnSpPr>
          <p:cNvPr id="5" name="Straight Connector 4">
            <a:extLst>
              <a:ext uri="{FF2B5EF4-FFF2-40B4-BE49-F238E27FC236}">
                <a16:creationId xmlns:a16="http://schemas.microsoft.com/office/drawing/2014/main" id="{0F1A2BA1-358B-FE34-8BDF-E6EB6A3EB7DC}"/>
              </a:ext>
            </a:extLst>
          </p:cNvPr>
          <p:cNvCxnSpPr>
            <a:cxnSpLocks/>
          </p:cNvCxnSpPr>
          <p:nvPr/>
        </p:nvCxnSpPr>
        <p:spPr>
          <a:xfrm>
            <a:off x="738165" y="967629"/>
            <a:ext cx="9896432" cy="0"/>
          </a:xfrm>
          <a:prstGeom prst="line">
            <a:avLst/>
          </a:prstGeom>
          <a:ln w="38100" cap="rnd"/>
        </p:spPr>
        <p:style>
          <a:lnRef idx="1">
            <a:schemeClr val="accent2"/>
          </a:lnRef>
          <a:fillRef idx="0">
            <a:schemeClr val="accent2"/>
          </a:fillRef>
          <a:effectRef idx="0">
            <a:schemeClr val="accent2"/>
          </a:effectRef>
          <a:fontRef idx="minor">
            <a:schemeClr val="tx1"/>
          </a:fontRef>
        </p:style>
      </p:cxnSp>
      <p:sp>
        <p:nvSpPr>
          <p:cNvPr id="8" name="Flowchart: Magnetic Disk 7">
            <a:extLst>
              <a:ext uri="{FF2B5EF4-FFF2-40B4-BE49-F238E27FC236}">
                <a16:creationId xmlns:a16="http://schemas.microsoft.com/office/drawing/2014/main" id="{5332BF56-CAF3-A79B-67F1-2D406F37F9EC}"/>
              </a:ext>
            </a:extLst>
          </p:cNvPr>
          <p:cNvSpPr/>
          <p:nvPr/>
        </p:nvSpPr>
        <p:spPr>
          <a:xfrm>
            <a:off x="462593" y="1362102"/>
            <a:ext cx="1391259" cy="1453008"/>
          </a:xfrm>
          <a:prstGeom prst="flowChartMagneticDisk">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ISL</a:t>
            </a:r>
          </a:p>
          <a:p>
            <a:pPr algn="ctr"/>
            <a:r>
              <a:rPr lang="en-IN" sz="2400" dirty="0">
                <a:solidFill>
                  <a:schemeClr val="tx1"/>
                </a:solidFill>
                <a:latin typeface="Times New Roman" panose="02020603050405020304" pitchFamily="18" charset="0"/>
                <a:cs typeface="Times New Roman" panose="02020603050405020304" pitchFamily="18" charset="0"/>
              </a:rPr>
              <a:t>dataset</a:t>
            </a:r>
          </a:p>
        </p:txBody>
      </p:sp>
      <p:sp>
        <p:nvSpPr>
          <p:cNvPr id="9" name="Rectangle: Rounded Corners 8">
            <a:extLst>
              <a:ext uri="{FF2B5EF4-FFF2-40B4-BE49-F238E27FC236}">
                <a16:creationId xmlns:a16="http://schemas.microsoft.com/office/drawing/2014/main" id="{8B65EB84-4B2C-35BC-08B4-789865D856D3}"/>
              </a:ext>
            </a:extLst>
          </p:cNvPr>
          <p:cNvSpPr/>
          <p:nvPr/>
        </p:nvSpPr>
        <p:spPr>
          <a:xfrm>
            <a:off x="3444220" y="1362108"/>
            <a:ext cx="2308965" cy="1453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Processing of images using MediaPipe</a:t>
            </a:r>
          </a:p>
        </p:txBody>
      </p:sp>
      <p:sp>
        <p:nvSpPr>
          <p:cNvPr id="10" name="Rectangle: Rounded Corners 9">
            <a:extLst>
              <a:ext uri="{FF2B5EF4-FFF2-40B4-BE49-F238E27FC236}">
                <a16:creationId xmlns:a16="http://schemas.microsoft.com/office/drawing/2014/main" id="{A1706246-1241-F745-D0E1-92192B008715}"/>
              </a:ext>
            </a:extLst>
          </p:cNvPr>
          <p:cNvSpPr/>
          <p:nvPr/>
        </p:nvSpPr>
        <p:spPr>
          <a:xfrm>
            <a:off x="265135" y="3428999"/>
            <a:ext cx="2215018" cy="1453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Performance Evaluation of the Model</a:t>
            </a:r>
          </a:p>
        </p:txBody>
      </p:sp>
      <p:sp>
        <p:nvSpPr>
          <p:cNvPr id="11" name="Rectangle: Rounded Corners 10">
            <a:extLst>
              <a:ext uri="{FF2B5EF4-FFF2-40B4-BE49-F238E27FC236}">
                <a16:creationId xmlns:a16="http://schemas.microsoft.com/office/drawing/2014/main" id="{8DA75AD5-26FC-9022-A50D-6BD0BCCDDF8B}"/>
              </a:ext>
            </a:extLst>
          </p:cNvPr>
          <p:cNvSpPr/>
          <p:nvPr/>
        </p:nvSpPr>
        <p:spPr>
          <a:xfrm>
            <a:off x="3389335" y="3429000"/>
            <a:ext cx="2396647" cy="1453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Building and Training the model</a:t>
            </a:r>
          </a:p>
        </p:txBody>
      </p:sp>
      <p:sp>
        <p:nvSpPr>
          <p:cNvPr id="12" name="Rectangle: Rounded Corners 11">
            <a:extLst>
              <a:ext uri="{FF2B5EF4-FFF2-40B4-BE49-F238E27FC236}">
                <a16:creationId xmlns:a16="http://schemas.microsoft.com/office/drawing/2014/main" id="{5D0AAECA-17FB-A4C0-3E8E-1043378FD84F}"/>
              </a:ext>
            </a:extLst>
          </p:cNvPr>
          <p:cNvSpPr/>
          <p:nvPr/>
        </p:nvSpPr>
        <p:spPr>
          <a:xfrm>
            <a:off x="2044873" y="5315915"/>
            <a:ext cx="2396647" cy="14530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Saving the best model </a:t>
            </a:r>
          </a:p>
        </p:txBody>
      </p:sp>
      <p:sp>
        <p:nvSpPr>
          <p:cNvPr id="13" name="Rectangle: Rounded Corners 12">
            <a:extLst>
              <a:ext uri="{FF2B5EF4-FFF2-40B4-BE49-F238E27FC236}">
                <a16:creationId xmlns:a16="http://schemas.microsoft.com/office/drawing/2014/main" id="{1E9B839D-25AE-2835-D441-C9F69B97BE62}"/>
              </a:ext>
            </a:extLst>
          </p:cNvPr>
          <p:cNvSpPr/>
          <p:nvPr/>
        </p:nvSpPr>
        <p:spPr>
          <a:xfrm>
            <a:off x="6774493" y="1403444"/>
            <a:ext cx="2018778" cy="11588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Webcam opens using OpenCV</a:t>
            </a:r>
          </a:p>
        </p:txBody>
      </p:sp>
      <p:sp>
        <p:nvSpPr>
          <p:cNvPr id="15" name="Rectangle: Rounded Corners 14">
            <a:extLst>
              <a:ext uri="{FF2B5EF4-FFF2-40B4-BE49-F238E27FC236}">
                <a16:creationId xmlns:a16="http://schemas.microsoft.com/office/drawing/2014/main" id="{66972170-29F6-C348-8668-3056F75CF136}"/>
              </a:ext>
            </a:extLst>
          </p:cNvPr>
          <p:cNvSpPr/>
          <p:nvPr/>
        </p:nvSpPr>
        <p:spPr>
          <a:xfrm>
            <a:off x="9532306" y="1415614"/>
            <a:ext cx="2018778" cy="11588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Loading the trained model</a:t>
            </a:r>
          </a:p>
        </p:txBody>
      </p:sp>
      <p:sp>
        <p:nvSpPr>
          <p:cNvPr id="16" name="Rectangle: Rounded Corners 15">
            <a:extLst>
              <a:ext uri="{FF2B5EF4-FFF2-40B4-BE49-F238E27FC236}">
                <a16:creationId xmlns:a16="http://schemas.microsoft.com/office/drawing/2014/main" id="{E2A28B8B-95BA-3B4C-EA66-8B4A7428E71D}"/>
              </a:ext>
            </a:extLst>
          </p:cNvPr>
          <p:cNvSpPr/>
          <p:nvPr/>
        </p:nvSpPr>
        <p:spPr>
          <a:xfrm>
            <a:off x="6774493" y="3129602"/>
            <a:ext cx="2018778" cy="11588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Drawing hand landmarks</a:t>
            </a:r>
          </a:p>
        </p:txBody>
      </p:sp>
      <p:sp>
        <p:nvSpPr>
          <p:cNvPr id="17" name="Rectangle: Rounded Corners 16">
            <a:extLst>
              <a:ext uri="{FF2B5EF4-FFF2-40B4-BE49-F238E27FC236}">
                <a16:creationId xmlns:a16="http://schemas.microsoft.com/office/drawing/2014/main" id="{4BD5E675-D2E7-E84F-8363-76B5EA83692C}"/>
              </a:ext>
            </a:extLst>
          </p:cNvPr>
          <p:cNvSpPr/>
          <p:nvPr/>
        </p:nvSpPr>
        <p:spPr>
          <a:xfrm>
            <a:off x="9532306" y="3124616"/>
            <a:ext cx="2018778" cy="11588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Capturing hand gestures</a:t>
            </a:r>
          </a:p>
        </p:txBody>
      </p:sp>
      <p:sp>
        <p:nvSpPr>
          <p:cNvPr id="18" name="Rectangle: Rounded Corners 17">
            <a:extLst>
              <a:ext uri="{FF2B5EF4-FFF2-40B4-BE49-F238E27FC236}">
                <a16:creationId xmlns:a16="http://schemas.microsoft.com/office/drawing/2014/main" id="{859CD27A-6DB1-5EF1-E379-52D24934E5E2}"/>
              </a:ext>
            </a:extLst>
          </p:cNvPr>
          <p:cNvSpPr/>
          <p:nvPr/>
        </p:nvSpPr>
        <p:spPr>
          <a:xfrm>
            <a:off x="6774493" y="4862946"/>
            <a:ext cx="2018778" cy="11588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Token count increasing</a:t>
            </a:r>
          </a:p>
        </p:txBody>
      </p:sp>
      <p:sp>
        <p:nvSpPr>
          <p:cNvPr id="19" name="Flowchart: Off-page Connector 18">
            <a:extLst>
              <a:ext uri="{FF2B5EF4-FFF2-40B4-BE49-F238E27FC236}">
                <a16:creationId xmlns:a16="http://schemas.microsoft.com/office/drawing/2014/main" id="{1CEEE141-871E-BD9A-89D9-D90683EEAF1E}"/>
              </a:ext>
            </a:extLst>
          </p:cNvPr>
          <p:cNvSpPr/>
          <p:nvPr/>
        </p:nvSpPr>
        <p:spPr>
          <a:xfrm>
            <a:off x="9568839" y="4715886"/>
            <a:ext cx="2018778" cy="1453002"/>
          </a:xfrm>
          <a:prstGeom prst="flowChartOffpageConnector">
            <a:avLst/>
          </a:prstGeom>
          <a:solidFill>
            <a:schemeClr val="accent2">
              <a:lumMod val="7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Token generation</a:t>
            </a:r>
          </a:p>
        </p:txBody>
      </p:sp>
      <p:cxnSp>
        <p:nvCxnSpPr>
          <p:cNvPr id="21" name="Straight Arrow Connector 20">
            <a:extLst>
              <a:ext uri="{FF2B5EF4-FFF2-40B4-BE49-F238E27FC236}">
                <a16:creationId xmlns:a16="http://schemas.microsoft.com/office/drawing/2014/main" id="{BFE45B8D-2FEB-1548-2F99-99B9965374C4}"/>
              </a:ext>
            </a:extLst>
          </p:cNvPr>
          <p:cNvCxnSpPr>
            <a:cxnSpLocks/>
            <a:stCxn id="8" idx="4"/>
            <a:endCxn id="9" idx="1"/>
          </p:cNvCxnSpPr>
          <p:nvPr/>
        </p:nvCxnSpPr>
        <p:spPr>
          <a:xfrm>
            <a:off x="1853852" y="2088607"/>
            <a:ext cx="1590368" cy="3"/>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a:extLst>
              <a:ext uri="{FF2B5EF4-FFF2-40B4-BE49-F238E27FC236}">
                <a16:creationId xmlns:a16="http://schemas.microsoft.com/office/drawing/2014/main" id="{9D45AF8E-F254-5E2F-8471-79F8B7E30363}"/>
              </a:ext>
            </a:extLst>
          </p:cNvPr>
          <p:cNvCxnSpPr>
            <a:stCxn id="9" idx="2"/>
            <a:endCxn id="11" idx="0"/>
          </p:cNvCxnSpPr>
          <p:nvPr/>
        </p:nvCxnSpPr>
        <p:spPr>
          <a:xfrm flipH="1">
            <a:off x="4587659" y="2815111"/>
            <a:ext cx="11045" cy="613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886F774-933A-F488-0620-7514EDB372BC}"/>
              </a:ext>
            </a:extLst>
          </p:cNvPr>
          <p:cNvCxnSpPr>
            <a:stCxn id="11" idx="1"/>
            <a:endCxn id="10" idx="3"/>
          </p:cNvCxnSpPr>
          <p:nvPr/>
        </p:nvCxnSpPr>
        <p:spPr>
          <a:xfrm flipH="1">
            <a:off x="2480154" y="4155501"/>
            <a:ext cx="9091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A6C48A-3FC1-86D5-DBD0-4CC903A99380}"/>
              </a:ext>
            </a:extLst>
          </p:cNvPr>
          <p:cNvCxnSpPr>
            <a:stCxn id="10" idx="2"/>
          </p:cNvCxnSpPr>
          <p:nvPr/>
        </p:nvCxnSpPr>
        <p:spPr>
          <a:xfrm>
            <a:off x="1372644" y="4882002"/>
            <a:ext cx="0" cy="11604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B9FA2C-E313-DE5B-F03D-7A53A1CE2D1D}"/>
              </a:ext>
            </a:extLst>
          </p:cNvPr>
          <p:cNvCxnSpPr>
            <a:endCxn id="12" idx="1"/>
          </p:cNvCxnSpPr>
          <p:nvPr/>
        </p:nvCxnSpPr>
        <p:spPr>
          <a:xfrm>
            <a:off x="1372645" y="6042416"/>
            <a:ext cx="67222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5E3D044-F973-13D5-7EEC-C4374E26D112}"/>
              </a:ext>
            </a:extLst>
          </p:cNvPr>
          <p:cNvCxnSpPr>
            <a:stCxn id="13" idx="3"/>
            <a:endCxn id="15" idx="1"/>
          </p:cNvCxnSpPr>
          <p:nvPr/>
        </p:nvCxnSpPr>
        <p:spPr>
          <a:xfrm>
            <a:off x="8793270" y="1982886"/>
            <a:ext cx="739036" cy="121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D41A88C-CFE2-1A23-3165-BBD44057E68B}"/>
              </a:ext>
            </a:extLst>
          </p:cNvPr>
          <p:cNvCxnSpPr>
            <a:stCxn id="15" idx="2"/>
            <a:endCxn id="17" idx="0"/>
          </p:cNvCxnSpPr>
          <p:nvPr/>
        </p:nvCxnSpPr>
        <p:spPr>
          <a:xfrm>
            <a:off x="10541695" y="2574499"/>
            <a:ext cx="0" cy="5501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F6CB614-F15C-CC72-DB35-8C0AF001587C}"/>
              </a:ext>
            </a:extLst>
          </p:cNvPr>
          <p:cNvCxnSpPr>
            <a:stCxn id="17" idx="1"/>
            <a:endCxn id="16" idx="3"/>
          </p:cNvCxnSpPr>
          <p:nvPr/>
        </p:nvCxnSpPr>
        <p:spPr>
          <a:xfrm flipH="1">
            <a:off x="8793270" y="3704059"/>
            <a:ext cx="739036" cy="49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FAA333E-62A6-1A2A-AC8F-876EAFD86818}"/>
              </a:ext>
            </a:extLst>
          </p:cNvPr>
          <p:cNvCxnSpPr>
            <a:stCxn id="16" idx="2"/>
            <a:endCxn id="18" idx="0"/>
          </p:cNvCxnSpPr>
          <p:nvPr/>
        </p:nvCxnSpPr>
        <p:spPr>
          <a:xfrm>
            <a:off x="7783881" y="4288488"/>
            <a:ext cx="0" cy="574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5B4CF77-0F3D-0123-CB6D-0E015670850B}"/>
              </a:ext>
            </a:extLst>
          </p:cNvPr>
          <p:cNvCxnSpPr>
            <a:stCxn id="18" idx="3"/>
            <a:endCxn id="19" idx="1"/>
          </p:cNvCxnSpPr>
          <p:nvPr/>
        </p:nvCxnSpPr>
        <p:spPr>
          <a:xfrm flipV="1">
            <a:off x="8793270" y="5442388"/>
            <a:ext cx="775568"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22E555-5D88-30AF-86D6-1C15D9594EDF}"/>
              </a:ext>
            </a:extLst>
          </p:cNvPr>
          <p:cNvCxnSpPr/>
          <p:nvPr/>
        </p:nvCxnSpPr>
        <p:spPr>
          <a:xfrm>
            <a:off x="6275540" y="1362102"/>
            <a:ext cx="0" cy="4680313"/>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56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90D6-1437-427B-5017-5D5C0D5A68E0}"/>
              </a:ext>
            </a:extLst>
          </p:cNvPr>
          <p:cNvSpPr>
            <a:spLocks noGrp="1"/>
          </p:cNvSpPr>
          <p:nvPr>
            <p:ph type="title"/>
          </p:nvPr>
        </p:nvSpPr>
        <p:spPr>
          <a:xfrm>
            <a:off x="838200" y="299556"/>
            <a:ext cx="10515600" cy="1325563"/>
          </a:xfrm>
        </p:spPr>
        <p:txBody>
          <a:bodyPr/>
          <a:lstStyle/>
          <a:p>
            <a:r>
              <a:rPr lang="en-IN" dirty="0"/>
              <a:t>6.1.1 Dataset</a:t>
            </a:r>
          </a:p>
        </p:txBody>
      </p:sp>
      <p:sp>
        <p:nvSpPr>
          <p:cNvPr id="5" name="Slide Number Placeholder 4">
            <a:extLst>
              <a:ext uri="{FF2B5EF4-FFF2-40B4-BE49-F238E27FC236}">
                <a16:creationId xmlns:a16="http://schemas.microsoft.com/office/drawing/2014/main" id="{A4BB9C7A-A7A8-4A5D-2F15-304DAE9CA2FD}"/>
              </a:ext>
            </a:extLst>
          </p:cNvPr>
          <p:cNvSpPr>
            <a:spLocks noGrp="1"/>
          </p:cNvSpPr>
          <p:nvPr>
            <p:ph type="sldNum" sz="quarter" idx="12"/>
          </p:nvPr>
        </p:nvSpPr>
        <p:spPr>
          <a:xfrm>
            <a:off x="5592000" y="6311900"/>
            <a:ext cx="658488" cy="504000"/>
          </a:xfrm>
        </p:spPr>
        <p:txBody>
          <a:bodyPr/>
          <a:lstStyle/>
          <a:p>
            <a:r>
              <a:rPr lang="en-IN" dirty="0"/>
              <a:t>16</a:t>
            </a:r>
          </a:p>
        </p:txBody>
      </p:sp>
      <p:sp>
        <p:nvSpPr>
          <p:cNvPr id="6" name="TextBox 5">
            <a:extLst>
              <a:ext uri="{FF2B5EF4-FFF2-40B4-BE49-F238E27FC236}">
                <a16:creationId xmlns:a16="http://schemas.microsoft.com/office/drawing/2014/main" id="{D3C96091-83BB-EDF4-F6A4-F29612B730F3}"/>
              </a:ext>
            </a:extLst>
          </p:cNvPr>
          <p:cNvSpPr txBox="1"/>
          <p:nvPr/>
        </p:nvSpPr>
        <p:spPr>
          <a:xfrm>
            <a:off x="838200" y="1690688"/>
            <a:ext cx="9783871" cy="3892861"/>
          </a:xfrm>
          <a:prstGeom prst="rect">
            <a:avLst/>
          </a:prstGeom>
          <a:noFill/>
        </p:spPr>
        <p:txBody>
          <a:bodyPr wrap="square" rtlCol="0">
            <a:spAutoFit/>
          </a:bodyPr>
          <a:lstStyle/>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1. </a:t>
            </a:r>
            <a:r>
              <a:rPr lang="en-IN" sz="2800" b="1" u="sng" dirty="0">
                <a:latin typeface="Times New Roman" panose="02020603050405020304" pitchFamily="18" charset="0"/>
                <a:cs typeface="Times New Roman" panose="02020603050405020304" pitchFamily="18" charset="0"/>
              </a:rPr>
              <a:t>Dataset</a:t>
            </a:r>
          </a:p>
          <a:p>
            <a:pPr algn="just"/>
            <a:endParaRPr lang="en-IN" sz="2800" b="1" dirty="0">
              <a:latin typeface="Times New Roman" panose="02020603050405020304" pitchFamily="18" charset="0"/>
              <a:cs typeface="Times New Roman" panose="02020603050405020304" pitchFamily="18" charset="0"/>
            </a:endParaRPr>
          </a:p>
          <a:p>
            <a:pPr marL="342903" indent="-342903" algn="just">
              <a:lnSpc>
                <a:spcPct val="150000"/>
              </a:lnSpc>
              <a:buSzPct val="13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Indian-sign- language dataset is used.</a:t>
            </a:r>
          </a:p>
          <a:p>
            <a:pPr marL="342903" indent="-342903" algn="just">
              <a:lnSpc>
                <a:spcPct val="150000"/>
              </a:lnSpc>
              <a:buSzPct val="13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contains a total of 20,700 images.</a:t>
            </a:r>
          </a:p>
          <a:p>
            <a:pPr marL="342903" indent="-342903" algn="just">
              <a:lnSpc>
                <a:spcPct val="150000"/>
              </a:lnSpc>
              <a:buSzPct val="1300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dataset is classified into different classes with different alphabets starting from A to Z and 0-9.</a:t>
            </a:r>
          </a:p>
        </p:txBody>
      </p:sp>
      <p:cxnSp>
        <p:nvCxnSpPr>
          <p:cNvPr id="3" name="Straight Connector 2">
            <a:extLst>
              <a:ext uri="{FF2B5EF4-FFF2-40B4-BE49-F238E27FC236}">
                <a16:creationId xmlns:a16="http://schemas.microsoft.com/office/drawing/2014/main" id="{E0B8F9B7-A0C6-DF4F-639B-4496252527FC}"/>
              </a:ext>
            </a:extLst>
          </p:cNvPr>
          <p:cNvCxnSpPr>
            <a:cxnSpLocks/>
          </p:cNvCxnSpPr>
          <p:nvPr/>
        </p:nvCxnSpPr>
        <p:spPr>
          <a:xfrm>
            <a:off x="1002083" y="1351846"/>
            <a:ext cx="7891398" cy="0"/>
          </a:xfrm>
          <a:prstGeom prst="line">
            <a:avLst/>
          </a:prstGeom>
          <a:ln w="38100" cap="rnd"/>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6612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2AAC-7C60-9D6B-DEC8-402C55E6F701}"/>
              </a:ext>
            </a:extLst>
          </p:cNvPr>
          <p:cNvSpPr>
            <a:spLocks noGrp="1"/>
          </p:cNvSpPr>
          <p:nvPr>
            <p:ph type="title"/>
          </p:nvPr>
        </p:nvSpPr>
        <p:spPr>
          <a:xfrm>
            <a:off x="608556" y="283984"/>
            <a:ext cx="10515600" cy="764022"/>
          </a:xfrm>
        </p:spPr>
        <p:txBody>
          <a:bodyPr>
            <a:normAutofit/>
          </a:bodyPr>
          <a:lstStyle/>
          <a:p>
            <a:r>
              <a:rPr lang="en-IN" sz="4400" dirty="0"/>
              <a:t>6.1.2  Image processing</a:t>
            </a:r>
          </a:p>
        </p:txBody>
      </p:sp>
      <p:sp>
        <p:nvSpPr>
          <p:cNvPr id="3" name="Slide Number Placeholder 2">
            <a:extLst>
              <a:ext uri="{FF2B5EF4-FFF2-40B4-BE49-F238E27FC236}">
                <a16:creationId xmlns:a16="http://schemas.microsoft.com/office/drawing/2014/main" id="{2636A73D-A0E5-072B-5DBD-D56EF75ABB60}"/>
              </a:ext>
            </a:extLst>
          </p:cNvPr>
          <p:cNvSpPr>
            <a:spLocks noGrp="1"/>
          </p:cNvSpPr>
          <p:nvPr>
            <p:ph type="sldNum" sz="quarter" idx="12"/>
          </p:nvPr>
        </p:nvSpPr>
        <p:spPr>
          <a:xfrm>
            <a:off x="5423770" y="6300592"/>
            <a:ext cx="672230" cy="515309"/>
          </a:xfrm>
        </p:spPr>
        <p:txBody>
          <a:bodyPr/>
          <a:lstStyle/>
          <a:p>
            <a:r>
              <a:rPr lang="en-IN" dirty="0"/>
              <a:t>17</a:t>
            </a:r>
          </a:p>
        </p:txBody>
      </p:sp>
      <p:sp>
        <p:nvSpPr>
          <p:cNvPr id="4" name="TextBox 3">
            <a:extLst>
              <a:ext uri="{FF2B5EF4-FFF2-40B4-BE49-F238E27FC236}">
                <a16:creationId xmlns:a16="http://schemas.microsoft.com/office/drawing/2014/main" id="{BED1BE85-1884-98D8-2CBF-DD535DC643D9}"/>
              </a:ext>
            </a:extLst>
          </p:cNvPr>
          <p:cNvSpPr txBox="1"/>
          <p:nvPr/>
        </p:nvSpPr>
        <p:spPr>
          <a:xfrm>
            <a:off x="608556" y="1540700"/>
            <a:ext cx="10974888" cy="4549835"/>
          </a:xfrm>
          <a:prstGeom prst="rect">
            <a:avLst/>
          </a:prstGeom>
          <a:noFill/>
        </p:spPr>
        <p:txBody>
          <a:bodyPr wrap="square" rtlCol="0">
            <a:spAutoFit/>
          </a:bodyPr>
          <a:lstStyle/>
          <a:p>
            <a:pPr marL="457203" indent="-457203" algn="just">
              <a:lnSpc>
                <a:spcPct val="150000"/>
              </a:lnSpc>
              <a:buSzPct val="13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image in the dataset is read using the OpenCV library's imread function and converted to RGB.</a:t>
            </a:r>
          </a:p>
          <a:p>
            <a:pPr marL="457203" indent="-457203" algn="just">
              <a:lnSpc>
                <a:spcPct val="150000"/>
              </a:lnSpc>
              <a:buSzPct val="13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Processing on the image is done using the MediPipe Hands solution.</a:t>
            </a:r>
          </a:p>
          <a:p>
            <a:pPr marL="457203" indent="-457203" algn="just">
              <a:lnSpc>
                <a:spcPct val="150000"/>
              </a:lnSpc>
              <a:buSzPct val="13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Using the ‘MediaPipe Hands solution’ module the landmarks are detected </a:t>
            </a:r>
          </a:p>
          <a:p>
            <a:pPr marL="457203" indent="-457203" algn="just">
              <a:lnSpc>
                <a:spcPct val="150000"/>
              </a:lnSpc>
              <a:buSzPct val="1300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Mediapipe parameters is initialized with the static image mode=True, max num hands=2, and min detection confidence=0.7.</a:t>
            </a:r>
          </a:p>
        </p:txBody>
      </p:sp>
      <p:cxnSp>
        <p:nvCxnSpPr>
          <p:cNvPr id="5" name="Straight Connector 4">
            <a:extLst>
              <a:ext uri="{FF2B5EF4-FFF2-40B4-BE49-F238E27FC236}">
                <a16:creationId xmlns:a16="http://schemas.microsoft.com/office/drawing/2014/main" id="{F9E4EDEC-14F0-0B9E-70B3-C5596DC17F6F}"/>
              </a:ext>
            </a:extLst>
          </p:cNvPr>
          <p:cNvCxnSpPr>
            <a:cxnSpLocks/>
          </p:cNvCxnSpPr>
          <p:nvPr/>
        </p:nvCxnSpPr>
        <p:spPr>
          <a:xfrm>
            <a:off x="764088" y="1214060"/>
            <a:ext cx="7891398" cy="0"/>
          </a:xfrm>
          <a:prstGeom prst="line">
            <a:avLst/>
          </a:prstGeom>
          <a:ln w="38100" cap="rnd"/>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395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D463484F-251A-7A26-11B7-9597E9AC7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 y="26376"/>
            <a:ext cx="12192000" cy="6831624"/>
          </a:xfrm>
          <a:prstGeom prst="rect">
            <a:avLst/>
          </a:prstGeom>
        </p:spPr>
      </p:pic>
      <p:sp>
        <p:nvSpPr>
          <p:cNvPr id="5" name="Freeform: Shape 4">
            <a:extLst>
              <a:ext uri="{FF2B5EF4-FFF2-40B4-BE49-F238E27FC236}">
                <a16:creationId xmlns:a16="http://schemas.microsoft.com/office/drawing/2014/main" id="{20E9B2E1-09FE-7D81-5108-6EA7412FB6BF}"/>
              </a:ext>
            </a:extLst>
          </p:cNvPr>
          <p:cNvSpPr/>
          <p:nvPr/>
        </p:nvSpPr>
        <p:spPr>
          <a:xfrm>
            <a:off x="160933" y="1861809"/>
            <a:ext cx="3268648" cy="3156201"/>
          </a:xfrm>
          <a:custGeom>
            <a:avLst/>
            <a:gdLst>
              <a:gd name="connsiteX0" fmla="*/ 1746000 w 3492000"/>
              <a:gd name="connsiteY0" fmla="*/ 368137 h 3492000"/>
              <a:gd name="connsiteX1" fmla="*/ 367200 w 3492000"/>
              <a:gd name="connsiteY1" fmla="*/ 1746000 h 3492000"/>
              <a:gd name="connsiteX2" fmla="*/ 1746000 w 3492000"/>
              <a:gd name="connsiteY2" fmla="*/ 3123863 h 3492000"/>
              <a:gd name="connsiteX3" fmla="*/ 3124800 w 3492000"/>
              <a:gd name="connsiteY3" fmla="*/ 1746000 h 3492000"/>
              <a:gd name="connsiteX4" fmla="*/ 1746000 w 3492000"/>
              <a:gd name="connsiteY4" fmla="*/ 368137 h 3492000"/>
              <a:gd name="connsiteX5" fmla="*/ 1746000 w 3492000"/>
              <a:gd name="connsiteY5" fmla="*/ 0 h 3492000"/>
              <a:gd name="connsiteX6" fmla="*/ 3492000 w 3492000"/>
              <a:gd name="connsiteY6" fmla="*/ 1746000 h 3492000"/>
              <a:gd name="connsiteX7" fmla="*/ 1746000 w 3492000"/>
              <a:gd name="connsiteY7" fmla="*/ 3492000 h 3492000"/>
              <a:gd name="connsiteX8" fmla="*/ 0 w 3492000"/>
              <a:gd name="connsiteY8" fmla="*/ 1746000 h 3492000"/>
              <a:gd name="connsiteX9" fmla="*/ 1746000 w 3492000"/>
              <a:gd name="connsiteY9" fmla="*/ 0 h 34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2000" h="3492000">
                <a:moveTo>
                  <a:pt x="1746000" y="368137"/>
                </a:moveTo>
                <a:cubicBezTo>
                  <a:pt x="984510" y="368137"/>
                  <a:pt x="367200" y="985027"/>
                  <a:pt x="367200" y="1746000"/>
                </a:cubicBezTo>
                <a:cubicBezTo>
                  <a:pt x="367200" y="2506973"/>
                  <a:pt x="984510" y="3123863"/>
                  <a:pt x="1746000" y="3123863"/>
                </a:cubicBezTo>
                <a:cubicBezTo>
                  <a:pt x="2507490" y="3123863"/>
                  <a:pt x="3124800" y="2506973"/>
                  <a:pt x="3124800" y="1746000"/>
                </a:cubicBezTo>
                <a:cubicBezTo>
                  <a:pt x="3124800" y="985027"/>
                  <a:pt x="2507490" y="368137"/>
                  <a:pt x="1746000" y="368137"/>
                </a:cubicBezTo>
                <a:close/>
                <a:moveTo>
                  <a:pt x="1746000" y="0"/>
                </a:moveTo>
                <a:cubicBezTo>
                  <a:pt x="2710289" y="0"/>
                  <a:pt x="3492000" y="781711"/>
                  <a:pt x="3492000" y="1746000"/>
                </a:cubicBezTo>
                <a:cubicBezTo>
                  <a:pt x="3492000" y="2710289"/>
                  <a:pt x="2710289" y="3492000"/>
                  <a:pt x="1746000" y="3492000"/>
                </a:cubicBezTo>
                <a:cubicBezTo>
                  <a:pt x="781711" y="3492000"/>
                  <a:pt x="0" y="2710289"/>
                  <a:pt x="0" y="1746000"/>
                </a:cubicBezTo>
                <a:cubicBezTo>
                  <a:pt x="0" y="781711"/>
                  <a:pt x="781711" y="0"/>
                  <a:pt x="1746000" y="0"/>
                </a:cubicBezTo>
                <a:close/>
              </a:path>
            </a:pathLst>
          </a:custGeom>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en-IN" sz="2800">
              <a:solidFill>
                <a:schemeClr val="tx1"/>
              </a:solidFill>
              <a:latin typeface="+mj-lt"/>
            </a:endParaRPr>
          </a:p>
        </p:txBody>
      </p:sp>
      <p:sp>
        <p:nvSpPr>
          <p:cNvPr id="7" name="Rectangle 6">
            <a:extLst>
              <a:ext uri="{FF2B5EF4-FFF2-40B4-BE49-F238E27FC236}">
                <a16:creationId xmlns:a16="http://schemas.microsoft.com/office/drawing/2014/main" id="{BFC799FC-C0AD-1858-72D7-4EB3FC9C17B0}"/>
              </a:ext>
            </a:extLst>
          </p:cNvPr>
          <p:cNvSpPr/>
          <p:nvPr/>
        </p:nvSpPr>
        <p:spPr>
          <a:xfrm>
            <a:off x="1435196" y="240806"/>
            <a:ext cx="3839243" cy="638732"/>
          </a:xfrm>
          <a:prstGeom prst="rect">
            <a:avLst/>
          </a:prstGeom>
          <a:solidFill>
            <a:schemeClr val="accent4">
              <a:alpha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INTRODUCTION</a:t>
            </a:r>
          </a:p>
        </p:txBody>
      </p:sp>
      <p:sp>
        <p:nvSpPr>
          <p:cNvPr id="8" name="Rectangle 7">
            <a:extLst>
              <a:ext uri="{FF2B5EF4-FFF2-40B4-BE49-F238E27FC236}">
                <a16:creationId xmlns:a16="http://schemas.microsoft.com/office/drawing/2014/main" id="{F80F41C4-1EAB-A417-7509-30BDC98511FD}"/>
              </a:ext>
            </a:extLst>
          </p:cNvPr>
          <p:cNvSpPr/>
          <p:nvPr/>
        </p:nvSpPr>
        <p:spPr>
          <a:xfrm rot="2925550">
            <a:off x="836186" y="142626"/>
            <a:ext cx="822019" cy="83509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latin typeface="+mj-lt"/>
            </a:endParaRPr>
          </a:p>
        </p:txBody>
      </p:sp>
      <p:sp>
        <p:nvSpPr>
          <p:cNvPr id="13" name="Rectangle 12">
            <a:extLst>
              <a:ext uri="{FF2B5EF4-FFF2-40B4-BE49-F238E27FC236}">
                <a16:creationId xmlns:a16="http://schemas.microsoft.com/office/drawing/2014/main" id="{D8C867C1-7A59-CE86-7F1B-8C7D045191D8}"/>
              </a:ext>
            </a:extLst>
          </p:cNvPr>
          <p:cNvSpPr/>
          <p:nvPr/>
        </p:nvSpPr>
        <p:spPr>
          <a:xfrm>
            <a:off x="6194754" y="150348"/>
            <a:ext cx="4792394" cy="637200"/>
          </a:xfrm>
          <a:prstGeom prst="rect">
            <a:avLst/>
          </a:prstGeom>
          <a:solidFill>
            <a:srgbClr val="993366">
              <a:alpha val="5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RELATED WORK</a:t>
            </a:r>
          </a:p>
        </p:txBody>
      </p:sp>
      <p:sp>
        <p:nvSpPr>
          <p:cNvPr id="14" name="Rectangle 13">
            <a:extLst>
              <a:ext uri="{FF2B5EF4-FFF2-40B4-BE49-F238E27FC236}">
                <a16:creationId xmlns:a16="http://schemas.microsoft.com/office/drawing/2014/main" id="{52A45D4E-6757-5CA2-C40A-10448F301A1F}"/>
              </a:ext>
            </a:extLst>
          </p:cNvPr>
          <p:cNvSpPr/>
          <p:nvPr/>
        </p:nvSpPr>
        <p:spPr>
          <a:xfrm rot="2925550">
            <a:off x="5842200" y="170425"/>
            <a:ext cx="764088" cy="763200"/>
          </a:xfrm>
          <a:prstGeom prst="rect">
            <a:avLst/>
          </a:prstGeom>
          <a:solidFill>
            <a:srgbClr val="99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solidFill>
              <a:latin typeface="+mj-lt"/>
            </a:endParaRPr>
          </a:p>
        </p:txBody>
      </p:sp>
      <p:sp>
        <p:nvSpPr>
          <p:cNvPr id="19" name="Rectangle 18">
            <a:extLst>
              <a:ext uri="{FF2B5EF4-FFF2-40B4-BE49-F238E27FC236}">
                <a16:creationId xmlns:a16="http://schemas.microsoft.com/office/drawing/2014/main" id="{A373598C-AE9C-8AA7-7ED6-A23EC601C911}"/>
              </a:ext>
            </a:extLst>
          </p:cNvPr>
          <p:cNvSpPr/>
          <p:nvPr/>
        </p:nvSpPr>
        <p:spPr>
          <a:xfrm>
            <a:off x="6952329" y="1044701"/>
            <a:ext cx="4995273" cy="637200"/>
          </a:xfrm>
          <a:prstGeom prst="rect">
            <a:avLst/>
          </a:prstGeom>
          <a:solidFill>
            <a:srgbClr val="3333CC">
              <a:alpha val="5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GAP IDENTIFIED</a:t>
            </a:r>
          </a:p>
        </p:txBody>
      </p:sp>
      <p:sp>
        <p:nvSpPr>
          <p:cNvPr id="20" name="Rectangle 19">
            <a:extLst>
              <a:ext uri="{FF2B5EF4-FFF2-40B4-BE49-F238E27FC236}">
                <a16:creationId xmlns:a16="http://schemas.microsoft.com/office/drawing/2014/main" id="{B1ABC5DC-7293-9F09-AB1D-BC756B49C29D}"/>
              </a:ext>
            </a:extLst>
          </p:cNvPr>
          <p:cNvSpPr/>
          <p:nvPr/>
        </p:nvSpPr>
        <p:spPr>
          <a:xfrm rot="2925550">
            <a:off x="6676398" y="970681"/>
            <a:ext cx="764088" cy="763200"/>
          </a:xfrm>
          <a:prstGeom prst="rect">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solidFill>
              <a:latin typeface="+mj-lt"/>
            </a:endParaRPr>
          </a:p>
        </p:txBody>
      </p:sp>
      <p:sp>
        <p:nvSpPr>
          <p:cNvPr id="21" name="Rectangle 20">
            <a:extLst>
              <a:ext uri="{FF2B5EF4-FFF2-40B4-BE49-F238E27FC236}">
                <a16:creationId xmlns:a16="http://schemas.microsoft.com/office/drawing/2014/main" id="{8CDE852F-7DD4-8BE0-58AC-0029CC55A8DD}"/>
              </a:ext>
            </a:extLst>
          </p:cNvPr>
          <p:cNvSpPr/>
          <p:nvPr/>
        </p:nvSpPr>
        <p:spPr>
          <a:xfrm>
            <a:off x="6094800" y="1903003"/>
            <a:ext cx="5080493" cy="637200"/>
          </a:xfrm>
          <a:prstGeom prst="rect">
            <a:avLst/>
          </a:prstGeom>
          <a:solidFill>
            <a:srgbClr val="00B050">
              <a:alpha val="5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PROBLEM STATEMENT</a:t>
            </a:r>
          </a:p>
        </p:txBody>
      </p:sp>
      <p:sp>
        <p:nvSpPr>
          <p:cNvPr id="22" name="Rectangle 21">
            <a:extLst>
              <a:ext uri="{FF2B5EF4-FFF2-40B4-BE49-F238E27FC236}">
                <a16:creationId xmlns:a16="http://schemas.microsoft.com/office/drawing/2014/main" id="{DFFCE350-A21E-B0E8-A30B-6C9083CB1B27}"/>
              </a:ext>
            </a:extLst>
          </p:cNvPr>
          <p:cNvSpPr/>
          <p:nvPr/>
        </p:nvSpPr>
        <p:spPr>
          <a:xfrm rot="2925550">
            <a:off x="5538629" y="1853461"/>
            <a:ext cx="764088" cy="763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solidFill>
              <a:latin typeface="+mj-lt"/>
            </a:endParaRPr>
          </a:p>
        </p:txBody>
      </p:sp>
      <p:sp>
        <p:nvSpPr>
          <p:cNvPr id="29" name="TextBox 28">
            <a:extLst>
              <a:ext uri="{FF2B5EF4-FFF2-40B4-BE49-F238E27FC236}">
                <a16:creationId xmlns:a16="http://schemas.microsoft.com/office/drawing/2014/main" id="{67366D73-564C-9927-CA38-5778045445F1}"/>
              </a:ext>
            </a:extLst>
          </p:cNvPr>
          <p:cNvSpPr txBox="1"/>
          <p:nvPr/>
        </p:nvSpPr>
        <p:spPr>
          <a:xfrm>
            <a:off x="448052" y="3134917"/>
            <a:ext cx="2733981" cy="584775"/>
          </a:xfrm>
          <a:prstGeom prst="rect">
            <a:avLst/>
          </a:prstGeom>
          <a:noFill/>
        </p:spPr>
        <p:txBody>
          <a:bodyPr wrap="square" rtlCol="0">
            <a:spAutoFit/>
          </a:bodyPr>
          <a:lstStyle/>
          <a:p>
            <a:pPr algn="ctr"/>
            <a:r>
              <a:rPr lang="en-IN" sz="3200" dirty="0">
                <a:latin typeface="Copperplate Gothic Bold" panose="020E0705020206020404" pitchFamily="34" charset="0"/>
              </a:rPr>
              <a:t>CONTENTs</a:t>
            </a:r>
          </a:p>
        </p:txBody>
      </p:sp>
      <p:sp>
        <p:nvSpPr>
          <p:cNvPr id="30" name="Rectangle 29">
            <a:extLst>
              <a:ext uri="{FF2B5EF4-FFF2-40B4-BE49-F238E27FC236}">
                <a16:creationId xmlns:a16="http://schemas.microsoft.com/office/drawing/2014/main" id="{6971319D-1C78-174F-325A-79FF3F5DD2FF}"/>
              </a:ext>
            </a:extLst>
          </p:cNvPr>
          <p:cNvSpPr/>
          <p:nvPr/>
        </p:nvSpPr>
        <p:spPr>
          <a:xfrm>
            <a:off x="4827539" y="2717500"/>
            <a:ext cx="4737593" cy="637200"/>
          </a:xfrm>
          <a:prstGeom prst="rect">
            <a:avLst/>
          </a:prstGeom>
          <a:solidFill>
            <a:srgbClr val="00B050">
              <a:alpha val="5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OBJECTIVES</a:t>
            </a:r>
          </a:p>
        </p:txBody>
      </p:sp>
      <p:sp>
        <p:nvSpPr>
          <p:cNvPr id="31" name="Rectangle 30">
            <a:extLst>
              <a:ext uri="{FF2B5EF4-FFF2-40B4-BE49-F238E27FC236}">
                <a16:creationId xmlns:a16="http://schemas.microsoft.com/office/drawing/2014/main" id="{05CC5192-FC9F-9EC9-C052-67D57BAC50B4}"/>
              </a:ext>
            </a:extLst>
          </p:cNvPr>
          <p:cNvSpPr/>
          <p:nvPr/>
        </p:nvSpPr>
        <p:spPr>
          <a:xfrm rot="2925550">
            <a:off x="4461038" y="2689220"/>
            <a:ext cx="764088" cy="763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solidFill>
              <a:latin typeface="+mj-lt"/>
            </a:endParaRPr>
          </a:p>
        </p:txBody>
      </p:sp>
      <p:sp>
        <p:nvSpPr>
          <p:cNvPr id="32" name="Rectangle 31">
            <a:extLst>
              <a:ext uri="{FF2B5EF4-FFF2-40B4-BE49-F238E27FC236}">
                <a16:creationId xmlns:a16="http://schemas.microsoft.com/office/drawing/2014/main" id="{3E8C19CA-4F26-D8B6-1D73-2A5C0308F591}"/>
              </a:ext>
            </a:extLst>
          </p:cNvPr>
          <p:cNvSpPr/>
          <p:nvPr/>
        </p:nvSpPr>
        <p:spPr>
          <a:xfrm>
            <a:off x="1900878" y="6004275"/>
            <a:ext cx="4200498" cy="638732"/>
          </a:xfrm>
          <a:prstGeom prst="rect">
            <a:avLst/>
          </a:prstGeom>
          <a:solidFill>
            <a:srgbClr val="FF6699">
              <a:alpha val="49804"/>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REFERENCES</a:t>
            </a:r>
          </a:p>
        </p:txBody>
      </p:sp>
      <p:sp>
        <p:nvSpPr>
          <p:cNvPr id="33" name="Rectangle 32">
            <a:extLst>
              <a:ext uri="{FF2B5EF4-FFF2-40B4-BE49-F238E27FC236}">
                <a16:creationId xmlns:a16="http://schemas.microsoft.com/office/drawing/2014/main" id="{B9CECB17-8CCF-B382-4085-D5DD33A6B36A}"/>
              </a:ext>
            </a:extLst>
          </p:cNvPr>
          <p:cNvSpPr/>
          <p:nvPr/>
        </p:nvSpPr>
        <p:spPr>
          <a:xfrm rot="2925550">
            <a:off x="1399442" y="5988813"/>
            <a:ext cx="693607" cy="733366"/>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solidFill>
              <a:latin typeface="+mj-lt"/>
            </a:endParaRPr>
          </a:p>
        </p:txBody>
      </p:sp>
      <p:sp>
        <p:nvSpPr>
          <p:cNvPr id="34" name="Rectangle 33">
            <a:extLst>
              <a:ext uri="{FF2B5EF4-FFF2-40B4-BE49-F238E27FC236}">
                <a16:creationId xmlns:a16="http://schemas.microsoft.com/office/drawing/2014/main" id="{098D90F1-8157-6BFB-5996-05A252D2CE2D}"/>
              </a:ext>
            </a:extLst>
          </p:cNvPr>
          <p:cNvSpPr/>
          <p:nvPr/>
        </p:nvSpPr>
        <p:spPr>
          <a:xfrm>
            <a:off x="5654119" y="4380810"/>
            <a:ext cx="5893293" cy="637200"/>
          </a:xfrm>
          <a:prstGeom prst="rect">
            <a:avLst/>
          </a:prstGeom>
          <a:solidFill>
            <a:srgbClr val="993366">
              <a:alpha val="5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RESULT</a:t>
            </a:r>
          </a:p>
        </p:txBody>
      </p:sp>
      <p:sp>
        <p:nvSpPr>
          <p:cNvPr id="35" name="Rectangle 34">
            <a:extLst>
              <a:ext uri="{FF2B5EF4-FFF2-40B4-BE49-F238E27FC236}">
                <a16:creationId xmlns:a16="http://schemas.microsoft.com/office/drawing/2014/main" id="{21D9C4AA-761D-48D3-8A20-B12DFC158566}"/>
              </a:ext>
            </a:extLst>
          </p:cNvPr>
          <p:cNvSpPr/>
          <p:nvPr/>
        </p:nvSpPr>
        <p:spPr>
          <a:xfrm rot="2925550">
            <a:off x="5227085" y="4351342"/>
            <a:ext cx="764088" cy="763200"/>
          </a:xfrm>
          <a:prstGeom prst="rect">
            <a:avLst/>
          </a:prstGeom>
          <a:solidFill>
            <a:srgbClr val="99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solidFill>
              <a:latin typeface="+mj-lt"/>
            </a:endParaRPr>
          </a:p>
        </p:txBody>
      </p:sp>
      <p:sp>
        <p:nvSpPr>
          <p:cNvPr id="36" name="Rectangle 35">
            <a:extLst>
              <a:ext uri="{FF2B5EF4-FFF2-40B4-BE49-F238E27FC236}">
                <a16:creationId xmlns:a16="http://schemas.microsoft.com/office/drawing/2014/main" id="{71381D8D-BB60-2F16-1EE1-DA594CFB48E2}"/>
              </a:ext>
            </a:extLst>
          </p:cNvPr>
          <p:cNvSpPr/>
          <p:nvPr/>
        </p:nvSpPr>
        <p:spPr>
          <a:xfrm>
            <a:off x="6594124" y="3510730"/>
            <a:ext cx="4953288" cy="637200"/>
          </a:xfrm>
          <a:prstGeom prst="rect">
            <a:avLst/>
          </a:prstGeom>
          <a:solidFill>
            <a:srgbClr val="3333CC">
              <a:alpha val="5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METHODOLOGY</a:t>
            </a:r>
          </a:p>
        </p:txBody>
      </p:sp>
      <p:sp>
        <p:nvSpPr>
          <p:cNvPr id="37" name="Rectangle 36">
            <a:extLst>
              <a:ext uri="{FF2B5EF4-FFF2-40B4-BE49-F238E27FC236}">
                <a16:creationId xmlns:a16="http://schemas.microsoft.com/office/drawing/2014/main" id="{1C1B281E-76EC-1532-F547-281C471AB891}"/>
              </a:ext>
            </a:extLst>
          </p:cNvPr>
          <p:cNvSpPr/>
          <p:nvPr/>
        </p:nvSpPr>
        <p:spPr>
          <a:xfrm rot="2925550">
            <a:off x="6161326" y="3557548"/>
            <a:ext cx="764088" cy="763200"/>
          </a:xfrm>
          <a:prstGeom prst="rect">
            <a:avLst/>
          </a:prstGeom>
          <a:solidFill>
            <a:srgbClr val="33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solidFill>
              <a:latin typeface="+mj-lt"/>
            </a:endParaRPr>
          </a:p>
        </p:txBody>
      </p:sp>
      <p:sp>
        <p:nvSpPr>
          <p:cNvPr id="38" name="Rectangle 37">
            <a:extLst>
              <a:ext uri="{FF2B5EF4-FFF2-40B4-BE49-F238E27FC236}">
                <a16:creationId xmlns:a16="http://schemas.microsoft.com/office/drawing/2014/main" id="{CC4D4C96-C1FD-3ABA-7047-F25B75B92CEE}"/>
              </a:ext>
            </a:extLst>
          </p:cNvPr>
          <p:cNvSpPr/>
          <p:nvPr/>
        </p:nvSpPr>
        <p:spPr>
          <a:xfrm>
            <a:off x="6137574" y="5250890"/>
            <a:ext cx="4200498" cy="638732"/>
          </a:xfrm>
          <a:prstGeom prst="rect">
            <a:avLst/>
          </a:prstGeom>
          <a:solidFill>
            <a:srgbClr val="FFFF00">
              <a:alpha val="5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solidFill>
                  <a:schemeClr val="tx1"/>
                </a:solidFill>
                <a:latin typeface="+mj-lt"/>
              </a:rPr>
              <a:t>CONCLUSION</a:t>
            </a:r>
          </a:p>
        </p:txBody>
      </p:sp>
      <p:sp>
        <p:nvSpPr>
          <p:cNvPr id="39" name="Rectangle 38">
            <a:extLst>
              <a:ext uri="{FF2B5EF4-FFF2-40B4-BE49-F238E27FC236}">
                <a16:creationId xmlns:a16="http://schemas.microsoft.com/office/drawing/2014/main" id="{EA5B2529-7171-42FE-5D37-E54701384B45}"/>
              </a:ext>
            </a:extLst>
          </p:cNvPr>
          <p:cNvSpPr/>
          <p:nvPr/>
        </p:nvSpPr>
        <p:spPr>
          <a:xfrm rot="2925550">
            <a:off x="5790771" y="5210912"/>
            <a:ext cx="693607" cy="73336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tx1"/>
              </a:solidFill>
              <a:latin typeface="+mj-lt"/>
            </a:endParaRPr>
          </a:p>
        </p:txBody>
      </p:sp>
      <p:sp>
        <p:nvSpPr>
          <p:cNvPr id="40" name="TextBox 39">
            <a:extLst>
              <a:ext uri="{FF2B5EF4-FFF2-40B4-BE49-F238E27FC236}">
                <a16:creationId xmlns:a16="http://schemas.microsoft.com/office/drawing/2014/main" id="{29776A85-0650-861B-35BD-2D77C4E22DBB}"/>
              </a:ext>
            </a:extLst>
          </p:cNvPr>
          <p:cNvSpPr txBox="1"/>
          <p:nvPr/>
        </p:nvSpPr>
        <p:spPr>
          <a:xfrm>
            <a:off x="1059966" y="298562"/>
            <a:ext cx="375230" cy="523220"/>
          </a:xfrm>
          <a:prstGeom prst="rect">
            <a:avLst/>
          </a:prstGeom>
          <a:noFill/>
        </p:spPr>
        <p:txBody>
          <a:bodyPr wrap="square" rtlCol="0">
            <a:spAutoFit/>
          </a:bodyPr>
          <a:lstStyle/>
          <a:p>
            <a:pPr algn="ctr"/>
            <a:r>
              <a:rPr lang="en-IN" sz="2800" dirty="0">
                <a:latin typeface="+mj-lt"/>
              </a:rPr>
              <a:t>1</a:t>
            </a:r>
          </a:p>
        </p:txBody>
      </p:sp>
      <p:sp>
        <p:nvSpPr>
          <p:cNvPr id="41" name="TextBox 40">
            <a:extLst>
              <a:ext uri="{FF2B5EF4-FFF2-40B4-BE49-F238E27FC236}">
                <a16:creationId xmlns:a16="http://schemas.microsoft.com/office/drawing/2014/main" id="{2537979B-9F43-FB34-70AE-99DC882B4E2B}"/>
              </a:ext>
            </a:extLst>
          </p:cNvPr>
          <p:cNvSpPr txBox="1"/>
          <p:nvPr/>
        </p:nvSpPr>
        <p:spPr>
          <a:xfrm>
            <a:off x="5989022" y="241699"/>
            <a:ext cx="470447" cy="523220"/>
          </a:xfrm>
          <a:prstGeom prst="rect">
            <a:avLst/>
          </a:prstGeom>
          <a:noFill/>
        </p:spPr>
        <p:txBody>
          <a:bodyPr wrap="square" rtlCol="0">
            <a:spAutoFit/>
          </a:bodyPr>
          <a:lstStyle/>
          <a:p>
            <a:pPr algn="ctr"/>
            <a:r>
              <a:rPr lang="en-IN" sz="2800" dirty="0">
                <a:latin typeface="+mj-lt"/>
              </a:rPr>
              <a:t>2</a:t>
            </a:r>
          </a:p>
        </p:txBody>
      </p:sp>
      <p:sp>
        <p:nvSpPr>
          <p:cNvPr id="42" name="TextBox 41">
            <a:extLst>
              <a:ext uri="{FF2B5EF4-FFF2-40B4-BE49-F238E27FC236}">
                <a16:creationId xmlns:a16="http://schemas.microsoft.com/office/drawing/2014/main" id="{25CA7502-C5CD-C68B-CD09-8AC5F6BBCD80}"/>
              </a:ext>
            </a:extLst>
          </p:cNvPr>
          <p:cNvSpPr txBox="1"/>
          <p:nvPr/>
        </p:nvSpPr>
        <p:spPr>
          <a:xfrm>
            <a:off x="6874364" y="1091676"/>
            <a:ext cx="368156" cy="523220"/>
          </a:xfrm>
          <a:prstGeom prst="rect">
            <a:avLst/>
          </a:prstGeom>
          <a:noFill/>
        </p:spPr>
        <p:txBody>
          <a:bodyPr wrap="square" rtlCol="0">
            <a:spAutoFit/>
          </a:bodyPr>
          <a:lstStyle/>
          <a:p>
            <a:pPr algn="ctr"/>
            <a:r>
              <a:rPr lang="en-IN" sz="2800" dirty="0">
                <a:latin typeface="+mj-lt"/>
              </a:rPr>
              <a:t>3</a:t>
            </a:r>
          </a:p>
        </p:txBody>
      </p:sp>
      <p:sp>
        <p:nvSpPr>
          <p:cNvPr id="43" name="TextBox 42">
            <a:extLst>
              <a:ext uri="{FF2B5EF4-FFF2-40B4-BE49-F238E27FC236}">
                <a16:creationId xmlns:a16="http://schemas.microsoft.com/office/drawing/2014/main" id="{3A99DE7D-890B-82BB-D7D7-313509DA4903}"/>
              </a:ext>
            </a:extLst>
          </p:cNvPr>
          <p:cNvSpPr txBox="1"/>
          <p:nvPr/>
        </p:nvSpPr>
        <p:spPr>
          <a:xfrm>
            <a:off x="5633226" y="1951046"/>
            <a:ext cx="606180" cy="523220"/>
          </a:xfrm>
          <a:prstGeom prst="rect">
            <a:avLst/>
          </a:prstGeom>
          <a:noFill/>
        </p:spPr>
        <p:txBody>
          <a:bodyPr wrap="square" rtlCol="0">
            <a:spAutoFit/>
          </a:bodyPr>
          <a:lstStyle/>
          <a:p>
            <a:pPr algn="ctr"/>
            <a:r>
              <a:rPr lang="en-IN" sz="2800" dirty="0">
                <a:latin typeface="+mj-lt"/>
              </a:rPr>
              <a:t>4</a:t>
            </a:r>
          </a:p>
        </p:txBody>
      </p:sp>
      <p:sp>
        <p:nvSpPr>
          <p:cNvPr id="44" name="TextBox 43">
            <a:extLst>
              <a:ext uri="{FF2B5EF4-FFF2-40B4-BE49-F238E27FC236}">
                <a16:creationId xmlns:a16="http://schemas.microsoft.com/office/drawing/2014/main" id="{3B14A1B7-23D1-A1D6-934F-9942E974C87F}"/>
              </a:ext>
            </a:extLst>
          </p:cNvPr>
          <p:cNvSpPr txBox="1"/>
          <p:nvPr/>
        </p:nvSpPr>
        <p:spPr>
          <a:xfrm>
            <a:off x="4659004" y="2794048"/>
            <a:ext cx="368156" cy="523220"/>
          </a:xfrm>
          <a:prstGeom prst="rect">
            <a:avLst/>
          </a:prstGeom>
          <a:noFill/>
        </p:spPr>
        <p:txBody>
          <a:bodyPr wrap="square" rtlCol="0">
            <a:spAutoFit/>
          </a:bodyPr>
          <a:lstStyle/>
          <a:p>
            <a:pPr algn="ctr"/>
            <a:r>
              <a:rPr lang="en-IN" sz="2800" dirty="0">
                <a:latin typeface="+mj-lt"/>
              </a:rPr>
              <a:t>5</a:t>
            </a:r>
          </a:p>
        </p:txBody>
      </p:sp>
      <p:sp>
        <p:nvSpPr>
          <p:cNvPr id="45" name="TextBox 44">
            <a:extLst>
              <a:ext uri="{FF2B5EF4-FFF2-40B4-BE49-F238E27FC236}">
                <a16:creationId xmlns:a16="http://schemas.microsoft.com/office/drawing/2014/main" id="{A51DB71D-A2C1-8B6B-009F-77584FB207B4}"/>
              </a:ext>
            </a:extLst>
          </p:cNvPr>
          <p:cNvSpPr txBox="1"/>
          <p:nvPr/>
        </p:nvSpPr>
        <p:spPr>
          <a:xfrm>
            <a:off x="6410046" y="3661793"/>
            <a:ext cx="368156" cy="523220"/>
          </a:xfrm>
          <a:prstGeom prst="rect">
            <a:avLst/>
          </a:prstGeom>
          <a:noFill/>
        </p:spPr>
        <p:txBody>
          <a:bodyPr wrap="square" rtlCol="0">
            <a:spAutoFit/>
          </a:bodyPr>
          <a:lstStyle/>
          <a:p>
            <a:pPr algn="ctr"/>
            <a:r>
              <a:rPr lang="en-IN" sz="2800" dirty="0">
                <a:latin typeface="+mj-lt"/>
              </a:rPr>
              <a:t>6</a:t>
            </a:r>
          </a:p>
        </p:txBody>
      </p:sp>
      <p:sp>
        <p:nvSpPr>
          <p:cNvPr id="46" name="TextBox 45">
            <a:extLst>
              <a:ext uri="{FF2B5EF4-FFF2-40B4-BE49-F238E27FC236}">
                <a16:creationId xmlns:a16="http://schemas.microsoft.com/office/drawing/2014/main" id="{98B5652B-51B2-B170-72E8-F4C1531AE839}"/>
              </a:ext>
            </a:extLst>
          </p:cNvPr>
          <p:cNvSpPr txBox="1"/>
          <p:nvPr/>
        </p:nvSpPr>
        <p:spPr>
          <a:xfrm>
            <a:off x="5454997" y="4459589"/>
            <a:ext cx="368156" cy="523220"/>
          </a:xfrm>
          <a:prstGeom prst="rect">
            <a:avLst/>
          </a:prstGeom>
          <a:noFill/>
        </p:spPr>
        <p:txBody>
          <a:bodyPr wrap="square" rtlCol="0">
            <a:spAutoFit/>
          </a:bodyPr>
          <a:lstStyle/>
          <a:p>
            <a:pPr algn="ctr"/>
            <a:r>
              <a:rPr lang="en-IN" sz="2800" dirty="0">
                <a:latin typeface="+mj-lt"/>
              </a:rPr>
              <a:t>7</a:t>
            </a:r>
          </a:p>
        </p:txBody>
      </p:sp>
      <p:sp>
        <p:nvSpPr>
          <p:cNvPr id="48" name="TextBox 47">
            <a:extLst>
              <a:ext uri="{FF2B5EF4-FFF2-40B4-BE49-F238E27FC236}">
                <a16:creationId xmlns:a16="http://schemas.microsoft.com/office/drawing/2014/main" id="{1D008A73-4FFE-9484-2917-705A28F1B88C}"/>
              </a:ext>
            </a:extLst>
          </p:cNvPr>
          <p:cNvSpPr txBox="1"/>
          <p:nvPr/>
        </p:nvSpPr>
        <p:spPr>
          <a:xfrm>
            <a:off x="5945616" y="5271779"/>
            <a:ext cx="464430" cy="523220"/>
          </a:xfrm>
          <a:prstGeom prst="rect">
            <a:avLst/>
          </a:prstGeom>
          <a:noFill/>
        </p:spPr>
        <p:txBody>
          <a:bodyPr wrap="square" rtlCol="0">
            <a:spAutoFit/>
          </a:bodyPr>
          <a:lstStyle/>
          <a:p>
            <a:pPr algn="ctr"/>
            <a:r>
              <a:rPr lang="en-IN" sz="2800" dirty="0">
                <a:latin typeface="+mj-lt"/>
              </a:rPr>
              <a:t>8</a:t>
            </a:r>
          </a:p>
        </p:txBody>
      </p:sp>
      <p:sp>
        <p:nvSpPr>
          <p:cNvPr id="49" name="TextBox 48">
            <a:extLst>
              <a:ext uri="{FF2B5EF4-FFF2-40B4-BE49-F238E27FC236}">
                <a16:creationId xmlns:a16="http://schemas.microsoft.com/office/drawing/2014/main" id="{BE064ED1-7108-BB79-051F-978420CBF2BB}"/>
              </a:ext>
            </a:extLst>
          </p:cNvPr>
          <p:cNvSpPr txBox="1"/>
          <p:nvPr/>
        </p:nvSpPr>
        <p:spPr>
          <a:xfrm>
            <a:off x="1568921" y="6000281"/>
            <a:ext cx="368156" cy="523220"/>
          </a:xfrm>
          <a:prstGeom prst="rect">
            <a:avLst/>
          </a:prstGeom>
          <a:noFill/>
        </p:spPr>
        <p:txBody>
          <a:bodyPr wrap="square" rtlCol="0">
            <a:spAutoFit/>
          </a:bodyPr>
          <a:lstStyle/>
          <a:p>
            <a:pPr algn="ctr"/>
            <a:r>
              <a:rPr lang="en-IN" sz="2800" dirty="0">
                <a:latin typeface="+mj-lt"/>
              </a:rPr>
              <a:t>9</a:t>
            </a:r>
          </a:p>
        </p:txBody>
      </p:sp>
      <p:cxnSp>
        <p:nvCxnSpPr>
          <p:cNvPr id="15" name="Straight Arrow Connector 14">
            <a:extLst>
              <a:ext uri="{FF2B5EF4-FFF2-40B4-BE49-F238E27FC236}">
                <a16:creationId xmlns:a16="http://schemas.microsoft.com/office/drawing/2014/main" id="{0952381B-D977-F02D-E159-A2C2A777F946}"/>
              </a:ext>
            </a:extLst>
          </p:cNvPr>
          <p:cNvCxnSpPr>
            <a:cxnSpLocks/>
          </p:cNvCxnSpPr>
          <p:nvPr/>
        </p:nvCxnSpPr>
        <p:spPr>
          <a:xfrm>
            <a:off x="3354817" y="3070820"/>
            <a:ext cx="1036493" cy="0"/>
          </a:xfrm>
          <a:prstGeom prst="straightConnector1">
            <a:avLst/>
          </a:prstGeom>
          <a:ln w="38100" cap="rn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3E40285-2D73-4E69-2EF3-8A67C3035CB7}"/>
              </a:ext>
            </a:extLst>
          </p:cNvPr>
          <p:cNvCxnSpPr>
            <a:cxnSpLocks/>
          </p:cNvCxnSpPr>
          <p:nvPr/>
        </p:nvCxnSpPr>
        <p:spPr>
          <a:xfrm>
            <a:off x="2418544" y="5536902"/>
            <a:ext cx="323557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988D9F7-079C-40B9-BF42-696761C6E25F}"/>
              </a:ext>
            </a:extLst>
          </p:cNvPr>
          <p:cNvCxnSpPr>
            <a:cxnSpLocks/>
          </p:cNvCxnSpPr>
          <p:nvPr/>
        </p:nvCxnSpPr>
        <p:spPr>
          <a:xfrm>
            <a:off x="2418544" y="4885309"/>
            <a:ext cx="2829" cy="642988"/>
          </a:xfrm>
          <a:prstGeom prst="line">
            <a:avLst/>
          </a:prstGeom>
          <a:ln w="38100" cap="rnd"/>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479B04F-312C-3F35-6DBC-710E34B9E128}"/>
              </a:ext>
            </a:extLst>
          </p:cNvPr>
          <p:cNvCxnSpPr>
            <a:cxnSpLocks/>
          </p:cNvCxnSpPr>
          <p:nvPr/>
        </p:nvCxnSpPr>
        <p:spPr>
          <a:xfrm>
            <a:off x="2805830" y="4656162"/>
            <a:ext cx="2354292" cy="43127"/>
          </a:xfrm>
          <a:prstGeom prst="straightConnector1">
            <a:avLst/>
          </a:prstGeom>
          <a:ln w="38100" cap="rnd">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6BEBC022-B593-2114-2172-BE5428BE407D}"/>
              </a:ext>
            </a:extLst>
          </p:cNvPr>
          <p:cNvCxnSpPr>
            <a:cxnSpLocks/>
          </p:cNvCxnSpPr>
          <p:nvPr/>
        </p:nvCxnSpPr>
        <p:spPr>
          <a:xfrm>
            <a:off x="3354817" y="3897990"/>
            <a:ext cx="2649757" cy="0"/>
          </a:xfrm>
          <a:prstGeom prst="straightConnector1">
            <a:avLst/>
          </a:prstGeom>
          <a:ln w="38100" cap="rnd">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54CD759F-8913-7856-638E-FEB8B9DF06B0}"/>
              </a:ext>
            </a:extLst>
          </p:cNvPr>
          <p:cNvCxnSpPr>
            <a:cxnSpLocks/>
          </p:cNvCxnSpPr>
          <p:nvPr/>
        </p:nvCxnSpPr>
        <p:spPr>
          <a:xfrm>
            <a:off x="2805830" y="2235061"/>
            <a:ext cx="2617513" cy="0"/>
          </a:xfrm>
          <a:prstGeom prst="straightConnector1">
            <a:avLst/>
          </a:prstGeom>
          <a:ln w="38100" cap="rnd">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CA2A282-2E25-1830-F856-55FF4E32882C}"/>
              </a:ext>
            </a:extLst>
          </p:cNvPr>
          <p:cNvCxnSpPr>
            <a:cxnSpLocks/>
            <a:endCxn id="20" idx="2"/>
          </p:cNvCxnSpPr>
          <p:nvPr/>
        </p:nvCxnSpPr>
        <p:spPr>
          <a:xfrm flipV="1">
            <a:off x="2508942" y="1603841"/>
            <a:ext cx="4262558" cy="3278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6726D968-0E7E-55A3-8840-86F3CE623D4F}"/>
              </a:ext>
            </a:extLst>
          </p:cNvPr>
          <p:cNvCxnSpPr>
            <a:cxnSpLocks/>
          </p:cNvCxnSpPr>
          <p:nvPr/>
        </p:nvCxnSpPr>
        <p:spPr>
          <a:xfrm>
            <a:off x="2511142" y="1089979"/>
            <a:ext cx="0" cy="934889"/>
          </a:xfrm>
          <a:prstGeom prst="line">
            <a:avLst/>
          </a:prstGeom>
          <a:ln w="38100" cap="rnd"/>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CEE92714-85CA-6C43-D0A0-BC6E278F6F33}"/>
              </a:ext>
            </a:extLst>
          </p:cNvPr>
          <p:cNvCxnSpPr>
            <a:cxnSpLocks/>
          </p:cNvCxnSpPr>
          <p:nvPr/>
        </p:nvCxnSpPr>
        <p:spPr>
          <a:xfrm>
            <a:off x="1795257" y="4992958"/>
            <a:ext cx="19785" cy="841235"/>
          </a:xfrm>
          <a:prstGeom prst="straightConnector1">
            <a:avLst/>
          </a:prstGeom>
          <a:ln w="38100" cap="rnd">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1B822854-2D2D-EEDB-1D6F-1588255E0E7D}"/>
              </a:ext>
            </a:extLst>
          </p:cNvPr>
          <p:cNvCxnSpPr>
            <a:stCxn id="5" idx="5"/>
          </p:cNvCxnSpPr>
          <p:nvPr/>
        </p:nvCxnSpPr>
        <p:spPr>
          <a:xfrm flipV="1">
            <a:off x="1795257" y="879538"/>
            <a:ext cx="36859" cy="982271"/>
          </a:xfrm>
          <a:prstGeom prst="straightConnector1">
            <a:avLst/>
          </a:prstGeom>
          <a:ln w="38100" cap="rnd">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3684D1F7-336C-D049-81B5-F96698A9D19F}"/>
              </a:ext>
            </a:extLst>
          </p:cNvPr>
          <p:cNvCxnSpPr>
            <a:cxnSpLocks/>
          </p:cNvCxnSpPr>
          <p:nvPr/>
        </p:nvCxnSpPr>
        <p:spPr>
          <a:xfrm>
            <a:off x="2508942" y="1089979"/>
            <a:ext cx="365756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757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573A6B-9AE8-E35C-492B-45A6254FD744}"/>
              </a:ext>
            </a:extLst>
          </p:cNvPr>
          <p:cNvSpPr>
            <a:spLocks noGrp="1"/>
          </p:cNvSpPr>
          <p:nvPr>
            <p:ph type="sldNum" sz="quarter" idx="12"/>
          </p:nvPr>
        </p:nvSpPr>
        <p:spPr>
          <a:xfrm>
            <a:off x="5461348" y="6200384"/>
            <a:ext cx="634652" cy="615517"/>
          </a:xfrm>
        </p:spPr>
        <p:txBody>
          <a:bodyPr/>
          <a:lstStyle/>
          <a:p>
            <a:r>
              <a:rPr lang="en-IN" dirty="0"/>
              <a:t>18</a:t>
            </a:r>
          </a:p>
        </p:txBody>
      </p:sp>
      <p:sp>
        <p:nvSpPr>
          <p:cNvPr id="4" name="TextBox 3">
            <a:extLst>
              <a:ext uri="{FF2B5EF4-FFF2-40B4-BE49-F238E27FC236}">
                <a16:creationId xmlns:a16="http://schemas.microsoft.com/office/drawing/2014/main" id="{7D7994DD-77FB-0399-73CC-15F49DEBC14E}"/>
              </a:ext>
            </a:extLst>
          </p:cNvPr>
          <p:cNvSpPr txBox="1"/>
          <p:nvPr/>
        </p:nvSpPr>
        <p:spPr>
          <a:xfrm>
            <a:off x="513567" y="225468"/>
            <a:ext cx="10947748" cy="2610843"/>
          </a:xfrm>
          <a:prstGeom prst="rect">
            <a:avLst/>
          </a:prstGeom>
          <a:noFill/>
        </p:spPr>
        <p:txBody>
          <a:bodyPr wrap="square" rtlCol="0">
            <a:spAutoFit/>
          </a:bodyPr>
          <a:lstStyle/>
          <a:p>
            <a:pPr marL="457203" indent="-4572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landmarks are successfully extracted, and a function loops through each feature value and writes it to the CSV file, separated by commas. </a:t>
            </a:r>
          </a:p>
          <a:p>
            <a:pPr marL="457203" indent="-4572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CSV file is used to train machine learning models for hand gesture recognition.</a:t>
            </a:r>
            <a:endParaRPr lang="en-IN" sz="28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1B06F284-9095-8049-B05D-A05CB1A38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964" y="3035657"/>
            <a:ext cx="6606071" cy="2262853"/>
          </a:xfrm>
          <a:prstGeom prst="rect">
            <a:avLst/>
          </a:prstGeom>
        </p:spPr>
      </p:pic>
    </p:spTree>
    <p:extLst>
      <p:ext uri="{BB962C8B-B14F-4D97-AF65-F5344CB8AC3E}">
        <p14:creationId xmlns:p14="http://schemas.microsoft.com/office/powerpoint/2010/main" val="115826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6F22-2E6C-D484-A652-0693375C0E07}"/>
              </a:ext>
            </a:extLst>
          </p:cNvPr>
          <p:cNvSpPr>
            <a:spLocks noGrp="1"/>
          </p:cNvSpPr>
          <p:nvPr>
            <p:ph type="title"/>
          </p:nvPr>
        </p:nvSpPr>
        <p:spPr>
          <a:xfrm>
            <a:off x="563149" y="384897"/>
            <a:ext cx="11471667" cy="829987"/>
          </a:xfrm>
        </p:spPr>
        <p:txBody>
          <a:bodyPr>
            <a:normAutofit/>
          </a:bodyPr>
          <a:lstStyle/>
          <a:p>
            <a:r>
              <a:rPr lang="en-IN" sz="4400" dirty="0"/>
              <a:t>6.1.3 </a:t>
            </a:r>
            <a:r>
              <a:rPr lang="en-US" sz="4400" dirty="0"/>
              <a:t>Building and Training the model</a:t>
            </a:r>
            <a:endParaRPr lang="en-IN" sz="4400" dirty="0"/>
          </a:p>
        </p:txBody>
      </p:sp>
      <p:sp>
        <p:nvSpPr>
          <p:cNvPr id="3" name="Slide Number Placeholder 2">
            <a:extLst>
              <a:ext uri="{FF2B5EF4-FFF2-40B4-BE49-F238E27FC236}">
                <a16:creationId xmlns:a16="http://schemas.microsoft.com/office/drawing/2014/main" id="{52E88C0A-463C-D716-3089-DF5750BA0B90}"/>
              </a:ext>
            </a:extLst>
          </p:cNvPr>
          <p:cNvSpPr>
            <a:spLocks noGrp="1"/>
          </p:cNvSpPr>
          <p:nvPr>
            <p:ph type="sldNum" sz="quarter" idx="12"/>
          </p:nvPr>
        </p:nvSpPr>
        <p:spPr>
          <a:xfrm>
            <a:off x="5448822" y="6325643"/>
            <a:ext cx="647178" cy="490257"/>
          </a:xfrm>
        </p:spPr>
        <p:txBody>
          <a:bodyPr/>
          <a:lstStyle/>
          <a:p>
            <a:r>
              <a:rPr lang="en-IN" dirty="0"/>
              <a:t>19</a:t>
            </a:r>
          </a:p>
        </p:txBody>
      </p:sp>
      <p:sp>
        <p:nvSpPr>
          <p:cNvPr id="4" name="TextBox 3">
            <a:extLst>
              <a:ext uri="{FF2B5EF4-FFF2-40B4-BE49-F238E27FC236}">
                <a16:creationId xmlns:a16="http://schemas.microsoft.com/office/drawing/2014/main" id="{9F0D7D15-ADF0-74B5-92DA-8F9AA15E89EF}"/>
              </a:ext>
            </a:extLst>
          </p:cNvPr>
          <p:cNvSpPr txBox="1"/>
          <p:nvPr/>
        </p:nvSpPr>
        <p:spPr>
          <a:xfrm>
            <a:off x="563149" y="1669232"/>
            <a:ext cx="10797436" cy="4539191"/>
          </a:xfrm>
          <a:prstGeom prst="rect">
            <a:avLst/>
          </a:prstGeom>
          <a:noFill/>
        </p:spPr>
        <p:txBody>
          <a:bodyPr wrap="square" rtlCol="0">
            <a:spAutoFit/>
          </a:bodyPr>
          <a:lstStyle/>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system trains several machine learning models such as Random Forest, Decision Tree, Naïve Bayes,  KNN, and SVM on the dataset containing ISL images' landmark coordinates.</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data is split into training and testing sets using train_test_split.</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each case, the model is trained on a training dataset and evaluated on a test dataset.</a:t>
            </a:r>
          </a:p>
          <a:p>
            <a:pPr marL="457203" indent="-457203"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Each model is implemented using a different class from sklearn.</a:t>
            </a:r>
          </a:p>
        </p:txBody>
      </p:sp>
      <p:cxnSp>
        <p:nvCxnSpPr>
          <p:cNvPr id="5" name="Straight Connector 4">
            <a:extLst>
              <a:ext uri="{FF2B5EF4-FFF2-40B4-BE49-F238E27FC236}">
                <a16:creationId xmlns:a16="http://schemas.microsoft.com/office/drawing/2014/main" id="{057B07A9-923D-25F4-59DD-AD393EB8AAA6}"/>
              </a:ext>
            </a:extLst>
          </p:cNvPr>
          <p:cNvCxnSpPr>
            <a:cxnSpLocks/>
          </p:cNvCxnSpPr>
          <p:nvPr/>
        </p:nvCxnSpPr>
        <p:spPr>
          <a:xfrm>
            <a:off x="751562" y="1339320"/>
            <a:ext cx="11010378" cy="0"/>
          </a:xfrm>
          <a:prstGeom prst="line">
            <a:avLst/>
          </a:prstGeom>
          <a:ln w="38100" cap="rnd"/>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423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993B57-5376-A2B8-94DA-958DE851C251}"/>
              </a:ext>
            </a:extLst>
          </p:cNvPr>
          <p:cNvSpPr>
            <a:spLocks noGrp="1"/>
          </p:cNvSpPr>
          <p:nvPr>
            <p:ph type="sldNum" sz="quarter" idx="12"/>
          </p:nvPr>
        </p:nvSpPr>
        <p:spPr>
          <a:xfrm>
            <a:off x="5436296" y="6263014"/>
            <a:ext cx="659704" cy="552887"/>
          </a:xfrm>
        </p:spPr>
        <p:txBody>
          <a:bodyPr/>
          <a:lstStyle/>
          <a:p>
            <a:r>
              <a:rPr lang="en-IN" dirty="0"/>
              <a:t>20</a:t>
            </a:r>
          </a:p>
        </p:txBody>
      </p:sp>
      <p:sp>
        <p:nvSpPr>
          <p:cNvPr id="7" name="TextBox 6">
            <a:extLst>
              <a:ext uri="{FF2B5EF4-FFF2-40B4-BE49-F238E27FC236}">
                <a16:creationId xmlns:a16="http://schemas.microsoft.com/office/drawing/2014/main" id="{B8C3E905-3478-17B9-3AC9-C8D558FB0D46}"/>
              </a:ext>
            </a:extLst>
          </p:cNvPr>
          <p:cNvSpPr txBox="1"/>
          <p:nvPr/>
        </p:nvSpPr>
        <p:spPr>
          <a:xfrm>
            <a:off x="439018" y="286334"/>
            <a:ext cx="11285343" cy="5693866"/>
          </a:xfrm>
          <a:prstGeom prst="rect">
            <a:avLst/>
          </a:prstGeom>
          <a:noFill/>
        </p:spPr>
        <p:txBody>
          <a:bodyPr wrap="square" rtlCol="0">
            <a:spAutoFit/>
          </a:bodyPr>
          <a:lstStyle/>
          <a:p>
            <a:pPr algn="just">
              <a:lnSpc>
                <a:spcPct val="150000"/>
              </a:lnSpc>
            </a:pPr>
            <a:r>
              <a:rPr lang="en-US" sz="2800" b="1" u="sng" dirty="0">
                <a:latin typeface="Times New Roman" panose="02020603050405020304" pitchFamily="18" charset="0"/>
                <a:cs typeface="Times New Roman" panose="02020603050405020304" pitchFamily="18" charset="0"/>
              </a:rPr>
              <a:t>1. Random Forest</a:t>
            </a:r>
          </a:p>
          <a:p>
            <a:pPr algn="just">
              <a:lnSpc>
                <a:spcPct val="150000"/>
              </a:lnSpc>
            </a:pPr>
            <a:r>
              <a:rPr lang="en-US" sz="2800" dirty="0">
                <a:latin typeface="Times New Roman" panose="02020603050405020304" pitchFamily="18" charset="0"/>
                <a:cs typeface="Times New Roman" panose="02020603050405020304" pitchFamily="18" charset="0"/>
              </a:rPr>
              <a:t>A type of decision tree algorithm that builds multiple decision trees and combines their results to obtain a final prediction.</a:t>
            </a:r>
          </a:p>
          <a:p>
            <a:pPr algn="just">
              <a:lnSpc>
                <a:spcPct val="150000"/>
              </a:lnSpc>
            </a:pPr>
            <a:endParaRPr lang="en-US" sz="2800" b="1" u="sng" dirty="0">
              <a:latin typeface="Times New Roman" panose="02020603050405020304" pitchFamily="18" charset="0"/>
              <a:cs typeface="Times New Roman" panose="02020603050405020304" pitchFamily="18" charset="0"/>
            </a:endParaRP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RandomForestClassifier object is created with criterion='entropy’.</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random forest classifier is trained using the training data and then evaluating its performance on the test data.</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32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993B57-5376-A2B8-94DA-958DE851C251}"/>
              </a:ext>
            </a:extLst>
          </p:cNvPr>
          <p:cNvSpPr>
            <a:spLocks noGrp="1"/>
          </p:cNvSpPr>
          <p:nvPr>
            <p:ph type="sldNum" sz="quarter" idx="12"/>
          </p:nvPr>
        </p:nvSpPr>
        <p:spPr>
          <a:xfrm>
            <a:off x="5787024" y="6288066"/>
            <a:ext cx="638219" cy="559636"/>
          </a:xfrm>
        </p:spPr>
        <p:txBody>
          <a:bodyPr/>
          <a:lstStyle/>
          <a:p>
            <a:r>
              <a:rPr lang="en-IN" dirty="0"/>
              <a:t>21</a:t>
            </a:r>
          </a:p>
        </p:txBody>
      </p:sp>
      <p:sp>
        <p:nvSpPr>
          <p:cNvPr id="7" name="TextBox 6">
            <a:extLst>
              <a:ext uri="{FF2B5EF4-FFF2-40B4-BE49-F238E27FC236}">
                <a16:creationId xmlns:a16="http://schemas.microsoft.com/office/drawing/2014/main" id="{B8C3E905-3478-17B9-3AC9-C8D558FB0D46}"/>
              </a:ext>
            </a:extLst>
          </p:cNvPr>
          <p:cNvSpPr txBox="1"/>
          <p:nvPr/>
        </p:nvSpPr>
        <p:spPr>
          <a:xfrm>
            <a:off x="225469" y="0"/>
            <a:ext cx="11966531" cy="6478184"/>
          </a:xfrm>
          <a:prstGeom prst="rect">
            <a:avLst/>
          </a:prstGeom>
          <a:noFill/>
        </p:spPr>
        <p:txBody>
          <a:bodyPr wrap="square" rtlCol="0">
            <a:spAutoFit/>
          </a:bodyPr>
          <a:lstStyle/>
          <a:p>
            <a:pPr algn="just">
              <a:lnSpc>
                <a:spcPct val="150000"/>
              </a:lnSpc>
            </a:pPr>
            <a:r>
              <a:rPr lang="en-US" sz="2800" b="1" u="sng" dirty="0">
                <a:latin typeface="Times New Roman" panose="02020603050405020304" pitchFamily="18" charset="0"/>
                <a:cs typeface="Times New Roman" panose="02020603050405020304" pitchFamily="18" charset="0"/>
              </a:rPr>
              <a:t>2. Decision Tree</a:t>
            </a:r>
          </a:p>
          <a:p>
            <a:pPr algn="just">
              <a:lnSpc>
                <a:spcPct val="150000"/>
              </a:lnSpc>
            </a:pPr>
            <a:r>
              <a:rPr lang="en-US" sz="2800" dirty="0">
                <a:latin typeface="Times New Roman" panose="02020603050405020304" pitchFamily="18" charset="0"/>
                <a:cs typeface="Times New Roman" panose="02020603050405020304" pitchFamily="18" charset="0"/>
              </a:rPr>
              <a:t>The decision tree algorithm recursively partitions the data into subsets based </a:t>
            </a:r>
          </a:p>
          <a:p>
            <a:pPr algn="just">
              <a:lnSpc>
                <a:spcPct val="150000"/>
              </a:lnSpc>
            </a:pPr>
            <a:r>
              <a:rPr lang="en-US" sz="2800" dirty="0">
                <a:latin typeface="Times New Roman" panose="02020603050405020304" pitchFamily="18" charset="0"/>
                <a:cs typeface="Times New Roman" panose="02020603050405020304" pitchFamily="18" charset="0"/>
              </a:rPr>
              <a:t>on the values of the features, and at each node, it selects the feature that maximizes the separation between the classes or minimizes the variance of the target variable.</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new instance of the DecisionTreeClassifier class is created, specifying the criterion to 'entropy’ to determine the best splits. </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random_state is set to ‘zero’ to ensure the reproducibility of the results.</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decision tree classifier is trained using the training data and then evaluating its performance on the test data.</a:t>
            </a:r>
          </a:p>
        </p:txBody>
      </p:sp>
    </p:spTree>
    <p:extLst>
      <p:ext uri="{BB962C8B-B14F-4D97-AF65-F5344CB8AC3E}">
        <p14:creationId xmlns:p14="http://schemas.microsoft.com/office/powerpoint/2010/main" val="854832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993B57-5376-A2B8-94DA-958DE851C251}"/>
              </a:ext>
            </a:extLst>
          </p:cNvPr>
          <p:cNvSpPr>
            <a:spLocks noGrp="1"/>
          </p:cNvSpPr>
          <p:nvPr>
            <p:ph type="sldNum" sz="quarter" idx="12"/>
          </p:nvPr>
        </p:nvSpPr>
        <p:spPr>
          <a:xfrm>
            <a:off x="5611661" y="6158307"/>
            <a:ext cx="672230" cy="657594"/>
          </a:xfrm>
        </p:spPr>
        <p:txBody>
          <a:bodyPr/>
          <a:lstStyle/>
          <a:p>
            <a:r>
              <a:rPr lang="en-IN" dirty="0"/>
              <a:t>21</a:t>
            </a:r>
          </a:p>
        </p:txBody>
      </p:sp>
      <p:sp>
        <p:nvSpPr>
          <p:cNvPr id="7" name="TextBox 6">
            <a:extLst>
              <a:ext uri="{FF2B5EF4-FFF2-40B4-BE49-F238E27FC236}">
                <a16:creationId xmlns:a16="http://schemas.microsoft.com/office/drawing/2014/main" id="{B8C3E905-3478-17B9-3AC9-C8D558FB0D46}"/>
              </a:ext>
            </a:extLst>
          </p:cNvPr>
          <p:cNvSpPr txBox="1"/>
          <p:nvPr/>
        </p:nvSpPr>
        <p:spPr>
          <a:xfrm>
            <a:off x="250521" y="699693"/>
            <a:ext cx="11690958" cy="4539191"/>
          </a:xfrm>
          <a:prstGeom prst="rect">
            <a:avLst/>
          </a:prstGeom>
          <a:noFill/>
        </p:spPr>
        <p:txBody>
          <a:bodyPr wrap="square" rtlCol="0">
            <a:spAutoFit/>
          </a:bodyPr>
          <a:lstStyle/>
          <a:p>
            <a:pPr algn="just">
              <a:lnSpc>
                <a:spcPct val="150000"/>
              </a:lnSpc>
            </a:pPr>
            <a:r>
              <a:rPr lang="en-US" sz="2800" b="1" u="sng" dirty="0">
                <a:latin typeface="Times New Roman" panose="02020603050405020304" pitchFamily="18" charset="0"/>
                <a:cs typeface="Times New Roman" panose="02020603050405020304" pitchFamily="18" charset="0"/>
              </a:rPr>
              <a:t>3. Naive Bayes</a:t>
            </a:r>
          </a:p>
          <a:p>
            <a:pPr algn="just">
              <a:lnSpc>
                <a:spcPct val="150000"/>
              </a:lnSpc>
            </a:pPr>
            <a:r>
              <a:rPr lang="en-US" sz="2800" dirty="0">
                <a:latin typeface="Times New Roman" panose="02020603050405020304" pitchFamily="18" charset="0"/>
                <a:cs typeface="Times New Roman" panose="02020603050405020304" pitchFamily="18" charset="0"/>
              </a:rPr>
              <a:t>The Naive Bayes classifier is based on the Bayes theorem, which describes the probability of an event occurring based on prior knowledge of conditions that might be related to the event.</a:t>
            </a:r>
            <a:endParaRPr lang="en-US" sz="2800" b="1" u="sng" dirty="0">
              <a:latin typeface="Times New Roman" panose="02020603050405020304" pitchFamily="18" charset="0"/>
              <a:cs typeface="Times New Roman" panose="02020603050405020304" pitchFamily="18" charset="0"/>
            </a:endParaRP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new instance of the GaussianNB class is created.</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Gaussian Naive Bayes classifier is trained using the training data and then evaluating its performance on the test data.</a:t>
            </a:r>
          </a:p>
        </p:txBody>
      </p:sp>
    </p:spTree>
    <p:extLst>
      <p:ext uri="{BB962C8B-B14F-4D97-AF65-F5344CB8AC3E}">
        <p14:creationId xmlns:p14="http://schemas.microsoft.com/office/powerpoint/2010/main" val="3719898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993B57-5376-A2B8-94DA-958DE851C251}"/>
              </a:ext>
            </a:extLst>
          </p:cNvPr>
          <p:cNvSpPr>
            <a:spLocks noGrp="1"/>
          </p:cNvSpPr>
          <p:nvPr>
            <p:ph type="sldNum" sz="quarter" idx="12"/>
          </p:nvPr>
        </p:nvSpPr>
        <p:spPr>
          <a:xfrm>
            <a:off x="5649239" y="6200407"/>
            <a:ext cx="634652" cy="657593"/>
          </a:xfrm>
        </p:spPr>
        <p:txBody>
          <a:bodyPr/>
          <a:lstStyle/>
          <a:p>
            <a:r>
              <a:rPr lang="en-IN" dirty="0"/>
              <a:t>22</a:t>
            </a:r>
          </a:p>
        </p:txBody>
      </p:sp>
      <p:sp>
        <p:nvSpPr>
          <p:cNvPr id="7" name="TextBox 6">
            <a:extLst>
              <a:ext uri="{FF2B5EF4-FFF2-40B4-BE49-F238E27FC236}">
                <a16:creationId xmlns:a16="http://schemas.microsoft.com/office/drawing/2014/main" id="{B8C3E905-3478-17B9-3AC9-C8D558FB0D46}"/>
              </a:ext>
            </a:extLst>
          </p:cNvPr>
          <p:cNvSpPr txBox="1"/>
          <p:nvPr/>
        </p:nvSpPr>
        <p:spPr>
          <a:xfrm>
            <a:off x="250521" y="699693"/>
            <a:ext cx="11690958" cy="4539191"/>
          </a:xfrm>
          <a:prstGeom prst="rect">
            <a:avLst/>
          </a:prstGeom>
          <a:noFill/>
        </p:spPr>
        <p:txBody>
          <a:bodyPr wrap="square" rtlCol="0">
            <a:spAutoFit/>
          </a:bodyPr>
          <a:lstStyle/>
          <a:p>
            <a:pPr>
              <a:lnSpc>
                <a:spcPct val="150000"/>
              </a:lnSpc>
            </a:pPr>
            <a:r>
              <a:rPr lang="en-US" sz="2800" b="1" u="sng" dirty="0">
                <a:latin typeface="Times New Roman" panose="02020603050405020304" pitchFamily="18" charset="0"/>
                <a:cs typeface="Times New Roman" panose="02020603050405020304" pitchFamily="18" charset="0"/>
              </a:rPr>
              <a:t>4. SVM</a:t>
            </a:r>
          </a:p>
          <a:p>
            <a:pPr>
              <a:lnSpc>
                <a:spcPct val="150000"/>
              </a:lnSpc>
            </a:pPr>
            <a:r>
              <a:rPr lang="en-US" sz="2800" dirty="0">
                <a:latin typeface="Times New Roman" panose="02020603050405020304" pitchFamily="18" charset="0"/>
                <a:cs typeface="Times New Roman" panose="02020603050405020304" pitchFamily="18" charset="0"/>
              </a:rPr>
              <a:t>Support Vector Machine (SVM) is a  supervised machine learning algorithm that can be used for both classification and regression tasks. Here,</a:t>
            </a:r>
            <a:endParaRPr lang="en-US" sz="2800" b="1" u="sng" dirty="0">
              <a:latin typeface="Times New Roman" panose="02020603050405020304" pitchFamily="18" charset="0"/>
              <a:cs typeface="Times New Roman" panose="02020603050405020304" pitchFamily="18" charset="0"/>
            </a:endParaRPr>
          </a:p>
          <a:p>
            <a:pPr marL="342903" indent="-3429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 SVM classifier is trained on the training set using the SVC class. </a:t>
            </a:r>
          </a:p>
          <a:p>
            <a:pPr marL="342903" indent="-3429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configured with a radial basis function (RBF) kernel and the hyperparameters C and gamma are set to 50 and 0.1, respectively.</a:t>
            </a:r>
          </a:p>
          <a:p>
            <a:pPr marL="342903" indent="-3429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classifier is then trained and evaluated.</a:t>
            </a:r>
          </a:p>
        </p:txBody>
      </p:sp>
    </p:spTree>
    <p:extLst>
      <p:ext uri="{BB962C8B-B14F-4D97-AF65-F5344CB8AC3E}">
        <p14:creationId xmlns:p14="http://schemas.microsoft.com/office/powerpoint/2010/main" val="2214791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993B57-5376-A2B8-94DA-958DE851C251}"/>
              </a:ext>
            </a:extLst>
          </p:cNvPr>
          <p:cNvSpPr>
            <a:spLocks noGrp="1"/>
          </p:cNvSpPr>
          <p:nvPr>
            <p:ph type="sldNum" sz="quarter" idx="12"/>
          </p:nvPr>
        </p:nvSpPr>
        <p:spPr>
          <a:xfrm>
            <a:off x="5461348" y="6311900"/>
            <a:ext cx="634652" cy="504000"/>
          </a:xfrm>
        </p:spPr>
        <p:txBody>
          <a:bodyPr/>
          <a:lstStyle/>
          <a:p>
            <a:r>
              <a:rPr lang="en-IN" dirty="0"/>
              <a:t>23</a:t>
            </a:r>
          </a:p>
        </p:txBody>
      </p:sp>
      <p:sp>
        <p:nvSpPr>
          <p:cNvPr id="7" name="TextBox 6">
            <a:extLst>
              <a:ext uri="{FF2B5EF4-FFF2-40B4-BE49-F238E27FC236}">
                <a16:creationId xmlns:a16="http://schemas.microsoft.com/office/drawing/2014/main" id="{B8C3E905-3478-17B9-3AC9-C8D558FB0D46}"/>
              </a:ext>
            </a:extLst>
          </p:cNvPr>
          <p:cNvSpPr txBox="1"/>
          <p:nvPr/>
        </p:nvSpPr>
        <p:spPr>
          <a:xfrm>
            <a:off x="250521" y="699693"/>
            <a:ext cx="11690958" cy="4539191"/>
          </a:xfrm>
          <a:prstGeom prst="rect">
            <a:avLst/>
          </a:prstGeom>
          <a:noFill/>
        </p:spPr>
        <p:txBody>
          <a:bodyPr wrap="square" rtlCol="0">
            <a:spAutoFit/>
          </a:bodyPr>
          <a:lstStyle/>
          <a:p>
            <a:pPr>
              <a:lnSpc>
                <a:spcPct val="150000"/>
              </a:lnSpc>
            </a:pPr>
            <a:r>
              <a:rPr lang="en-US" sz="2800" b="1" u="sng" dirty="0">
                <a:latin typeface="Times New Roman" panose="02020603050405020304" pitchFamily="18" charset="0"/>
                <a:cs typeface="Times New Roman" panose="02020603050405020304" pitchFamily="18" charset="0"/>
              </a:rPr>
              <a:t>5. KNN</a:t>
            </a:r>
          </a:p>
          <a:p>
            <a:pPr marL="342903" indent="-3429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K-Nearest Neighbors (KNN) classifier is trained on the training data and evaluated its performance on the testing data.</a:t>
            </a:r>
          </a:p>
          <a:p>
            <a:pPr marL="342903" indent="-3429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number of neighbors (n_neighbors) parameter to consider the prediction is set to 5.</a:t>
            </a:r>
          </a:p>
          <a:p>
            <a:pPr marL="342903" indent="-3429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Minkowski</a:t>
            </a:r>
            <a:r>
              <a:rPr lang="en-US" sz="2800" dirty="0">
                <a:latin typeface="Times New Roman" panose="02020603050405020304" pitchFamily="18" charset="0"/>
                <a:cs typeface="Times New Roman" panose="02020603050405020304" pitchFamily="18" charset="0"/>
              </a:rPr>
              <a:t>’ metric is used and its power is set to 2.</a:t>
            </a:r>
          </a:p>
          <a:p>
            <a:pPr marL="342903" indent="-342903">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classifier is then trained and evaluated.</a:t>
            </a:r>
          </a:p>
        </p:txBody>
      </p:sp>
    </p:spTree>
    <p:extLst>
      <p:ext uri="{BB962C8B-B14F-4D97-AF65-F5344CB8AC3E}">
        <p14:creationId xmlns:p14="http://schemas.microsoft.com/office/powerpoint/2010/main" val="178686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AEF7-7C4F-C5C9-EDF6-2DA78DA19956}"/>
              </a:ext>
            </a:extLst>
          </p:cNvPr>
          <p:cNvSpPr>
            <a:spLocks noGrp="1"/>
          </p:cNvSpPr>
          <p:nvPr>
            <p:ph type="title"/>
          </p:nvPr>
        </p:nvSpPr>
        <p:spPr>
          <a:xfrm>
            <a:off x="586200" y="225536"/>
            <a:ext cx="10515600" cy="889282"/>
          </a:xfrm>
        </p:spPr>
        <p:txBody>
          <a:bodyPr>
            <a:normAutofit/>
          </a:bodyPr>
          <a:lstStyle/>
          <a:p>
            <a:r>
              <a:rPr lang="en-US" sz="4400" dirty="0"/>
              <a:t>6.1.4 Testing and Deployment</a:t>
            </a:r>
            <a:endParaRPr lang="en-IN" sz="4400" dirty="0"/>
          </a:p>
        </p:txBody>
      </p:sp>
      <p:sp>
        <p:nvSpPr>
          <p:cNvPr id="3" name="Slide Number Placeholder 2">
            <a:extLst>
              <a:ext uri="{FF2B5EF4-FFF2-40B4-BE49-F238E27FC236}">
                <a16:creationId xmlns:a16="http://schemas.microsoft.com/office/drawing/2014/main" id="{49D45D0C-C923-71E2-EBA0-5BD5F4E52DBE}"/>
              </a:ext>
            </a:extLst>
          </p:cNvPr>
          <p:cNvSpPr>
            <a:spLocks noGrp="1"/>
          </p:cNvSpPr>
          <p:nvPr>
            <p:ph type="sldNum" sz="quarter" idx="12"/>
          </p:nvPr>
        </p:nvSpPr>
        <p:spPr>
          <a:xfrm>
            <a:off x="5766756" y="6267535"/>
            <a:ext cx="658488" cy="590465"/>
          </a:xfrm>
        </p:spPr>
        <p:txBody>
          <a:bodyPr/>
          <a:lstStyle/>
          <a:p>
            <a:r>
              <a:rPr lang="en-IN" dirty="0"/>
              <a:t>24</a:t>
            </a:r>
          </a:p>
        </p:txBody>
      </p:sp>
      <p:sp>
        <p:nvSpPr>
          <p:cNvPr id="5" name="TextBox 4">
            <a:extLst>
              <a:ext uri="{FF2B5EF4-FFF2-40B4-BE49-F238E27FC236}">
                <a16:creationId xmlns:a16="http://schemas.microsoft.com/office/drawing/2014/main" id="{55C5057D-57B9-6893-5F8F-A1B02A26844C}"/>
              </a:ext>
            </a:extLst>
          </p:cNvPr>
          <p:cNvSpPr txBox="1"/>
          <p:nvPr/>
        </p:nvSpPr>
        <p:spPr>
          <a:xfrm>
            <a:off x="574718" y="1805735"/>
            <a:ext cx="10911649" cy="3246530"/>
          </a:xfrm>
          <a:prstGeom prst="rect">
            <a:avLst/>
          </a:prstGeom>
          <a:noFill/>
        </p:spPr>
        <p:txBody>
          <a:bodyPr wrap="square" rtlCol="0">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Reading frames from the live feed</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Capturing live video frames from the webcam using OpenCV's VideoCapture function from the default system webcam.</a:t>
            </a:r>
          </a:p>
          <a:p>
            <a:pPr marL="342903" indent="-342903"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Image manipulation and processing </a:t>
            </a:r>
            <a:r>
              <a:rPr lang="en-US" sz="2800" dirty="0">
                <a:latin typeface="Times New Roman" panose="02020603050405020304" pitchFamily="18" charset="0"/>
                <a:cs typeface="Times New Roman" panose="02020603050405020304" pitchFamily="18" charset="0"/>
              </a:rPr>
              <a:t>such as converting the color of the image from RGB to BGR, flipping the image horizontally.</a:t>
            </a:r>
            <a:endParaRPr lang="en-IN" sz="28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0E64A38-4DBB-FBF3-7489-E8967A61BE83}"/>
              </a:ext>
            </a:extLst>
          </p:cNvPr>
          <p:cNvCxnSpPr>
            <a:cxnSpLocks/>
          </p:cNvCxnSpPr>
          <p:nvPr/>
        </p:nvCxnSpPr>
        <p:spPr>
          <a:xfrm>
            <a:off x="776614" y="1251638"/>
            <a:ext cx="9419572" cy="0"/>
          </a:xfrm>
          <a:prstGeom prst="line">
            <a:avLst/>
          </a:prstGeom>
          <a:ln w="38100" cap="rnd"/>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96271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0B2815-4A17-FDE4-7E38-4118FCFDB6C2}"/>
              </a:ext>
            </a:extLst>
          </p:cNvPr>
          <p:cNvSpPr>
            <a:spLocks noGrp="1"/>
          </p:cNvSpPr>
          <p:nvPr>
            <p:ph type="sldNum" sz="quarter" idx="12"/>
          </p:nvPr>
        </p:nvSpPr>
        <p:spPr>
          <a:xfrm>
            <a:off x="5779282" y="6256751"/>
            <a:ext cx="633436" cy="559150"/>
          </a:xfrm>
        </p:spPr>
        <p:txBody>
          <a:bodyPr/>
          <a:lstStyle/>
          <a:p>
            <a:r>
              <a:rPr lang="en-IN" dirty="0"/>
              <a:t>25</a:t>
            </a:r>
          </a:p>
        </p:txBody>
      </p:sp>
      <p:sp>
        <p:nvSpPr>
          <p:cNvPr id="4" name="TextBox 3">
            <a:extLst>
              <a:ext uri="{FF2B5EF4-FFF2-40B4-BE49-F238E27FC236}">
                <a16:creationId xmlns:a16="http://schemas.microsoft.com/office/drawing/2014/main" id="{852DC71A-3170-D0FC-0332-2BC9122A5D23}"/>
              </a:ext>
            </a:extLst>
          </p:cNvPr>
          <p:cNvSpPr txBox="1"/>
          <p:nvPr/>
        </p:nvSpPr>
        <p:spPr>
          <a:xfrm>
            <a:off x="663880" y="601249"/>
            <a:ext cx="10634598" cy="5185522"/>
          </a:xfrm>
          <a:prstGeom prst="rect">
            <a:avLst/>
          </a:prstGeom>
          <a:noFill/>
        </p:spPr>
        <p:txBody>
          <a:bodyPr wrap="square" rtlCol="0">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Tracking and drawing landmarks using Mediapipe</a:t>
            </a:r>
            <a:endParaRPr lang="en-US" sz="2800" dirty="0">
              <a:latin typeface="Times New Roman" panose="02020603050405020304" pitchFamily="18" charset="0"/>
              <a:cs typeface="Times New Roman" panose="02020603050405020304" pitchFamily="18" charset="0"/>
            </a:endParaRP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Using Mediapipe landmarks are traced and stored on a variable.</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extracted data is processed and cleaned in the same method used for training the model.</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pre-trained model is loaded using ‘</a:t>
            </a:r>
            <a:r>
              <a:rPr lang="en-US" sz="2800" dirty="0" err="1">
                <a:latin typeface="Times New Roman" panose="02020603050405020304" pitchFamily="18" charset="0"/>
                <a:cs typeface="Times New Roman" panose="02020603050405020304" pitchFamily="18" charset="0"/>
              </a:rPr>
              <a:t>joblib</a:t>
            </a:r>
            <a:r>
              <a:rPr lang="en-US" sz="2800" dirty="0">
                <a:latin typeface="Times New Roman" panose="02020603050405020304" pitchFamily="18" charset="0"/>
                <a:cs typeface="Times New Roman" panose="02020603050405020304" pitchFamily="18" charset="0"/>
              </a:rPr>
              <a:t>. load()’.</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model is used to predict the gesture label for the cleaned hand landmarks data.</a:t>
            </a:r>
          </a:p>
          <a:p>
            <a:pPr algn="just">
              <a:lnSpc>
                <a:spcPct val="150000"/>
              </a:lnSpc>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594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849ED4-0AE4-C65E-CC1A-DFE430DAFB13}"/>
              </a:ext>
            </a:extLst>
          </p:cNvPr>
          <p:cNvSpPr>
            <a:spLocks noGrp="1"/>
          </p:cNvSpPr>
          <p:nvPr>
            <p:ph type="sldNum" sz="quarter" idx="12"/>
          </p:nvPr>
        </p:nvSpPr>
        <p:spPr>
          <a:xfrm>
            <a:off x="5773019" y="6317640"/>
            <a:ext cx="645962" cy="540360"/>
          </a:xfrm>
        </p:spPr>
        <p:txBody>
          <a:bodyPr/>
          <a:lstStyle/>
          <a:p>
            <a:r>
              <a:rPr lang="en-IN" dirty="0"/>
              <a:t>26</a:t>
            </a:r>
          </a:p>
        </p:txBody>
      </p:sp>
      <p:sp>
        <p:nvSpPr>
          <p:cNvPr id="4" name="TextBox 3">
            <a:extLst>
              <a:ext uri="{FF2B5EF4-FFF2-40B4-BE49-F238E27FC236}">
                <a16:creationId xmlns:a16="http://schemas.microsoft.com/office/drawing/2014/main" id="{368E7A49-02F6-E2EB-FBBC-321EE0CAF89B}"/>
              </a:ext>
            </a:extLst>
          </p:cNvPr>
          <p:cNvSpPr txBox="1"/>
          <p:nvPr/>
        </p:nvSpPr>
        <p:spPr>
          <a:xfrm>
            <a:off x="876822" y="776615"/>
            <a:ext cx="10438356" cy="4185761"/>
          </a:xfrm>
          <a:prstGeom prst="rect">
            <a:avLst/>
          </a:prstGeom>
          <a:noFill/>
        </p:spPr>
        <p:txBody>
          <a:bodyPr wrap="square" rtlCol="0">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3. </a:t>
            </a:r>
            <a:r>
              <a:rPr lang="en-US" sz="2800" b="1" u="sng" dirty="0">
                <a:latin typeface="Times New Roman" panose="02020603050405020304" pitchFamily="18" charset="0"/>
                <a:cs typeface="Times New Roman" panose="02020603050405020304" pitchFamily="18" charset="0"/>
              </a:rPr>
              <a:t>Count Increment</a:t>
            </a:r>
            <a:endParaRPr lang="en-US" sz="2800" dirty="0">
              <a:latin typeface="Times New Roman" panose="02020603050405020304" pitchFamily="18" charset="0"/>
              <a:cs typeface="Times New Roman" panose="02020603050405020304" pitchFamily="18" charset="0"/>
            </a:endParaRP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count is set such that the number increases for the given time period, for example, 3-4 seconds.</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model has predicted the same gesture for 40 consecutive frames, a ticket is generated and displayed.</a:t>
            </a:r>
          </a:p>
          <a:p>
            <a:pPr algn="just"/>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24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E143D2-30DF-093C-6D8E-52818150A2F5}"/>
              </a:ext>
            </a:extLst>
          </p:cNvPr>
          <p:cNvSpPr>
            <a:spLocks noGrp="1"/>
          </p:cNvSpPr>
          <p:nvPr>
            <p:ph type="sldNum" sz="quarter" idx="12"/>
          </p:nvPr>
        </p:nvSpPr>
        <p:spPr/>
        <p:txBody>
          <a:bodyPr/>
          <a:lstStyle/>
          <a:p>
            <a:r>
              <a:rPr lang="en-IN" dirty="0"/>
              <a:t>1</a:t>
            </a:r>
          </a:p>
        </p:txBody>
      </p:sp>
      <p:sp>
        <p:nvSpPr>
          <p:cNvPr id="5" name="TextBox 4">
            <a:extLst>
              <a:ext uri="{FF2B5EF4-FFF2-40B4-BE49-F238E27FC236}">
                <a16:creationId xmlns:a16="http://schemas.microsoft.com/office/drawing/2014/main" id="{F8B63ADB-9444-2286-5BB7-A02C13595C3A}"/>
              </a:ext>
            </a:extLst>
          </p:cNvPr>
          <p:cNvSpPr txBox="1"/>
          <p:nvPr/>
        </p:nvSpPr>
        <p:spPr>
          <a:xfrm>
            <a:off x="1248250" y="183104"/>
            <a:ext cx="9452759" cy="923330"/>
          </a:xfrm>
          <a:prstGeom prst="rect">
            <a:avLst/>
          </a:prstGeom>
          <a:noFill/>
        </p:spPr>
        <p:txBody>
          <a:bodyPr wrap="square" rtlCol="0">
            <a:spAutoFit/>
          </a:bodyPr>
          <a:lstStyle/>
          <a:p>
            <a:pPr algn="ctr"/>
            <a:r>
              <a:rPr lang="en-IN" sz="5400" dirty="0">
                <a:solidFill>
                  <a:schemeClr val="bg1"/>
                </a:solidFill>
                <a:latin typeface="+mj-lt"/>
              </a:rPr>
              <a:t>1. INTRODUCTION</a:t>
            </a:r>
          </a:p>
        </p:txBody>
      </p:sp>
      <p:sp>
        <p:nvSpPr>
          <p:cNvPr id="6" name="TextBox 5">
            <a:extLst>
              <a:ext uri="{FF2B5EF4-FFF2-40B4-BE49-F238E27FC236}">
                <a16:creationId xmlns:a16="http://schemas.microsoft.com/office/drawing/2014/main" id="{92208492-8FD8-9FB9-4ECB-3676EE35D7BE}"/>
              </a:ext>
            </a:extLst>
          </p:cNvPr>
          <p:cNvSpPr txBox="1"/>
          <p:nvPr/>
        </p:nvSpPr>
        <p:spPr>
          <a:xfrm>
            <a:off x="112447" y="1126378"/>
            <a:ext cx="11724361" cy="5185522"/>
          </a:xfrm>
          <a:prstGeom prst="rect">
            <a:avLst/>
          </a:prstGeom>
          <a:noFill/>
        </p:spPr>
        <p:txBody>
          <a:bodyPr wrap="square" rtlCol="0">
            <a:spAutoFit/>
          </a:bodyPr>
          <a:lstStyle/>
          <a:p>
            <a:pPr marL="457203" indent="-457203" algn="just">
              <a:lnSpc>
                <a:spcPct val="150000"/>
              </a:lnSpc>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Touchless token generation is a solution designed to facilitate the generation of tokens for walk-in customers without the need for physical contact with screens or objects.</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system uses hand gestures as input to initiate the token generation process by </a:t>
            </a:r>
            <a:r>
              <a:rPr lang="en-US" sz="2800" dirty="0">
                <a:latin typeface="Times New Roman" panose="02020603050405020304" pitchFamily="18" charset="0"/>
                <a:ea typeface="Calibri" panose="020F0502020204030204" pitchFamily="34" charset="0"/>
                <a:cs typeface="Times New Roman" panose="02020603050405020304" pitchFamily="18" charset="0"/>
              </a:rPr>
              <a:t>capturing the specific hand attributes and assigning tokens to the users.</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touchless approach enhances user convenience, reduces the risk of spreading diseases, and reduces wait time.</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9586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C03E-5BCC-6B85-5AF8-75BD2F38DA36}"/>
              </a:ext>
            </a:extLst>
          </p:cNvPr>
          <p:cNvSpPr>
            <a:spLocks noGrp="1"/>
          </p:cNvSpPr>
          <p:nvPr>
            <p:ph type="title"/>
          </p:nvPr>
        </p:nvSpPr>
        <p:spPr/>
        <p:txBody>
          <a:bodyPr/>
          <a:lstStyle/>
          <a:p>
            <a:r>
              <a:rPr lang="en-IN" dirty="0"/>
              <a:t>7. result</a:t>
            </a:r>
          </a:p>
        </p:txBody>
      </p:sp>
      <p:sp>
        <p:nvSpPr>
          <p:cNvPr id="4" name="Slide Number Placeholder 3">
            <a:extLst>
              <a:ext uri="{FF2B5EF4-FFF2-40B4-BE49-F238E27FC236}">
                <a16:creationId xmlns:a16="http://schemas.microsoft.com/office/drawing/2014/main" id="{B0BBE79B-750B-0E46-D8ED-3E79831C4511}"/>
              </a:ext>
            </a:extLst>
          </p:cNvPr>
          <p:cNvSpPr>
            <a:spLocks noGrp="1"/>
          </p:cNvSpPr>
          <p:nvPr>
            <p:ph type="sldNum" sz="quarter" idx="12"/>
          </p:nvPr>
        </p:nvSpPr>
        <p:spPr>
          <a:xfrm>
            <a:off x="5536504" y="6311900"/>
            <a:ext cx="663880" cy="504000"/>
          </a:xfrm>
        </p:spPr>
        <p:txBody>
          <a:bodyPr/>
          <a:lstStyle/>
          <a:p>
            <a:r>
              <a:rPr lang="en-IN" dirty="0"/>
              <a:t>27</a:t>
            </a:r>
          </a:p>
        </p:txBody>
      </p:sp>
      <p:sp>
        <p:nvSpPr>
          <p:cNvPr id="5" name="TextBox 4">
            <a:extLst>
              <a:ext uri="{FF2B5EF4-FFF2-40B4-BE49-F238E27FC236}">
                <a16:creationId xmlns:a16="http://schemas.microsoft.com/office/drawing/2014/main" id="{8F1875AE-3206-45FE-6B94-5C3E5BB8B636}"/>
              </a:ext>
            </a:extLst>
          </p:cNvPr>
          <p:cNvSpPr txBox="1"/>
          <p:nvPr/>
        </p:nvSpPr>
        <p:spPr>
          <a:xfrm>
            <a:off x="478076" y="1147779"/>
            <a:ext cx="11035430" cy="954107"/>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following table shows the training score, testing score, and f1 score of the different machine learning classifiers used in the respective study. </a:t>
            </a:r>
            <a:endParaRPr lang="en-IN" sz="2800" dirty="0">
              <a:latin typeface="Times New Roman" panose="02020603050405020304" pitchFamily="18" charset="0"/>
              <a:cs typeface="Times New Roman" panose="02020603050405020304" pitchFamily="18" charset="0"/>
            </a:endParaRPr>
          </a:p>
        </p:txBody>
      </p:sp>
      <p:graphicFrame>
        <p:nvGraphicFramePr>
          <p:cNvPr id="10" name="Table 6">
            <a:extLst>
              <a:ext uri="{FF2B5EF4-FFF2-40B4-BE49-F238E27FC236}">
                <a16:creationId xmlns:a16="http://schemas.microsoft.com/office/drawing/2014/main" id="{90924EB6-E413-19A7-DC39-AE5E42B7BE39}"/>
              </a:ext>
            </a:extLst>
          </p:cNvPr>
          <p:cNvGraphicFramePr>
            <a:graphicFrameLocks noGrp="1"/>
          </p:cNvGraphicFramePr>
          <p:nvPr>
            <p:extLst>
              <p:ext uri="{D42A27DB-BD31-4B8C-83A1-F6EECF244321}">
                <p14:modId xmlns:p14="http://schemas.microsoft.com/office/powerpoint/2010/main" val="2453665639"/>
              </p:ext>
            </p:extLst>
          </p:nvPr>
        </p:nvGraphicFramePr>
        <p:xfrm>
          <a:off x="688932" y="2327354"/>
          <a:ext cx="11150252" cy="3633782"/>
        </p:xfrm>
        <a:graphic>
          <a:graphicData uri="http://schemas.openxmlformats.org/drawingml/2006/table">
            <a:tbl>
              <a:tblPr firstRow="1" bandRow="1">
                <a:tableStyleId>{D7AC3CCA-C797-4891-BE02-D94E43425B78}</a:tableStyleId>
              </a:tblPr>
              <a:tblGrid>
                <a:gridCol w="1437049">
                  <a:extLst>
                    <a:ext uri="{9D8B030D-6E8A-4147-A177-3AD203B41FA5}">
                      <a16:colId xmlns:a16="http://schemas.microsoft.com/office/drawing/2014/main" val="1294725788"/>
                    </a:ext>
                  </a:extLst>
                </a:gridCol>
                <a:gridCol w="2462936">
                  <a:extLst>
                    <a:ext uri="{9D8B030D-6E8A-4147-A177-3AD203B41FA5}">
                      <a16:colId xmlns:a16="http://schemas.microsoft.com/office/drawing/2014/main" val="3717210544"/>
                    </a:ext>
                  </a:extLst>
                </a:gridCol>
                <a:gridCol w="2863162">
                  <a:extLst>
                    <a:ext uri="{9D8B030D-6E8A-4147-A177-3AD203B41FA5}">
                      <a16:colId xmlns:a16="http://schemas.microsoft.com/office/drawing/2014/main" val="2169307576"/>
                    </a:ext>
                  </a:extLst>
                </a:gridCol>
                <a:gridCol w="2616869">
                  <a:extLst>
                    <a:ext uri="{9D8B030D-6E8A-4147-A177-3AD203B41FA5}">
                      <a16:colId xmlns:a16="http://schemas.microsoft.com/office/drawing/2014/main" val="539096771"/>
                    </a:ext>
                  </a:extLst>
                </a:gridCol>
                <a:gridCol w="1770236">
                  <a:extLst>
                    <a:ext uri="{9D8B030D-6E8A-4147-A177-3AD203B41FA5}">
                      <a16:colId xmlns:a16="http://schemas.microsoft.com/office/drawing/2014/main" val="1575116630"/>
                    </a:ext>
                  </a:extLst>
                </a:gridCol>
              </a:tblGrid>
              <a:tr h="616262">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SL.NO</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Model</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Training_accuracy</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Testing_accuracy</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F1_score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07307269"/>
                  </a:ext>
                </a:extLst>
              </a:tr>
              <a:tr h="822960">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Random Forest</a:t>
                      </a: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0.926638</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0.922572</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0.922572</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206174026"/>
                  </a:ext>
                </a:extLst>
              </a:tr>
              <a:tr h="457200">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2</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Decision Tree</a:t>
                      </a: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0.921056</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0.908043</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0.908043</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367408331"/>
                  </a:ext>
                </a:extLst>
              </a:tr>
              <a:tr h="457200">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3</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Naïve Bayes</a:t>
                      </a: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0.851193</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0.840007</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0.840007</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874127471"/>
                  </a:ext>
                </a:extLst>
              </a:tr>
              <a:tr h="457200">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4</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SVM</a:t>
                      </a: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0.986355</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0.984762</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0.984762</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43141537"/>
                  </a:ext>
                </a:extLst>
              </a:tr>
              <a:tr h="822960">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5</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KNN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0.980684</a:t>
                      </a:r>
                    </a:p>
                    <a:p>
                      <a:pPr algn="ct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0.979447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r>
                        <a:rPr lang="en-IN" sz="2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0.979447</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21109447"/>
                  </a:ext>
                </a:extLst>
              </a:tr>
            </a:tbl>
          </a:graphicData>
        </a:graphic>
      </p:graphicFrame>
    </p:spTree>
    <p:extLst>
      <p:ext uri="{BB962C8B-B14F-4D97-AF65-F5344CB8AC3E}">
        <p14:creationId xmlns:p14="http://schemas.microsoft.com/office/powerpoint/2010/main" val="1682872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CDB3-0186-DCCF-8513-12C8CEF6A4A6}"/>
              </a:ext>
            </a:extLst>
          </p:cNvPr>
          <p:cNvSpPr>
            <a:spLocks noGrp="1"/>
          </p:cNvSpPr>
          <p:nvPr>
            <p:ph type="title"/>
          </p:nvPr>
        </p:nvSpPr>
        <p:spPr>
          <a:xfrm>
            <a:off x="376607" y="175365"/>
            <a:ext cx="11815393" cy="1240077"/>
          </a:xfrm>
        </p:spPr>
        <p:txBody>
          <a:bodyPr>
            <a:noAutofit/>
          </a:bodyPr>
          <a:lstStyle/>
          <a:p>
            <a:r>
              <a:rPr lang="en-IN" sz="4400" dirty="0"/>
              <a:t>7.1 </a:t>
            </a:r>
            <a:r>
              <a:rPr lang="en-US" sz="4400" dirty="0"/>
              <a:t>Training and Testing Accuracy Graphs</a:t>
            </a:r>
            <a:endParaRPr lang="en-IN" sz="4400" dirty="0"/>
          </a:p>
        </p:txBody>
      </p:sp>
      <p:sp>
        <p:nvSpPr>
          <p:cNvPr id="3" name="Slide Number Placeholder 2">
            <a:extLst>
              <a:ext uri="{FF2B5EF4-FFF2-40B4-BE49-F238E27FC236}">
                <a16:creationId xmlns:a16="http://schemas.microsoft.com/office/drawing/2014/main" id="{17ADF997-0087-081B-0C20-84F8118480F0}"/>
              </a:ext>
            </a:extLst>
          </p:cNvPr>
          <p:cNvSpPr>
            <a:spLocks noGrp="1"/>
          </p:cNvSpPr>
          <p:nvPr>
            <p:ph type="sldNum" sz="quarter" idx="12"/>
          </p:nvPr>
        </p:nvSpPr>
        <p:spPr>
          <a:xfrm>
            <a:off x="5592000" y="6311901"/>
            <a:ext cx="658488" cy="504000"/>
          </a:xfrm>
        </p:spPr>
        <p:txBody>
          <a:bodyPr/>
          <a:lstStyle/>
          <a:p>
            <a:r>
              <a:rPr lang="en-IN" dirty="0"/>
              <a:t>28</a:t>
            </a:r>
          </a:p>
        </p:txBody>
      </p:sp>
      <p:pic>
        <p:nvPicPr>
          <p:cNvPr id="5" name="Picture 4">
            <a:extLst>
              <a:ext uri="{FF2B5EF4-FFF2-40B4-BE49-F238E27FC236}">
                <a16:creationId xmlns:a16="http://schemas.microsoft.com/office/drawing/2014/main" id="{D77FF480-9EC4-593A-CAF9-6C3E8C826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397" y="1568254"/>
            <a:ext cx="7494119" cy="4743647"/>
          </a:xfrm>
          <a:prstGeom prst="rect">
            <a:avLst/>
          </a:prstGeom>
        </p:spPr>
      </p:pic>
    </p:spTree>
    <p:extLst>
      <p:ext uri="{BB962C8B-B14F-4D97-AF65-F5344CB8AC3E}">
        <p14:creationId xmlns:p14="http://schemas.microsoft.com/office/powerpoint/2010/main" val="306515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2E1F72-F538-ADA5-892C-FC89EC05E4D4}"/>
              </a:ext>
            </a:extLst>
          </p:cNvPr>
          <p:cNvSpPr>
            <a:spLocks noGrp="1"/>
          </p:cNvSpPr>
          <p:nvPr>
            <p:ph type="sldNum" sz="quarter" idx="12"/>
          </p:nvPr>
        </p:nvSpPr>
        <p:spPr>
          <a:xfrm>
            <a:off x="5624186" y="6292681"/>
            <a:ext cx="651354" cy="523220"/>
          </a:xfrm>
        </p:spPr>
        <p:txBody>
          <a:bodyPr/>
          <a:lstStyle/>
          <a:p>
            <a:r>
              <a:rPr lang="en-IN" dirty="0"/>
              <a:t>29</a:t>
            </a:r>
          </a:p>
        </p:txBody>
      </p:sp>
      <p:pic>
        <p:nvPicPr>
          <p:cNvPr id="7" name="Picture 6">
            <a:extLst>
              <a:ext uri="{FF2B5EF4-FFF2-40B4-BE49-F238E27FC236}">
                <a16:creationId xmlns:a16="http://schemas.microsoft.com/office/drawing/2014/main" id="{9DC6AB61-8CC8-7DD3-EC1E-3B93D5DF2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5" y="484440"/>
            <a:ext cx="5184658" cy="4160528"/>
          </a:xfrm>
          <a:prstGeom prst="rect">
            <a:avLst/>
          </a:prstGeom>
        </p:spPr>
      </p:pic>
      <p:pic>
        <p:nvPicPr>
          <p:cNvPr id="9" name="Picture 8">
            <a:extLst>
              <a:ext uri="{FF2B5EF4-FFF2-40B4-BE49-F238E27FC236}">
                <a16:creationId xmlns:a16="http://schemas.microsoft.com/office/drawing/2014/main" id="{490EC20A-0155-57ED-D46E-CB553FAC5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683" y="646151"/>
            <a:ext cx="5266954" cy="4764033"/>
          </a:xfrm>
          <a:prstGeom prst="rect">
            <a:avLst/>
          </a:prstGeom>
        </p:spPr>
      </p:pic>
      <p:sp>
        <p:nvSpPr>
          <p:cNvPr id="10" name="TextBox 9">
            <a:extLst>
              <a:ext uri="{FF2B5EF4-FFF2-40B4-BE49-F238E27FC236}">
                <a16:creationId xmlns:a16="http://schemas.microsoft.com/office/drawing/2014/main" id="{825D881D-7722-E2CB-A9DB-C3E29BBD7708}"/>
              </a:ext>
            </a:extLst>
          </p:cNvPr>
          <p:cNvSpPr txBox="1"/>
          <p:nvPr/>
        </p:nvSpPr>
        <p:spPr>
          <a:xfrm>
            <a:off x="501041" y="5753589"/>
            <a:ext cx="4459266"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Using  bar plot</a:t>
            </a:r>
          </a:p>
        </p:txBody>
      </p:sp>
      <p:sp>
        <p:nvSpPr>
          <p:cNvPr id="12" name="TextBox 11">
            <a:extLst>
              <a:ext uri="{FF2B5EF4-FFF2-40B4-BE49-F238E27FC236}">
                <a16:creationId xmlns:a16="http://schemas.microsoft.com/office/drawing/2014/main" id="{23F22123-425A-76E6-B2F5-5B3F2F57BF3D}"/>
              </a:ext>
            </a:extLst>
          </p:cNvPr>
          <p:cNvSpPr txBox="1"/>
          <p:nvPr/>
        </p:nvSpPr>
        <p:spPr>
          <a:xfrm>
            <a:off x="6939420" y="5753589"/>
            <a:ext cx="4096011"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Using line plot</a:t>
            </a:r>
          </a:p>
        </p:txBody>
      </p:sp>
    </p:spTree>
    <p:extLst>
      <p:ext uri="{BB962C8B-B14F-4D97-AF65-F5344CB8AC3E}">
        <p14:creationId xmlns:p14="http://schemas.microsoft.com/office/powerpoint/2010/main" val="1919139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3D25-DBF0-6AB6-83FC-C8A66382877C}"/>
              </a:ext>
            </a:extLst>
          </p:cNvPr>
          <p:cNvSpPr>
            <a:spLocks noGrp="1"/>
          </p:cNvSpPr>
          <p:nvPr>
            <p:ph type="title"/>
          </p:nvPr>
        </p:nvSpPr>
        <p:spPr/>
        <p:txBody>
          <a:bodyPr/>
          <a:lstStyle/>
          <a:p>
            <a:r>
              <a:rPr lang="en-IN" dirty="0"/>
              <a:t>7. Future enhancements</a:t>
            </a:r>
          </a:p>
        </p:txBody>
      </p:sp>
      <p:sp>
        <p:nvSpPr>
          <p:cNvPr id="4" name="Slide Number Placeholder 3">
            <a:extLst>
              <a:ext uri="{FF2B5EF4-FFF2-40B4-BE49-F238E27FC236}">
                <a16:creationId xmlns:a16="http://schemas.microsoft.com/office/drawing/2014/main" id="{BCD76F9C-9802-6F13-D23D-21FAA3B6A2A9}"/>
              </a:ext>
            </a:extLst>
          </p:cNvPr>
          <p:cNvSpPr>
            <a:spLocks noGrp="1"/>
          </p:cNvSpPr>
          <p:nvPr>
            <p:ph type="sldNum" sz="quarter" idx="12"/>
          </p:nvPr>
        </p:nvSpPr>
        <p:spPr>
          <a:xfrm>
            <a:off x="5536504" y="6311900"/>
            <a:ext cx="663880" cy="504000"/>
          </a:xfrm>
        </p:spPr>
        <p:txBody>
          <a:bodyPr/>
          <a:lstStyle/>
          <a:p>
            <a:r>
              <a:rPr lang="en-IN" dirty="0"/>
              <a:t>30</a:t>
            </a:r>
          </a:p>
        </p:txBody>
      </p:sp>
      <p:sp>
        <p:nvSpPr>
          <p:cNvPr id="5" name="TextBox 4">
            <a:extLst>
              <a:ext uri="{FF2B5EF4-FFF2-40B4-BE49-F238E27FC236}">
                <a16:creationId xmlns:a16="http://schemas.microsoft.com/office/drawing/2014/main" id="{EB8D4BDA-79FE-806F-BE2C-2B1272CB14C1}"/>
              </a:ext>
            </a:extLst>
          </p:cNvPr>
          <p:cNvSpPr txBox="1"/>
          <p:nvPr/>
        </p:nvSpPr>
        <p:spPr>
          <a:xfrm>
            <a:off x="528180" y="1465545"/>
            <a:ext cx="11135638" cy="4401205"/>
          </a:xfrm>
          <a:prstGeom prst="rect">
            <a:avLst/>
          </a:prstGeom>
          <a:noFill/>
        </p:spPr>
        <p:txBody>
          <a:bodyPr wrap="square" rtlCol="0">
            <a:spAutoFit/>
          </a:bodyPr>
          <a:lstStyle/>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the future, it may be possible to incorporate audio feedback for the generated token. Implementing sound effects to indicate when a token is generated can enhance the overall user experience of the system. </a:t>
            </a:r>
          </a:p>
          <a:p>
            <a:pPr marL="342903" indent="-3429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Another potential future enhancement for a touchless token generation system using hand gestures could involve incorporating the ability to detect fluctuating hand gestures, such as waving hands.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840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ADE6-6E5D-E763-634F-1B3A7FA9DD8C}"/>
              </a:ext>
            </a:extLst>
          </p:cNvPr>
          <p:cNvSpPr>
            <a:spLocks noGrp="1"/>
          </p:cNvSpPr>
          <p:nvPr>
            <p:ph type="title"/>
          </p:nvPr>
        </p:nvSpPr>
        <p:spPr/>
        <p:txBody>
          <a:bodyPr/>
          <a:lstStyle/>
          <a:p>
            <a:r>
              <a:rPr lang="en-IN" dirty="0"/>
              <a:t>8. conclusion</a:t>
            </a:r>
          </a:p>
        </p:txBody>
      </p:sp>
      <p:sp>
        <p:nvSpPr>
          <p:cNvPr id="4" name="Slide Number Placeholder 3">
            <a:extLst>
              <a:ext uri="{FF2B5EF4-FFF2-40B4-BE49-F238E27FC236}">
                <a16:creationId xmlns:a16="http://schemas.microsoft.com/office/drawing/2014/main" id="{A40F6D3F-D82C-9708-7C29-AEAB928E9389}"/>
              </a:ext>
            </a:extLst>
          </p:cNvPr>
          <p:cNvSpPr>
            <a:spLocks noGrp="1"/>
          </p:cNvSpPr>
          <p:nvPr>
            <p:ph type="sldNum" sz="quarter" idx="12"/>
          </p:nvPr>
        </p:nvSpPr>
        <p:spPr>
          <a:xfrm>
            <a:off x="5574082" y="6311900"/>
            <a:ext cx="626302" cy="504000"/>
          </a:xfrm>
        </p:spPr>
        <p:txBody>
          <a:bodyPr/>
          <a:lstStyle/>
          <a:p>
            <a:r>
              <a:rPr lang="en-IN" dirty="0"/>
              <a:t>31</a:t>
            </a:r>
          </a:p>
        </p:txBody>
      </p:sp>
      <p:sp>
        <p:nvSpPr>
          <p:cNvPr id="5" name="TextBox 4">
            <a:extLst>
              <a:ext uri="{FF2B5EF4-FFF2-40B4-BE49-F238E27FC236}">
                <a16:creationId xmlns:a16="http://schemas.microsoft.com/office/drawing/2014/main" id="{444F65C5-DE8E-F61B-5ED3-57FA715A7DD9}"/>
              </a:ext>
            </a:extLst>
          </p:cNvPr>
          <p:cNvSpPr txBox="1"/>
          <p:nvPr/>
        </p:nvSpPr>
        <p:spPr>
          <a:xfrm>
            <a:off x="296448" y="1209253"/>
            <a:ext cx="11599101" cy="5626925"/>
          </a:xfrm>
          <a:prstGeom prst="rect">
            <a:avLst/>
          </a:prstGeom>
          <a:noFill/>
        </p:spPr>
        <p:txBody>
          <a:bodyPr wrap="square" rtlCol="0">
            <a:spAutoFit/>
          </a:bodyPr>
          <a:lstStyle/>
          <a:p>
            <a:pPr algn="just">
              <a:lnSpc>
                <a:spcPct val="150000"/>
              </a:lnSpc>
            </a:pPr>
            <a:r>
              <a:rPr lang="en-US" sz="2700" dirty="0">
                <a:latin typeface="Times New Roman" panose="02020603050405020304" pitchFamily="18" charset="0"/>
                <a:cs typeface="Times New Roman" panose="02020603050405020304" pitchFamily="18" charset="0"/>
              </a:rPr>
              <a:t>A touchless token generation system generates tokens using hand gestures. The system classifies hand gestures using classification models trained on a hand gesture dataset. It imports the necessary libraries, reads in the image data, processes it using the MediaPipe solution, and then stored which is used to train the model. Classification models like RandomForest, DecisionTree, Naive Bayes, and Support Vector Machine (SVM) are trained on the training data and evaluated on the testing data. Real-time data is captured using a computer vision library, preprocessed, and then classified. A ticket shall be generated when a hand gesture is captured.</a:t>
            </a:r>
          </a:p>
        </p:txBody>
      </p:sp>
    </p:spTree>
    <p:extLst>
      <p:ext uri="{BB962C8B-B14F-4D97-AF65-F5344CB8AC3E}">
        <p14:creationId xmlns:p14="http://schemas.microsoft.com/office/powerpoint/2010/main" val="3295316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3E74-BCEE-DDCD-707A-2E02F5A5EE55}"/>
              </a:ext>
            </a:extLst>
          </p:cNvPr>
          <p:cNvSpPr>
            <a:spLocks noGrp="1"/>
          </p:cNvSpPr>
          <p:nvPr>
            <p:ph type="title"/>
          </p:nvPr>
        </p:nvSpPr>
        <p:spPr/>
        <p:txBody>
          <a:bodyPr/>
          <a:lstStyle/>
          <a:p>
            <a:r>
              <a:rPr lang="en-IN" dirty="0"/>
              <a:t>9. references</a:t>
            </a:r>
          </a:p>
        </p:txBody>
      </p:sp>
      <p:sp>
        <p:nvSpPr>
          <p:cNvPr id="4" name="Slide Number Placeholder 3">
            <a:extLst>
              <a:ext uri="{FF2B5EF4-FFF2-40B4-BE49-F238E27FC236}">
                <a16:creationId xmlns:a16="http://schemas.microsoft.com/office/drawing/2014/main" id="{B78DEC03-42C9-AAB9-82D0-A15E60090F1A}"/>
              </a:ext>
            </a:extLst>
          </p:cNvPr>
          <p:cNvSpPr>
            <a:spLocks noGrp="1"/>
          </p:cNvSpPr>
          <p:nvPr>
            <p:ph type="sldNum" sz="quarter" idx="12"/>
          </p:nvPr>
        </p:nvSpPr>
        <p:spPr>
          <a:xfrm>
            <a:off x="5773018" y="6169873"/>
            <a:ext cx="645962" cy="646028"/>
          </a:xfrm>
        </p:spPr>
        <p:txBody>
          <a:bodyPr/>
          <a:lstStyle/>
          <a:p>
            <a:r>
              <a:rPr lang="en-IN" dirty="0"/>
              <a:t>32</a:t>
            </a:r>
          </a:p>
        </p:txBody>
      </p:sp>
      <p:sp>
        <p:nvSpPr>
          <p:cNvPr id="5" name="TextBox 4">
            <a:extLst>
              <a:ext uri="{FF2B5EF4-FFF2-40B4-BE49-F238E27FC236}">
                <a16:creationId xmlns:a16="http://schemas.microsoft.com/office/drawing/2014/main" id="{BCA56631-584F-28CE-6EAA-B7D1425810C9}"/>
              </a:ext>
            </a:extLst>
          </p:cNvPr>
          <p:cNvSpPr txBox="1"/>
          <p:nvPr/>
        </p:nvSpPr>
        <p:spPr>
          <a:xfrm>
            <a:off x="421273" y="1337781"/>
            <a:ext cx="11349452" cy="4832092"/>
          </a:xfrm>
          <a:prstGeom prst="rect">
            <a:avLst/>
          </a:prstGeom>
          <a:noFill/>
        </p:spPr>
        <p:txBody>
          <a:bodyPr wrap="square" rtlCol="0">
            <a:spAutoFit/>
          </a:bodyPr>
          <a:lstStyle/>
          <a:p>
            <a:pPr marL="457203" indent="-457203"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 Nawaz, R. W. Chan, A. Malik, T. Khan, and P. Cao, ”Hand Gestures Classification Using Electrical Impedance Tomography Images,” in </a:t>
            </a:r>
            <a:r>
              <a:rPr lang="en-IN" sz="2800" i="1" dirty="0">
                <a:latin typeface="Times New Roman" panose="02020603050405020304" pitchFamily="18" charset="0"/>
                <a:cs typeface="Times New Roman" panose="02020603050405020304" pitchFamily="18" charset="0"/>
              </a:rPr>
              <a:t>IEEE Sensors Journal</a:t>
            </a:r>
            <a:r>
              <a:rPr lang="en-IN" sz="2800" dirty="0">
                <a:latin typeface="Times New Roman" panose="02020603050405020304" pitchFamily="18" charset="0"/>
                <a:cs typeface="Times New Roman" panose="02020603050405020304" pitchFamily="18" charset="0"/>
              </a:rPr>
              <a:t>, vol. 22, no. 19, pp. 12923-12931, Oct. 2022.</a:t>
            </a:r>
          </a:p>
          <a:p>
            <a:pPr marL="457203" indent="-457203"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C. M. </a:t>
            </a:r>
            <a:r>
              <a:rPr lang="en-IN" sz="2800" dirty="0" err="1">
                <a:latin typeface="Times New Roman" panose="02020603050405020304" pitchFamily="18" charset="0"/>
                <a:cs typeface="Times New Roman" panose="02020603050405020304" pitchFamily="18" charset="0"/>
              </a:rPr>
              <a:t>Jin</a:t>
            </a:r>
            <a:r>
              <a:rPr lang="en-IN" sz="2800" dirty="0">
                <a:latin typeface="Times New Roman" panose="02020603050405020304" pitchFamily="18" charset="0"/>
                <a:cs typeface="Times New Roman" panose="02020603050405020304" pitchFamily="18" charset="0"/>
              </a:rPr>
              <a:t>, Z. Omar, and M. H. </a:t>
            </a:r>
            <a:r>
              <a:rPr lang="en-IN" sz="2800" dirty="0" err="1">
                <a:latin typeface="Times New Roman" panose="02020603050405020304" pitchFamily="18" charset="0"/>
                <a:cs typeface="Times New Roman" panose="02020603050405020304" pitchFamily="18" charset="0"/>
              </a:rPr>
              <a:t>Jaward</a:t>
            </a:r>
            <a:r>
              <a:rPr lang="en-IN" sz="2800" dirty="0">
                <a:latin typeface="Times New Roman" panose="02020603050405020304" pitchFamily="18" charset="0"/>
                <a:cs typeface="Times New Roman" panose="02020603050405020304" pitchFamily="18" charset="0"/>
              </a:rPr>
              <a:t>, ”A mobile application of American sign language translation via image processing algorithms,” in </a:t>
            </a:r>
            <a:r>
              <a:rPr lang="en-IN" sz="2800" i="1" dirty="0">
                <a:latin typeface="Times New Roman" panose="02020603050405020304" pitchFamily="18" charset="0"/>
                <a:cs typeface="Times New Roman" panose="02020603050405020304" pitchFamily="18" charset="0"/>
              </a:rPr>
              <a:t>IEEE Region 10 Symposium (TENSYMP), </a:t>
            </a:r>
            <a:r>
              <a:rPr lang="en-IN" sz="2800" dirty="0">
                <a:latin typeface="Times New Roman" panose="02020603050405020304" pitchFamily="18" charset="0"/>
                <a:cs typeface="Times New Roman" panose="02020603050405020304" pitchFamily="18" charset="0"/>
              </a:rPr>
              <a:t>pp. 104-109, May.2016</a:t>
            </a:r>
          </a:p>
          <a:p>
            <a:pPr marL="457203" indent="-457203"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G. Jia, H.-K. Lam, S. Ma, Z. Yang, Y. Xu, and B. Xiao, ”Classification of Electromyographic Hand Gesture Signals using Modified Fuzzy C-means Clustering and Two-Step Machine Learning Approach,” in </a:t>
            </a:r>
            <a:r>
              <a:rPr lang="en-IN" sz="2800" i="1" dirty="0">
                <a:latin typeface="Times New Roman" panose="02020603050405020304" pitchFamily="18" charset="0"/>
                <a:cs typeface="Times New Roman" panose="02020603050405020304" pitchFamily="18" charset="0"/>
              </a:rPr>
              <a:t>IEEE Transactions on Neural Systems and Rehabilitation Engineering</a:t>
            </a:r>
            <a:r>
              <a:rPr lang="en-IN" sz="2800" dirty="0">
                <a:latin typeface="Times New Roman" panose="02020603050405020304" pitchFamily="18" charset="0"/>
                <a:cs typeface="Times New Roman" panose="02020603050405020304" pitchFamily="18" charset="0"/>
              </a:rPr>
              <a:t>, vol. 28, no. 6, pp. 1428 - 1435, June. 2020.</a:t>
            </a:r>
          </a:p>
        </p:txBody>
      </p:sp>
    </p:spTree>
    <p:extLst>
      <p:ext uri="{BB962C8B-B14F-4D97-AF65-F5344CB8AC3E}">
        <p14:creationId xmlns:p14="http://schemas.microsoft.com/office/powerpoint/2010/main" val="3866982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44C2CB-451F-94FE-C73A-8C55C900DE7F}"/>
              </a:ext>
            </a:extLst>
          </p:cNvPr>
          <p:cNvSpPr>
            <a:spLocks noGrp="1"/>
          </p:cNvSpPr>
          <p:nvPr>
            <p:ph type="sldNum" sz="quarter" idx="12"/>
          </p:nvPr>
        </p:nvSpPr>
        <p:spPr>
          <a:xfrm>
            <a:off x="5772000" y="6222526"/>
            <a:ext cx="648000" cy="648000"/>
          </a:xfrm>
        </p:spPr>
        <p:txBody>
          <a:bodyPr/>
          <a:lstStyle/>
          <a:p>
            <a:r>
              <a:rPr lang="en-IN" dirty="0"/>
              <a:t>33</a:t>
            </a:r>
          </a:p>
        </p:txBody>
      </p:sp>
      <p:sp>
        <p:nvSpPr>
          <p:cNvPr id="4" name="TextBox 3">
            <a:extLst>
              <a:ext uri="{FF2B5EF4-FFF2-40B4-BE49-F238E27FC236}">
                <a16:creationId xmlns:a16="http://schemas.microsoft.com/office/drawing/2014/main" id="{1DC6E576-A678-4FCC-C187-3C9F0D3517E7}"/>
              </a:ext>
            </a:extLst>
          </p:cNvPr>
          <p:cNvSpPr txBox="1"/>
          <p:nvPr/>
        </p:nvSpPr>
        <p:spPr>
          <a:xfrm>
            <a:off x="450937" y="400834"/>
            <a:ext cx="11386159" cy="5262979"/>
          </a:xfrm>
          <a:prstGeom prst="rect">
            <a:avLst/>
          </a:prstGeom>
          <a:noFill/>
        </p:spPr>
        <p:txBody>
          <a:bodyPr wrap="square" rtlCol="0">
            <a:spAutoFit/>
          </a:bodyPr>
          <a:lstStyle/>
          <a:p>
            <a:pPr marL="457203" indent="-457203" algn="just">
              <a:buFont typeface="Wingdings" panose="05000000000000000000" pitchFamily="2" charset="2"/>
              <a:buChar char="Ø"/>
            </a:pPr>
            <a:r>
              <a:rPr lang="en-IN" sz="2800" dirty="0"/>
              <a:t> M. F. Wahid, R. Tafreshi, and R. </a:t>
            </a:r>
            <a:r>
              <a:rPr lang="en-IN" sz="2800" dirty="0" err="1"/>
              <a:t>Langari</a:t>
            </a:r>
            <a:r>
              <a:rPr lang="en-IN" sz="2800" dirty="0"/>
              <a:t>, ”A Multi-Window Majority Voting Strategy to Improve Hand Gesture Recognition Accuracies Using Electromyography Signal,” in </a:t>
            </a:r>
            <a:r>
              <a:rPr lang="en-IN" sz="2800" i="1" dirty="0"/>
              <a:t>IEEE Transactions on Neural Systems and Rehabilitation Engineering</a:t>
            </a:r>
            <a:r>
              <a:rPr lang="en-IN" sz="2800" dirty="0"/>
              <a:t>, vol. 27,no. 2, pp. 427 - 436, February.2020.</a:t>
            </a:r>
          </a:p>
          <a:p>
            <a:pPr marL="457203" indent="-457203" algn="just">
              <a:buFont typeface="Wingdings" panose="05000000000000000000" pitchFamily="2" charset="2"/>
              <a:buChar char="Ø"/>
            </a:pPr>
            <a:r>
              <a:rPr lang="en-IN" sz="2800" dirty="0"/>
              <a:t>U. Sairam, D. K. Reddy </a:t>
            </a:r>
            <a:r>
              <a:rPr lang="en-IN" sz="2800" dirty="0" err="1"/>
              <a:t>Gowra</a:t>
            </a:r>
            <a:r>
              <a:rPr lang="en-IN" sz="2800" dirty="0"/>
              <a:t>, and S. C. </a:t>
            </a:r>
            <a:r>
              <a:rPr lang="en-IN" sz="2800" dirty="0" err="1"/>
              <a:t>Kopparapu</a:t>
            </a:r>
            <a:r>
              <a:rPr lang="en-IN" sz="2800" dirty="0"/>
              <a:t>, ”Virtual Mouse using Machine Learning and GUI Automation,” in </a:t>
            </a:r>
            <a:r>
              <a:rPr lang="en-IN" sz="2800" i="1" dirty="0"/>
              <a:t>8th International Conference on Advanced Computing and Communication Systems (ICACCS), </a:t>
            </a:r>
            <a:r>
              <a:rPr lang="en-IN" sz="2800" dirty="0"/>
              <a:t>Vol. 1, pp. 1112-1117, March.2022.</a:t>
            </a:r>
          </a:p>
          <a:p>
            <a:pPr marL="457203" indent="-457203" algn="just">
              <a:buFont typeface="Wingdings" panose="05000000000000000000" pitchFamily="2" charset="2"/>
              <a:buChar char="Ø"/>
            </a:pPr>
            <a:r>
              <a:rPr lang="en-IN" sz="2800" dirty="0"/>
              <a:t> </a:t>
            </a:r>
            <a:r>
              <a:rPr lang="en-IN" sz="2800" dirty="0" err="1"/>
              <a:t>Devanandan</a:t>
            </a:r>
            <a:r>
              <a:rPr lang="en-IN" sz="2800" dirty="0"/>
              <a:t>, M., </a:t>
            </a:r>
            <a:r>
              <a:rPr lang="en-IN" sz="2800" dirty="0" err="1"/>
              <a:t>Rasaratnam</a:t>
            </a:r>
            <a:r>
              <a:rPr lang="en-IN" sz="2800" dirty="0"/>
              <a:t>, V., </a:t>
            </a:r>
            <a:r>
              <a:rPr lang="en-IN" sz="2800" dirty="0" err="1"/>
              <a:t>Anbalagan</a:t>
            </a:r>
            <a:r>
              <a:rPr lang="en-IN" sz="2800" dirty="0"/>
              <a:t>, M. K., </a:t>
            </a:r>
            <a:r>
              <a:rPr lang="en-IN" sz="2800" dirty="0" err="1"/>
              <a:t>Asokan</a:t>
            </a:r>
            <a:r>
              <a:rPr lang="en-IN" sz="2800" dirty="0"/>
              <a:t>, N., </a:t>
            </a:r>
            <a:r>
              <a:rPr lang="en-IN" sz="2800" dirty="0" err="1"/>
              <a:t>Panchendrarajan</a:t>
            </a:r>
            <a:r>
              <a:rPr lang="en-IN" sz="2800" dirty="0"/>
              <a:t>, R., </a:t>
            </a:r>
            <a:r>
              <a:rPr lang="en-IN" sz="2800" dirty="0" err="1"/>
              <a:t>Tharmaseelan</a:t>
            </a:r>
            <a:r>
              <a:rPr lang="en-IN" sz="2800" dirty="0"/>
              <a:t>, </a:t>
            </a:r>
            <a:r>
              <a:rPr lang="en-IN" sz="2800" dirty="0" err="1"/>
              <a:t>J.”Cricket</a:t>
            </a:r>
            <a:r>
              <a:rPr lang="en-IN" sz="2800" dirty="0"/>
              <a:t> Shot Image Classification Using Random Forest” in </a:t>
            </a:r>
            <a:r>
              <a:rPr lang="en-IN" sz="2800" i="1" dirty="0"/>
              <a:t>3rd International Conference on Advancements in Computing (ICAC), </a:t>
            </a:r>
            <a:r>
              <a:rPr lang="en-IN" sz="2800" dirty="0"/>
              <a:t>pp. 425-430, December.2021</a:t>
            </a:r>
          </a:p>
        </p:txBody>
      </p:sp>
    </p:spTree>
    <p:extLst>
      <p:ext uri="{BB962C8B-B14F-4D97-AF65-F5344CB8AC3E}">
        <p14:creationId xmlns:p14="http://schemas.microsoft.com/office/powerpoint/2010/main" val="1314560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0E80-EDDE-03CE-659D-ED6859AA8250}"/>
              </a:ext>
            </a:extLst>
          </p:cNvPr>
          <p:cNvSpPr>
            <a:spLocks noGrp="1"/>
          </p:cNvSpPr>
          <p:nvPr>
            <p:ph type="title"/>
          </p:nvPr>
        </p:nvSpPr>
        <p:spPr/>
        <p:txBody>
          <a:bodyPr/>
          <a:lstStyle/>
          <a:p>
            <a:r>
              <a:rPr lang="en-US" dirty="0"/>
              <a:t>screenshots</a:t>
            </a:r>
            <a:endParaRPr lang="en-IN" dirty="0"/>
          </a:p>
        </p:txBody>
      </p:sp>
      <p:sp>
        <p:nvSpPr>
          <p:cNvPr id="4" name="Slide Number Placeholder 3">
            <a:extLst>
              <a:ext uri="{FF2B5EF4-FFF2-40B4-BE49-F238E27FC236}">
                <a16:creationId xmlns:a16="http://schemas.microsoft.com/office/drawing/2014/main" id="{4C1CAB9E-31A4-92A0-DCF6-22A43CD39B66}"/>
              </a:ext>
            </a:extLst>
          </p:cNvPr>
          <p:cNvSpPr>
            <a:spLocks noGrp="1"/>
          </p:cNvSpPr>
          <p:nvPr>
            <p:ph type="sldNum" sz="quarter" idx="12"/>
          </p:nvPr>
        </p:nvSpPr>
        <p:spPr>
          <a:xfrm>
            <a:off x="5592000" y="6311901"/>
            <a:ext cx="645962" cy="504000"/>
          </a:xfrm>
        </p:spPr>
        <p:txBody>
          <a:bodyPr/>
          <a:lstStyle/>
          <a:p>
            <a:r>
              <a:rPr lang="en-IN" dirty="0"/>
              <a:t>34</a:t>
            </a:r>
          </a:p>
        </p:txBody>
      </p:sp>
      <p:pic>
        <p:nvPicPr>
          <p:cNvPr id="6" name="Picture 5">
            <a:extLst>
              <a:ext uri="{FF2B5EF4-FFF2-40B4-BE49-F238E27FC236}">
                <a16:creationId xmlns:a16="http://schemas.microsoft.com/office/drawing/2014/main" id="{4C4F41EB-B73A-D70D-DC74-2472931E0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94" y="1653435"/>
            <a:ext cx="5858006" cy="3945700"/>
          </a:xfrm>
          <a:prstGeom prst="rect">
            <a:avLst/>
          </a:prstGeom>
        </p:spPr>
      </p:pic>
      <p:pic>
        <p:nvPicPr>
          <p:cNvPr id="8" name="Picture 7">
            <a:extLst>
              <a:ext uri="{FF2B5EF4-FFF2-40B4-BE49-F238E27FC236}">
                <a16:creationId xmlns:a16="http://schemas.microsoft.com/office/drawing/2014/main" id="{D971D239-04D5-3297-077A-7490BA5DD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009" y="1565753"/>
            <a:ext cx="5690991" cy="3945700"/>
          </a:xfrm>
          <a:prstGeom prst="rect">
            <a:avLst/>
          </a:prstGeom>
        </p:spPr>
      </p:pic>
    </p:spTree>
    <p:extLst>
      <p:ext uri="{BB962C8B-B14F-4D97-AF65-F5344CB8AC3E}">
        <p14:creationId xmlns:p14="http://schemas.microsoft.com/office/powerpoint/2010/main" val="3050248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98EDED-15FA-7DFF-FCDC-92468993714D}"/>
              </a:ext>
            </a:extLst>
          </p:cNvPr>
          <p:cNvSpPr>
            <a:spLocks noGrp="1"/>
          </p:cNvSpPr>
          <p:nvPr>
            <p:ph type="sldNum" sz="quarter" idx="12"/>
          </p:nvPr>
        </p:nvSpPr>
        <p:spPr>
          <a:xfrm>
            <a:off x="5736921" y="6237962"/>
            <a:ext cx="663879" cy="620038"/>
          </a:xfrm>
        </p:spPr>
        <p:txBody>
          <a:bodyPr/>
          <a:lstStyle/>
          <a:p>
            <a:r>
              <a:rPr lang="en-IN" dirty="0"/>
              <a:t>35</a:t>
            </a:r>
          </a:p>
        </p:txBody>
      </p:sp>
      <p:pic>
        <p:nvPicPr>
          <p:cNvPr id="5" name="Picture 4">
            <a:extLst>
              <a:ext uri="{FF2B5EF4-FFF2-40B4-BE49-F238E27FC236}">
                <a16:creationId xmlns:a16="http://schemas.microsoft.com/office/drawing/2014/main" id="{5E9C4610-CE26-16C7-53EE-956B7619D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86" y="399653"/>
            <a:ext cx="11002027" cy="5249585"/>
          </a:xfrm>
          <a:prstGeom prst="rect">
            <a:avLst/>
          </a:prstGeom>
        </p:spPr>
      </p:pic>
    </p:spTree>
    <p:extLst>
      <p:ext uri="{BB962C8B-B14F-4D97-AF65-F5344CB8AC3E}">
        <p14:creationId xmlns:p14="http://schemas.microsoft.com/office/powerpoint/2010/main" val="2033691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7CCFDA-BA7E-E4E1-502C-B4DED0FD0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39836"/>
          </a:xfrm>
          <a:prstGeom prst="rect">
            <a:avLst/>
          </a:prstGeom>
        </p:spPr>
      </p:pic>
      <p:sp>
        <p:nvSpPr>
          <p:cNvPr id="2" name="TextBox 1">
            <a:extLst>
              <a:ext uri="{FF2B5EF4-FFF2-40B4-BE49-F238E27FC236}">
                <a16:creationId xmlns:a16="http://schemas.microsoft.com/office/drawing/2014/main" id="{806739CA-55B3-642B-0351-BF09385F9632}"/>
              </a:ext>
            </a:extLst>
          </p:cNvPr>
          <p:cNvSpPr txBox="1"/>
          <p:nvPr/>
        </p:nvSpPr>
        <p:spPr>
          <a:xfrm>
            <a:off x="1753645" y="3013593"/>
            <a:ext cx="9144000" cy="120032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7200" dirty="0">
                <a:latin typeface="Copperplate Gothic Bold" panose="020E0705020206020404" pitchFamily="34" charset="0"/>
              </a:rPr>
              <a:t>THANKYOU!!…</a:t>
            </a:r>
          </a:p>
        </p:txBody>
      </p:sp>
    </p:spTree>
    <p:extLst>
      <p:ext uri="{BB962C8B-B14F-4D97-AF65-F5344CB8AC3E}">
        <p14:creationId xmlns:p14="http://schemas.microsoft.com/office/powerpoint/2010/main" val="148472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14B64E-024E-A4A7-2534-B5484BBBA4A1}"/>
              </a:ext>
            </a:extLst>
          </p:cNvPr>
          <p:cNvSpPr>
            <a:spLocks noGrp="1"/>
          </p:cNvSpPr>
          <p:nvPr>
            <p:ph type="sldNum" sz="quarter" idx="12"/>
          </p:nvPr>
        </p:nvSpPr>
        <p:spPr>
          <a:xfrm>
            <a:off x="5844000" y="6354000"/>
            <a:ext cx="504000" cy="504000"/>
          </a:xfrm>
        </p:spPr>
        <p:txBody>
          <a:bodyPr/>
          <a:lstStyle/>
          <a:p>
            <a:r>
              <a:rPr lang="en-IN" dirty="0"/>
              <a:t>2</a:t>
            </a:r>
          </a:p>
        </p:txBody>
      </p:sp>
      <p:sp>
        <p:nvSpPr>
          <p:cNvPr id="4" name="TextBox 3">
            <a:extLst>
              <a:ext uri="{FF2B5EF4-FFF2-40B4-BE49-F238E27FC236}">
                <a16:creationId xmlns:a16="http://schemas.microsoft.com/office/drawing/2014/main" id="{4A2E9283-EF80-94F2-F3C5-49A574C54E7E}"/>
              </a:ext>
            </a:extLst>
          </p:cNvPr>
          <p:cNvSpPr txBox="1"/>
          <p:nvPr/>
        </p:nvSpPr>
        <p:spPr>
          <a:xfrm>
            <a:off x="283923" y="129207"/>
            <a:ext cx="11448789" cy="5831853"/>
          </a:xfrm>
          <a:prstGeom prst="rect">
            <a:avLst/>
          </a:prstGeom>
          <a:noFill/>
        </p:spPr>
        <p:txBody>
          <a:bodyPr wrap="square" rtlCol="0">
            <a:spAutoFit/>
          </a:bodyPr>
          <a:lstStyle/>
          <a:p>
            <a:pPr marL="457203" indent="-457203"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system is developed using advanced computer vision technologies and machine learning classification algorithms.</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system utilizes the hand detection pipeline of the Mediapipe framework to identify and track hand landmarks, resulting in the detection of 21 distinct key points for each detected hand.</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These extracted data points are utilized to train the model using various classification algorithms, including Random Forest (RF), Decision Tree (DT), Naïve Bayes, Support Vector Machine (SVM), and K-nearest neighbors (KNN).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01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B4EF-D65D-231E-9546-0884D6E716CF}"/>
              </a:ext>
            </a:extLst>
          </p:cNvPr>
          <p:cNvSpPr>
            <a:spLocks noGrp="1"/>
          </p:cNvSpPr>
          <p:nvPr>
            <p:ph type="title"/>
          </p:nvPr>
        </p:nvSpPr>
        <p:spPr>
          <a:xfrm>
            <a:off x="334200" y="187957"/>
            <a:ext cx="10515600" cy="764021"/>
          </a:xfrm>
        </p:spPr>
        <p:txBody>
          <a:bodyPr>
            <a:normAutofit/>
          </a:bodyPr>
          <a:lstStyle/>
          <a:p>
            <a:r>
              <a:rPr lang="en-IN" sz="4600" dirty="0"/>
              <a:t>1.1Existing system</a:t>
            </a:r>
          </a:p>
        </p:txBody>
      </p:sp>
      <p:sp>
        <p:nvSpPr>
          <p:cNvPr id="3" name="Slide Number Placeholder 2">
            <a:extLst>
              <a:ext uri="{FF2B5EF4-FFF2-40B4-BE49-F238E27FC236}">
                <a16:creationId xmlns:a16="http://schemas.microsoft.com/office/drawing/2014/main" id="{0EEE4431-C013-4B61-0BDB-94D52FE269E1}"/>
              </a:ext>
            </a:extLst>
          </p:cNvPr>
          <p:cNvSpPr>
            <a:spLocks noGrp="1"/>
          </p:cNvSpPr>
          <p:nvPr>
            <p:ph type="sldNum" sz="quarter" idx="12"/>
          </p:nvPr>
        </p:nvSpPr>
        <p:spPr/>
        <p:txBody>
          <a:bodyPr/>
          <a:lstStyle/>
          <a:p>
            <a:r>
              <a:rPr lang="en-IN" dirty="0"/>
              <a:t>3</a:t>
            </a:r>
          </a:p>
        </p:txBody>
      </p:sp>
      <p:cxnSp>
        <p:nvCxnSpPr>
          <p:cNvPr id="5" name="Straight Connector 4">
            <a:extLst>
              <a:ext uri="{FF2B5EF4-FFF2-40B4-BE49-F238E27FC236}">
                <a16:creationId xmlns:a16="http://schemas.microsoft.com/office/drawing/2014/main" id="{C16C34F4-F490-C550-BE64-4004908FB81E}"/>
              </a:ext>
            </a:extLst>
          </p:cNvPr>
          <p:cNvCxnSpPr>
            <a:cxnSpLocks/>
          </p:cNvCxnSpPr>
          <p:nvPr/>
        </p:nvCxnSpPr>
        <p:spPr>
          <a:xfrm>
            <a:off x="626302" y="1076273"/>
            <a:ext cx="7891398" cy="0"/>
          </a:xfrm>
          <a:prstGeom prst="line">
            <a:avLst/>
          </a:prstGeom>
          <a:ln w="38100" cap="rnd"/>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55B4FE5A-F86F-3BCF-CF44-4BF3C86368D1}"/>
              </a:ext>
            </a:extLst>
          </p:cNvPr>
          <p:cNvSpPr txBox="1"/>
          <p:nvPr/>
        </p:nvSpPr>
        <p:spPr>
          <a:xfrm>
            <a:off x="503129" y="1200570"/>
            <a:ext cx="11185742" cy="5185522"/>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The existing token generation system can be categorized into two main approaches:</a:t>
            </a:r>
          </a:p>
          <a:p>
            <a:pPr marL="514353" indent="-514353" algn="just">
              <a:lnSpc>
                <a:spcPct val="150000"/>
              </a:lnSpc>
              <a:buFont typeface="+mj-lt"/>
              <a:buAutoNum type="alphaLcParenR"/>
            </a:pPr>
            <a:r>
              <a:rPr lang="en-US" sz="2800" b="1" dirty="0">
                <a:latin typeface="Times New Roman" panose="02020603050405020304" pitchFamily="18" charset="0"/>
                <a:cs typeface="Times New Roman" panose="02020603050405020304" pitchFamily="18" charset="0"/>
              </a:rPr>
              <a:t>Manual Handwritten Token</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Generated by the receptionist, who physically writes or prints on a paper.</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details of the person may be included.</a:t>
            </a:r>
          </a:p>
          <a:p>
            <a:pPr marL="514353" indent="-514353" algn="just">
              <a:lnSpc>
                <a:spcPct val="150000"/>
              </a:lnSpc>
              <a:buFont typeface="+mj-lt"/>
              <a:buAutoNum type="alphaLcParenR" startAt="2"/>
            </a:pPr>
            <a:r>
              <a:rPr lang="en-US" sz="2800" b="1" dirty="0">
                <a:latin typeface="Times New Roman" panose="02020603050405020304" pitchFamily="18" charset="0"/>
                <a:cs typeface="Times New Roman" panose="02020603050405020304" pitchFamily="18" charset="0"/>
              </a:rPr>
              <a:t>Token Dispenser</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automated device used to generate and distribute tokens.</a:t>
            </a:r>
          </a:p>
          <a:p>
            <a:pPr marL="457203" indent="-457203" algn="just">
              <a:lnSpc>
                <a:spcPct val="150000"/>
              </a:lnSpc>
              <a:buFont typeface="Arial" panose="020B0604020202020204" pitchFamily="34" charset="0"/>
              <a:buChar char="•"/>
            </a:pPr>
            <a:r>
              <a:rPr lang="en-US" sz="2800" dirty="0">
                <a:highlight>
                  <a:srgbClr val="FFFFFF"/>
                </a:highlight>
                <a:latin typeface="Times New Roman" panose="02020603050405020304" pitchFamily="18" charset="0"/>
                <a:ea typeface="Calibri" panose="020F0502020204030204" pitchFamily="34" charset="0"/>
                <a:cs typeface="Times New Roman" panose="02020603050405020304" pitchFamily="18" charset="0"/>
              </a:rPr>
              <a:t>Can be used in stand-alone mode to print token slips by pressing a button.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30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3F53-3FBD-59B5-F286-EB0423FA4D69}"/>
              </a:ext>
            </a:extLst>
          </p:cNvPr>
          <p:cNvSpPr>
            <a:spLocks noGrp="1"/>
          </p:cNvSpPr>
          <p:nvPr>
            <p:ph type="title"/>
          </p:nvPr>
        </p:nvSpPr>
        <p:spPr>
          <a:xfrm>
            <a:off x="52192" y="227894"/>
            <a:ext cx="12087616" cy="1021152"/>
          </a:xfrm>
        </p:spPr>
        <p:txBody>
          <a:bodyPr>
            <a:noAutofit/>
          </a:bodyPr>
          <a:lstStyle/>
          <a:p>
            <a:r>
              <a:rPr lang="en-IN" dirty="0"/>
              <a:t>1.1.1 Limitations of the existing system</a:t>
            </a:r>
          </a:p>
        </p:txBody>
      </p:sp>
      <p:sp>
        <p:nvSpPr>
          <p:cNvPr id="5" name="Slide Number Placeholder 4">
            <a:extLst>
              <a:ext uri="{FF2B5EF4-FFF2-40B4-BE49-F238E27FC236}">
                <a16:creationId xmlns:a16="http://schemas.microsoft.com/office/drawing/2014/main" id="{A7A000DB-2971-977C-A088-FFD59DAE6A9B}"/>
              </a:ext>
            </a:extLst>
          </p:cNvPr>
          <p:cNvSpPr>
            <a:spLocks noGrp="1"/>
          </p:cNvSpPr>
          <p:nvPr>
            <p:ph type="sldNum" sz="quarter" idx="12"/>
          </p:nvPr>
        </p:nvSpPr>
        <p:spPr/>
        <p:txBody>
          <a:bodyPr/>
          <a:lstStyle/>
          <a:p>
            <a:r>
              <a:rPr lang="en-IN" dirty="0"/>
              <a:t>4</a:t>
            </a:r>
          </a:p>
        </p:txBody>
      </p:sp>
      <p:cxnSp>
        <p:nvCxnSpPr>
          <p:cNvPr id="6" name="Straight Connector 5">
            <a:extLst>
              <a:ext uri="{FF2B5EF4-FFF2-40B4-BE49-F238E27FC236}">
                <a16:creationId xmlns:a16="http://schemas.microsoft.com/office/drawing/2014/main" id="{AD8FA976-C504-DB6C-13F5-52D4FD3AF231}"/>
              </a:ext>
            </a:extLst>
          </p:cNvPr>
          <p:cNvCxnSpPr>
            <a:cxnSpLocks/>
          </p:cNvCxnSpPr>
          <p:nvPr/>
        </p:nvCxnSpPr>
        <p:spPr>
          <a:xfrm>
            <a:off x="344465" y="1249046"/>
            <a:ext cx="11273425" cy="0"/>
          </a:xfrm>
          <a:prstGeom prst="line">
            <a:avLst/>
          </a:prstGeom>
          <a:ln w="38100" cap="rnd"/>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C7F7CF38-A8F6-9263-0E8F-4AB9942FF28D}"/>
              </a:ext>
            </a:extLst>
          </p:cNvPr>
          <p:cNvSpPr txBox="1"/>
          <p:nvPr/>
        </p:nvSpPr>
        <p:spPr>
          <a:xfrm>
            <a:off x="288098" y="1741145"/>
            <a:ext cx="11386160" cy="3892861"/>
          </a:xfrm>
          <a:prstGeom prst="rect">
            <a:avLst/>
          </a:prstGeom>
          <a:noFill/>
        </p:spPr>
        <p:txBody>
          <a:bodyPr wrap="square" rtlCol="0">
            <a:spAutoFit/>
          </a:bodyPr>
          <a:lstStyle/>
          <a:p>
            <a:pPr marL="457203" indent="-457203" algn="just">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The process of manually writing tokens is a stressful and time-consuming process leading to customer dissatisfaction.</a:t>
            </a:r>
          </a:p>
          <a:p>
            <a:pPr marL="457203" indent="-457203" algn="just">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The existing system of token generation has the highest possibility to cause infectious disease due to unsanitary touch.</a:t>
            </a:r>
          </a:p>
          <a:p>
            <a:pPr marL="457203" indent="-457203" algn="just">
              <a:lnSpc>
                <a:spcPct val="15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The existing system may not always be easily accessible to people with disability or older age people.</a:t>
            </a:r>
          </a:p>
        </p:txBody>
      </p:sp>
    </p:spTree>
    <p:extLst>
      <p:ext uri="{BB962C8B-B14F-4D97-AF65-F5344CB8AC3E}">
        <p14:creationId xmlns:p14="http://schemas.microsoft.com/office/powerpoint/2010/main" val="377027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9E2F-954B-0F2F-4030-43955350A266}"/>
              </a:ext>
            </a:extLst>
          </p:cNvPr>
          <p:cNvSpPr>
            <a:spLocks noGrp="1"/>
          </p:cNvSpPr>
          <p:nvPr>
            <p:ph type="title"/>
          </p:nvPr>
        </p:nvSpPr>
        <p:spPr>
          <a:xfrm>
            <a:off x="725466" y="42100"/>
            <a:ext cx="10515600" cy="901808"/>
          </a:xfrm>
        </p:spPr>
        <p:txBody>
          <a:bodyPr>
            <a:normAutofit/>
          </a:bodyPr>
          <a:lstStyle/>
          <a:p>
            <a:r>
              <a:rPr lang="en-IN" sz="4600" dirty="0"/>
              <a:t>1.2 proposed system</a:t>
            </a:r>
          </a:p>
        </p:txBody>
      </p:sp>
      <p:sp>
        <p:nvSpPr>
          <p:cNvPr id="3" name="Slide Number Placeholder 2">
            <a:extLst>
              <a:ext uri="{FF2B5EF4-FFF2-40B4-BE49-F238E27FC236}">
                <a16:creationId xmlns:a16="http://schemas.microsoft.com/office/drawing/2014/main" id="{5D9C9DE2-87B0-D0C5-F987-838E098A92CF}"/>
              </a:ext>
            </a:extLst>
          </p:cNvPr>
          <p:cNvSpPr>
            <a:spLocks noGrp="1"/>
          </p:cNvSpPr>
          <p:nvPr>
            <p:ph type="sldNum" sz="quarter" idx="12"/>
          </p:nvPr>
        </p:nvSpPr>
        <p:spPr>
          <a:gradFill>
            <a:gsLst>
              <a:gs pos="0">
                <a:schemeClr val="tx1"/>
              </a:gs>
              <a:gs pos="0">
                <a:schemeClr val="tx1"/>
              </a:gs>
            </a:gsLst>
          </a:gradFill>
          <a:ln>
            <a:noFill/>
          </a:ln>
        </p:spPr>
        <p:txBody>
          <a:bodyPr/>
          <a:lstStyle/>
          <a:p>
            <a:r>
              <a:rPr lang="en-IN" dirty="0">
                <a:solidFill>
                  <a:schemeClr val="bg1"/>
                </a:solidFill>
              </a:rPr>
              <a:t>5</a:t>
            </a:r>
          </a:p>
        </p:txBody>
      </p:sp>
      <p:cxnSp>
        <p:nvCxnSpPr>
          <p:cNvPr id="4" name="Straight Connector 3">
            <a:extLst>
              <a:ext uri="{FF2B5EF4-FFF2-40B4-BE49-F238E27FC236}">
                <a16:creationId xmlns:a16="http://schemas.microsoft.com/office/drawing/2014/main" id="{CA4F271C-9E2E-B96B-459A-A7C56B28CF7F}"/>
              </a:ext>
            </a:extLst>
          </p:cNvPr>
          <p:cNvCxnSpPr>
            <a:cxnSpLocks/>
          </p:cNvCxnSpPr>
          <p:nvPr/>
        </p:nvCxnSpPr>
        <p:spPr>
          <a:xfrm>
            <a:off x="918576" y="1052187"/>
            <a:ext cx="9014565" cy="0"/>
          </a:xfrm>
          <a:prstGeom prst="line">
            <a:avLst/>
          </a:prstGeom>
          <a:ln w="38100" cap="rnd"/>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2374B5F-53DB-AD6D-1E42-C38D36495A9A}"/>
              </a:ext>
            </a:extLst>
          </p:cNvPr>
          <p:cNvSpPr txBox="1"/>
          <p:nvPr/>
        </p:nvSpPr>
        <p:spPr>
          <a:xfrm>
            <a:off x="538619" y="1052188"/>
            <a:ext cx="11386159" cy="5185522"/>
          </a:xfrm>
          <a:prstGeom prst="rect">
            <a:avLst/>
          </a:prstGeom>
          <a:noFill/>
        </p:spPr>
        <p:txBody>
          <a:bodyPr wrap="square" rtlCol="0">
            <a:spAutoFit/>
          </a:bodyPr>
          <a:lstStyle/>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Developing a system that can generate tokens that helps in preventing the spread of contagious diseases in places where people gathering is unavoidable and maintaining adherence to social distancing guidelines is important.</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touchless token generation system is highly advantageous for this purpose.</a:t>
            </a:r>
          </a:p>
          <a:p>
            <a:pPr marL="457203" indent="-457203"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system employs a webcam or a built-in camera for capturing hand gestures to generate tokens.</a:t>
            </a:r>
          </a:p>
        </p:txBody>
      </p:sp>
    </p:spTree>
    <p:extLst>
      <p:ext uri="{BB962C8B-B14F-4D97-AF65-F5344CB8AC3E}">
        <p14:creationId xmlns:p14="http://schemas.microsoft.com/office/powerpoint/2010/main" val="162623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C9C0B2-D467-41EE-D5C8-AE6BC5B533F6}"/>
              </a:ext>
            </a:extLst>
          </p:cNvPr>
          <p:cNvSpPr txBox="1"/>
          <p:nvPr/>
        </p:nvSpPr>
        <p:spPr>
          <a:xfrm>
            <a:off x="325676" y="2482914"/>
            <a:ext cx="5586609" cy="2966133"/>
          </a:xfrm>
          <a:prstGeom prst="rect">
            <a:avLst/>
          </a:prstGeom>
          <a:noFill/>
        </p:spPr>
        <p:txBody>
          <a:bodyPr wrap="square" rtlCol="0">
            <a:spAutoFit/>
          </a:bodyPr>
          <a:lstStyle/>
          <a:p>
            <a:pPr>
              <a:lnSpc>
                <a:spcPct val="150000"/>
              </a:lnSpc>
            </a:pPr>
            <a:r>
              <a:rPr lang="en-IN" sz="6600" dirty="0">
                <a:latin typeface="Copperplate Gothic Bold" panose="020E0705020206020404" pitchFamily="34" charset="0"/>
              </a:rPr>
              <a:t>Related  work</a:t>
            </a:r>
          </a:p>
        </p:txBody>
      </p:sp>
      <p:sp>
        <p:nvSpPr>
          <p:cNvPr id="3" name="Oval 2">
            <a:extLst>
              <a:ext uri="{FF2B5EF4-FFF2-40B4-BE49-F238E27FC236}">
                <a16:creationId xmlns:a16="http://schemas.microsoft.com/office/drawing/2014/main" id="{DBAF2ABA-ABB4-FA47-E470-BDE42980DB4C}"/>
              </a:ext>
            </a:extLst>
          </p:cNvPr>
          <p:cNvSpPr/>
          <p:nvPr/>
        </p:nvSpPr>
        <p:spPr>
          <a:xfrm>
            <a:off x="5419593" y="977029"/>
            <a:ext cx="2160000" cy="2160000"/>
          </a:xfrm>
          <a:prstGeom prst="ellipse">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6600" dirty="0">
                <a:solidFill>
                  <a:schemeClr val="tx1"/>
                </a:solidFill>
                <a:latin typeface="Copperplate Gothic Bold" panose="020E0705020206020404" pitchFamily="34" charset="0"/>
              </a:rPr>
              <a:t>2</a:t>
            </a:r>
          </a:p>
        </p:txBody>
      </p:sp>
    </p:spTree>
    <p:extLst>
      <p:ext uri="{BB962C8B-B14F-4D97-AF65-F5344CB8AC3E}">
        <p14:creationId xmlns:p14="http://schemas.microsoft.com/office/powerpoint/2010/main" val="1837626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97C7C7-2C1C-6CD9-4DD2-AE02A18A0BA0}"/>
              </a:ext>
            </a:extLst>
          </p:cNvPr>
          <p:cNvSpPr>
            <a:spLocks noGrp="1"/>
          </p:cNvSpPr>
          <p:nvPr>
            <p:ph type="sldNum" sz="quarter" idx="12"/>
          </p:nvPr>
        </p:nvSpPr>
        <p:spPr/>
        <p:txBody>
          <a:bodyPr/>
          <a:lstStyle/>
          <a:p>
            <a:r>
              <a:rPr lang="en-IN" dirty="0"/>
              <a:t>7</a:t>
            </a:r>
          </a:p>
        </p:txBody>
      </p:sp>
      <p:graphicFrame>
        <p:nvGraphicFramePr>
          <p:cNvPr id="6" name="Table 6">
            <a:extLst>
              <a:ext uri="{FF2B5EF4-FFF2-40B4-BE49-F238E27FC236}">
                <a16:creationId xmlns:a16="http://schemas.microsoft.com/office/drawing/2014/main" id="{0F75A9FD-7403-5548-8504-309B8ADB2168}"/>
              </a:ext>
            </a:extLst>
          </p:cNvPr>
          <p:cNvGraphicFramePr>
            <a:graphicFrameLocks noGrp="1"/>
          </p:cNvGraphicFramePr>
          <p:nvPr>
            <p:extLst>
              <p:ext uri="{D42A27DB-BD31-4B8C-83A1-F6EECF244321}">
                <p14:modId xmlns:p14="http://schemas.microsoft.com/office/powerpoint/2010/main" val="2652350742"/>
              </p:ext>
            </p:extLst>
          </p:nvPr>
        </p:nvGraphicFramePr>
        <p:xfrm>
          <a:off x="434236" y="777240"/>
          <a:ext cx="11323528" cy="5303520"/>
        </p:xfrm>
        <a:graphic>
          <a:graphicData uri="http://schemas.openxmlformats.org/drawingml/2006/table">
            <a:tbl>
              <a:tblPr firstRow="1" bandRow="1">
                <a:tableStyleId>{9DCAF9ED-07DC-4A11-8D7F-57B35C25682E}</a:tableStyleId>
              </a:tblPr>
              <a:tblGrid>
                <a:gridCol w="1222181">
                  <a:extLst>
                    <a:ext uri="{9D8B030D-6E8A-4147-A177-3AD203B41FA5}">
                      <a16:colId xmlns:a16="http://schemas.microsoft.com/office/drawing/2014/main" val="2250881929"/>
                    </a:ext>
                  </a:extLst>
                </a:gridCol>
                <a:gridCol w="3500132">
                  <a:extLst>
                    <a:ext uri="{9D8B030D-6E8A-4147-A177-3AD203B41FA5}">
                      <a16:colId xmlns:a16="http://schemas.microsoft.com/office/drawing/2014/main" val="1697732411"/>
                    </a:ext>
                  </a:extLst>
                </a:gridCol>
                <a:gridCol w="2304789">
                  <a:extLst>
                    <a:ext uri="{9D8B030D-6E8A-4147-A177-3AD203B41FA5}">
                      <a16:colId xmlns:a16="http://schemas.microsoft.com/office/drawing/2014/main" val="2865119136"/>
                    </a:ext>
                  </a:extLst>
                </a:gridCol>
                <a:gridCol w="2129425">
                  <a:extLst>
                    <a:ext uri="{9D8B030D-6E8A-4147-A177-3AD203B41FA5}">
                      <a16:colId xmlns:a16="http://schemas.microsoft.com/office/drawing/2014/main" val="1151489769"/>
                    </a:ext>
                  </a:extLst>
                </a:gridCol>
                <a:gridCol w="2167001">
                  <a:extLst>
                    <a:ext uri="{9D8B030D-6E8A-4147-A177-3AD203B41FA5}">
                      <a16:colId xmlns:a16="http://schemas.microsoft.com/office/drawing/2014/main" val="2399339970"/>
                    </a:ext>
                  </a:extLst>
                </a:gridCol>
              </a:tblGrid>
              <a:tr h="894132">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Sl. No</a:t>
                      </a: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Title of the paper, Journal name, Publisher, Year</a:t>
                      </a: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Algorithm used</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Pros </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6"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Cons </a:t>
                      </a:r>
                      <a:endParaRPr lang="en-IN" sz="2400" dirty="0">
                        <a:solidFill>
                          <a:schemeClr val="tx1"/>
                        </a:solidFill>
                        <a:latin typeface="Times New Roman" panose="02020603050405020304" pitchFamily="18" charset="0"/>
                        <a:cs typeface="Times New Roman" panose="02020603050405020304" pitchFamily="18" charset="0"/>
                      </a:endParaRPr>
                    </a:p>
                    <a:p>
                      <a:pPr algn="ctr"/>
                      <a:endParaRPr lang="en-I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344053"/>
                  </a:ext>
                </a:extLst>
              </a:tr>
              <a:tr h="3373040">
                <a:tc>
                  <a:txBody>
                    <a:bodyPr/>
                    <a:lstStyle/>
                    <a:p>
                      <a:pPr algn="l"/>
                      <a:r>
                        <a:rPr lang="en-US" sz="2400" dirty="0">
                          <a:solidFill>
                            <a:schemeClr val="tx1"/>
                          </a:solidFill>
                          <a:latin typeface="Times New Roman" panose="02020603050405020304" pitchFamily="18" charset="0"/>
                          <a:cs typeface="Times New Roman" panose="02020603050405020304" pitchFamily="18" charset="0"/>
                        </a:rPr>
                        <a:t>1.</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latin typeface="Times New Roman" panose="02020603050405020304" pitchFamily="18" charset="0"/>
                          <a:cs typeface="Times New Roman" panose="02020603050405020304" pitchFamily="18" charset="0"/>
                        </a:rPr>
                        <a:t>Hand Gesture Recognition using Image Processing and Feature Extraction Techniques.</a:t>
                      </a:r>
                      <a:br>
                        <a:rPr lang="en-US" sz="2400" dirty="0">
                          <a:latin typeface="Times New Roman" panose="02020603050405020304" pitchFamily="18" charset="0"/>
                          <a:cs typeface="Times New Roman" panose="02020603050405020304" pitchFamily="18" charset="0"/>
                        </a:rPr>
                      </a:br>
                      <a:r>
                        <a:rPr lang="en-IN" sz="2400" i="1" dirty="0">
                          <a:latin typeface="Times New Roman" panose="02020603050405020304" pitchFamily="18" charset="0"/>
                          <a:cs typeface="Times New Roman" panose="02020603050405020304" pitchFamily="18" charset="0"/>
                        </a:rPr>
                        <a:t>International Conference on Smart Sustainable Intelligent Computing and Applications under ICITETM2020</a:t>
                      </a:r>
                      <a:br>
                        <a:rPr lang="en-IN" sz="2400" i="1" dirty="0">
                          <a:latin typeface="Times New Roman" panose="02020603050405020304" pitchFamily="18" charset="0"/>
                          <a:cs typeface="Times New Roman" panose="02020603050405020304" pitchFamily="18" charset="0"/>
                        </a:rPr>
                      </a:br>
                      <a:r>
                        <a:rPr lang="en-IN" sz="2400" i="0" dirty="0">
                          <a:latin typeface="Times New Roman" panose="02020603050405020304" pitchFamily="18" charset="0"/>
                          <a:cs typeface="Times New Roman" panose="02020603050405020304" pitchFamily="18" charset="0"/>
                        </a:rPr>
                        <a:t>Publisher: Elsevier</a:t>
                      </a:r>
                      <a:br>
                        <a:rPr lang="en-IN" sz="2400" i="0" dirty="0">
                          <a:latin typeface="Times New Roman" panose="02020603050405020304" pitchFamily="18" charset="0"/>
                          <a:cs typeface="Times New Roman" panose="02020603050405020304" pitchFamily="18" charset="0"/>
                        </a:rPr>
                      </a:br>
                      <a:r>
                        <a:rPr lang="en-IN" sz="2400" i="0" dirty="0">
                          <a:latin typeface="Times New Roman" panose="02020603050405020304" pitchFamily="18" charset="0"/>
                          <a:cs typeface="Times New Roman" panose="02020603050405020304" pitchFamily="18" charset="0"/>
                        </a:rPr>
                        <a:t>Year:2020</a:t>
                      </a:r>
                      <a:endParaRPr lang="en-IN" sz="240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latin typeface="Times New Roman" panose="02020603050405020304" pitchFamily="18" charset="0"/>
                          <a:cs typeface="Times New Roman" panose="02020603050405020304" pitchFamily="18" charset="0"/>
                        </a:rPr>
                        <a:t>Random Forests, Support Vector Machines, Naïve Bayes, Logistic Regression, K-Nearest Neighbours .</a:t>
                      </a:r>
                      <a:endParaRPr lang="en-IN" sz="240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solidFill>
                            <a:schemeClr val="tx1"/>
                          </a:solidFill>
                          <a:latin typeface="Times New Roman" panose="02020603050405020304" pitchFamily="18" charset="0"/>
                          <a:cs typeface="Times New Roman" panose="02020603050405020304" pitchFamily="18" charset="0"/>
                        </a:rPr>
                        <a:t>Feature extraction through ORB technique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dirty="0">
                          <a:solidFill>
                            <a:schemeClr val="tx1"/>
                          </a:solidFill>
                          <a:latin typeface="Times New Roman" panose="02020603050405020304" pitchFamily="18" charset="0"/>
                          <a:cs typeface="Times New Roman" panose="02020603050405020304" pitchFamily="18" charset="0"/>
                        </a:rPr>
                        <a:t>No real-time Implementation</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2809503"/>
                  </a:ext>
                </a:extLst>
              </a:tr>
            </a:tbl>
          </a:graphicData>
        </a:graphic>
      </p:graphicFrame>
    </p:spTree>
    <p:extLst>
      <p:ext uri="{BB962C8B-B14F-4D97-AF65-F5344CB8AC3E}">
        <p14:creationId xmlns:p14="http://schemas.microsoft.com/office/powerpoint/2010/main" val="48928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
      <a:majorFont>
        <a:latin typeface="Copperplate Gothic Light"/>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628</TotalTime>
  <Words>2228</Words>
  <Application>Microsoft Office PowerPoint</Application>
  <PresentationFormat>Widescreen</PresentationFormat>
  <Paragraphs>262</Paragraphs>
  <Slides>39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Copperplate Gothic Bold</vt:lpstr>
      <vt:lpstr>Copperplate Gothic Light</vt:lpstr>
      <vt:lpstr>Mulish</vt:lpstr>
      <vt:lpstr>Times New Roman</vt:lpstr>
      <vt:lpstr>Wingdings</vt:lpstr>
      <vt:lpstr>Office Theme</vt:lpstr>
      <vt:lpstr>Touchless token generation system</vt:lpstr>
      <vt:lpstr>PowerPoint Presentation</vt:lpstr>
      <vt:lpstr>PowerPoint Presentation</vt:lpstr>
      <vt:lpstr>PowerPoint Presentation</vt:lpstr>
      <vt:lpstr>1.1Existing system</vt:lpstr>
      <vt:lpstr>1.1.1 Limitations of the existing system</vt:lpstr>
      <vt:lpstr>1.2 proposed system</vt:lpstr>
      <vt:lpstr>PowerPoint Presentation</vt:lpstr>
      <vt:lpstr>PowerPoint Presentation</vt:lpstr>
      <vt:lpstr>PowerPoint Presentation</vt:lpstr>
      <vt:lpstr>PowerPoint Presentation</vt:lpstr>
      <vt:lpstr>3. Gap identified</vt:lpstr>
      <vt:lpstr>4. Problem statement</vt:lpstr>
      <vt:lpstr>5. objectives</vt:lpstr>
      <vt:lpstr>PowerPoint Presentation</vt:lpstr>
      <vt:lpstr>PowerPoint Presentation</vt:lpstr>
      <vt:lpstr>6.1 system architecture</vt:lpstr>
      <vt:lpstr>6.1.1 Dataset</vt:lpstr>
      <vt:lpstr>6.1.2  Image processing</vt:lpstr>
      <vt:lpstr>PowerPoint Presentation</vt:lpstr>
      <vt:lpstr>6.1.3 Building and Training the model</vt:lpstr>
      <vt:lpstr>PowerPoint Presentation</vt:lpstr>
      <vt:lpstr>PowerPoint Presentation</vt:lpstr>
      <vt:lpstr>PowerPoint Presentation</vt:lpstr>
      <vt:lpstr>PowerPoint Presentation</vt:lpstr>
      <vt:lpstr>PowerPoint Presentation</vt:lpstr>
      <vt:lpstr>6.1.4 Testing and Deployment</vt:lpstr>
      <vt:lpstr>PowerPoint Presentation</vt:lpstr>
      <vt:lpstr>PowerPoint Presentation</vt:lpstr>
      <vt:lpstr>7. result</vt:lpstr>
      <vt:lpstr>7.1 Training and Testing Accuracy Graphs</vt:lpstr>
      <vt:lpstr>PowerPoint Presentation</vt:lpstr>
      <vt:lpstr>7. Future enhancements</vt:lpstr>
      <vt:lpstr>8. conclusion</vt:lpstr>
      <vt:lpstr>9. references</vt:lpstr>
      <vt:lpstr>PowerPoint Presentation</vt:lpstr>
      <vt:lpstr>screenshots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Nikhila Manoj</dc:creator>
  <cp:lastModifiedBy>Nikhila Manoj</cp:lastModifiedBy>
  <cp:revision>8</cp:revision>
  <dcterms:created xsi:type="dcterms:W3CDTF">2023-06-03T09:14:23Z</dcterms:created>
  <dcterms:modified xsi:type="dcterms:W3CDTF">2023-06-05T04:53:12Z</dcterms:modified>
</cp:coreProperties>
</file>