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4680"/>
            <a:ext cx="863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 2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Freeform 3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Freeform 4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Второй уровень структуры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Третий уровень структуры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Четвёртый уровень структуры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Пятый уровень структуры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Шестой уровень структуры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Седьмой уровень структуры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/>
          <p:nvPr/>
        </p:nvSpPr>
        <p:spPr>
          <a:xfrm>
            <a:off x="720000" y="2340000"/>
            <a:ext cx="8639640" cy="89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333333"/>
                </a:solidFill>
                <a:latin typeface="DejaVu Sans Condensed"/>
              </a:rPr>
              <a:t>Парсер котировок акций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" name="TextShape 2"/>
          <p:cNvSpPr/>
          <p:nvPr/>
        </p:nvSpPr>
        <p:spPr>
          <a:xfrm>
            <a:off x="720000" y="4114800"/>
            <a:ext cx="2519640" cy="9766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DejaVu Sans"/>
              </a:rPr>
              <a:t>Выполнил работу: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DejaVu Sans"/>
              </a:rPr>
              <a:t>Никита Будаев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Shape 3"/>
          <p:cNvSpPr/>
          <p:nvPr/>
        </p:nvSpPr>
        <p:spPr>
          <a:xfrm>
            <a:off x="4320000" y="5078520"/>
            <a:ext cx="1619640" cy="681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latin typeface="DejaVu Sans"/>
              </a:rPr>
              <a:t>18.05.21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/>
          <p:nvPr/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33333"/>
                </a:solidFill>
                <a:latin typeface="DejaVu Sans Condensed"/>
              </a:rPr>
              <a:t>Цели проекта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TextShape 2"/>
          <p:cNvSpPr/>
          <p:nvPr/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DejaVu Sans"/>
              </a:rPr>
              <a:t>Реализовать возможность получения котировок ценных бумаг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DejaVu Sans"/>
              </a:rPr>
              <a:t>Добавить возможность переносить данные в таблицу exel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DejaVu Sans"/>
              </a:rPr>
              <a:t>Добавить возможность запуска программы непосредственно через exel с использованием макросов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33333"/>
                </a:solidFill>
                <a:latin typeface="DejaVu Sans Condensed"/>
              </a:rPr>
              <a:t>Что такое парсер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" name="TextShape 2"/>
          <p:cNvSpPr/>
          <p:nvPr/>
        </p:nvSpPr>
        <p:spPr>
          <a:xfrm>
            <a:off x="720000" y="1828800"/>
            <a:ext cx="8099640" cy="5317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</a:rPr>
              <a:t>Парсить — собирать и систематизировать информацию, размещенную на определенных сайтах, с помощью специальных программ, автоматизирующих процесс.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Shape 3"/>
          <p:cNvSpPr/>
          <p:nvPr/>
        </p:nvSpPr>
        <p:spPr>
          <a:xfrm>
            <a:off x="720000" y="2971800"/>
            <a:ext cx="7739640" cy="5317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DejaVu Sans"/>
              </a:rPr>
              <a:t>Парсер — программа для автоматизирования парсинга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886200" y="3657600"/>
            <a:ext cx="2743200" cy="18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/>
          <p:nvPr/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33333"/>
                </a:solidFill>
                <a:latin typeface="DejaVu Sans Condensed"/>
              </a:rPr>
              <a:t>Источник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2" name="TextShape 2"/>
          <p:cNvSpPr/>
          <p:nvPr/>
        </p:nvSpPr>
        <p:spPr>
          <a:xfrm>
            <a:off x="685800" y="1371600"/>
            <a:ext cx="8756640" cy="9763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latin typeface="DejaVu Sans"/>
              </a:rPr>
              <a:t>Для того, чтобы получить информацию о ценных бумагах  нужен источник и с этой целью был выбран сайт investing.com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743200" y="2514600"/>
            <a:ext cx="4730760" cy="28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/>
          <p:nvPr/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33333"/>
                </a:solidFill>
                <a:latin typeface="DejaVu Sans Condensed"/>
              </a:rPr>
              <a:t>Работа программы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" name="TextShape 2"/>
          <p:cNvSpPr/>
          <p:nvPr/>
        </p:nvSpPr>
        <p:spPr>
          <a:xfrm>
            <a:off x="720000" y="1594440"/>
            <a:ext cx="6479640" cy="925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latin typeface="DejaVu Sans"/>
              </a:rPr>
              <a:t>Для работы программы я использовал следующие библиотеки: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" name="TextShape 3"/>
          <p:cNvSpPr/>
          <p:nvPr/>
        </p:nvSpPr>
        <p:spPr>
          <a:xfrm>
            <a:off x="730080" y="2286000"/>
            <a:ext cx="6469560" cy="233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latin typeface="DejaVu Sans"/>
              </a:rPr>
              <a:t>Requests — для отправки запросов на сайт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latin typeface="DejaVu Sans"/>
              </a:rPr>
              <a:t>lxml.html — для поиска информации на сайте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latin typeface="DejaVu Sans"/>
              </a:rPr>
              <a:t>Pandas — для работы с exel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429000" y="3328200"/>
            <a:ext cx="3927600" cy="23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/>
          <p:nvPr/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333333"/>
                </a:solidFill>
                <a:latin typeface="DejaVu Sans Condensed"/>
              </a:rPr>
              <a:t>Алгоритм работы: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" name="TextShape 2"/>
          <p:cNvSpPr/>
          <p:nvPr/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 txBox="1"/>
          <p:nvPr/>
        </p:nvSpPr>
        <p:spPr>
          <a:xfrm>
            <a:off x="720000" y="1600200"/>
            <a:ext cx="8424000" cy="336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500" spc="-1" strike="noStrike">
                <a:latin typeface="Arial"/>
              </a:rPr>
              <a:t>1) Загрузка </a:t>
            </a:r>
            <a:r>
              <a:rPr b="0" lang="ru-RU" sz="2500" spc="-1" strike="noStrike">
                <a:latin typeface="Arial"/>
              </a:rPr>
              <a:t>конфигурации и баз данных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latin typeface="Arial"/>
              </a:rPr>
              <a:t>2) Отправка запросов на сайт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latin typeface="Arial"/>
              </a:rPr>
              <a:t>3) Запись в таблицу Exel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565600" y="2743200"/>
            <a:ext cx="3121200" cy="253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 txBox="1"/>
          <p:nvPr/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Преимущества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программы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720000" y="2057400"/>
            <a:ext cx="8424000" cy="185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500" spc="-1" strike="noStrike">
                <a:latin typeface="Arial"/>
              </a:rPr>
              <a:t>Значение программы заключается в том, что она позволяет автоматически записывать данные в таблицу, для более удобного чтения и работы, а так же в отличии google таблиц и exel 365 получать котировки русских компаний.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 txBox="1"/>
          <p:nvPr/>
        </p:nvSpPr>
        <p:spPr>
          <a:xfrm>
            <a:off x="685800" y="25146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Спасибо за внимание!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2021-05-18T08:44:03Z</dcterms:created>
  <dc:creator/>
  <dc:description/>
  <dc:language>ru-RU</dc:language>
  <cp:lastModifiedBy/>
  <dcterms:modified xsi:type="dcterms:W3CDTF">2021-05-18T09:16:01Z</dcterms:modified>
  <cp:revision>4</cp:revision>
  <dc:subject/>
  <dc:title>Focus</dc:title>
</cp:coreProperties>
</file>