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8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345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1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73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47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25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86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3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2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8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9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62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1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8470-1F75-4D00-981F-9B5CE9CF148D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397FA0-B06E-412B-9E1E-8BFE34FF0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07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E27BAE9-4429-46F0-8D37-20CE79C55111}"/>
              </a:ext>
            </a:extLst>
          </p:cNvPr>
          <p:cNvSpPr txBox="1"/>
          <p:nvPr/>
        </p:nvSpPr>
        <p:spPr>
          <a:xfrm>
            <a:off x="1611984" y="164026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Gruppe: 2</a:t>
            </a:r>
          </a:p>
        </p:txBody>
      </p:sp>
    </p:spTree>
    <p:extLst>
      <p:ext uri="{BB962C8B-B14F-4D97-AF65-F5344CB8AC3E}">
        <p14:creationId xmlns:p14="http://schemas.microsoft.com/office/powerpoint/2010/main" val="7644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DDA9D-B1E7-4AFD-8A05-E081FA5A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36B2B-F0BE-4791-B1FC-08A86F59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5433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schadwald</dc:creator>
  <cp:lastModifiedBy>sven schadwald</cp:lastModifiedBy>
  <cp:revision>1</cp:revision>
  <dcterms:created xsi:type="dcterms:W3CDTF">2020-05-27T17:12:05Z</dcterms:created>
  <dcterms:modified xsi:type="dcterms:W3CDTF">2020-05-27T17:13:29Z</dcterms:modified>
</cp:coreProperties>
</file>