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61839-EA71-4DB6-8E6D-A20463D5B31A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2F46-E0E2-4321-BBEC-2B74025296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6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8A21-B918-4726-9122-B228C103FAFF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05C8-108B-4AAF-8E07-10AF29219647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3344-C160-4BDE-B865-0BF7EBE1E0C3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2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DF6A-F27C-4B68-923C-03CFCC27BDFB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17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FA6E-579B-4A05-9927-DFA46A6D522B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8171-051C-4289-A238-896089BF1DCA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4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DE98-1925-48D5-BB89-63AE5BE142C5}" type="datetime1">
              <a:rPr lang="ru-RU" smtClean="0"/>
              <a:t>16.05.2018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30BC-C415-40DD-9CB3-D13C4720F426}" type="datetime1">
              <a:rPr lang="ru-RU" smtClean="0"/>
              <a:t>16.05.2018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2175-68A5-45BE-8CB7-FFF6DF505FB4}" type="datetime1">
              <a:rPr lang="ru-RU" smtClean="0"/>
              <a:t>16.05.2018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ACC3AA-6AA9-4C1D-AF61-14A3D4259E66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5A13-F59C-461E-839B-DD9B64EDFD75}" type="datetime1">
              <a:rPr lang="ru-RU" smtClean="0"/>
              <a:t>16.05.2018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43657A-57D3-47FC-941B-064AE8FE01A3}" type="datetime1">
              <a:rPr lang="ru-RU" smtClean="0"/>
              <a:t>16.05.2018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1AC143-94ED-40B0-A9CE-DF91FA340E4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053296"/>
            <a:ext cx="10058400" cy="2280213"/>
          </a:xfrm>
        </p:spPr>
        <p:txBody>
          <a:bodyPr>
            <a:normAutofit/>
          </a:bodyPr>
          <a:lstStyle/>
          <a:p>
            <a:r>
              <a:rPr lang="en-US" sz="5400" dirty="0"/>
              <a:t>Creation </a:t>
            </a:r>
            <a:r>
              <a:rPr lang="en-US" sz="5400" dirty="0" smtClean="0"/>
              <a:t>of a </a:t>
            </a:r>
            <a:r>
              <a:rPr lang="en-US" sz="5400" dirty="0"/>
              <a:t>software module for modeling the effective properties of ceramic composites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3907992"/>
            <a:ext cx="10058400" cy="417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work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4714602"/>
            <a:ext cx="10058400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Kirillov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N. D. Mk-10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5470467" y="6481823"/>
            <a:ext cx="1312025" cy="273640"/>
          </a:xfrm>
        </p:spPr>
        <p:txBody>
          <a:bodyPr/>
          <a:lstStyle/>
          <a:p>
            <a:pPr algn="ctr"/>
            <a:r>
              <a:rPr lang="ru-RU" sz="2000" dirty="0" smtClean="0"/>
              <a:t>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92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21397"/>
            <a:ext cx="10546852" cy="39932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Nowadays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, composite materials are widely used in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various industries such as aircraft building, shipbuilding,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rocketry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various fields of medicine and biochemistry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5" cy="288256"/>
          </a:xfrm>
        </p:spPr>
        <p:txBody>
          <a:bodyPr/>
          <a:lstStyle/>
          <a:p>
            <a:fld id="{A91AC143-94ED-40B0-A9CE-DF91FA340E46}" type="slidenum">
              <a:rPr lang="ru-RU" sz="2400" smtClean="0"/>
              <a:t>2</a:t>
            </a:fld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18030"/>
            <a:ext cx="3335824" cy="2176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86" y="3918030"/>
            <a:ext cx="2902166" cy="2176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34" y="3912822"/>
            <a:ext cx="3490933" cy="21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95018"/>
            <a:ext cx="10477404" cy="403956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main purpose of my work is the numerical simulation of a ceramic composite of aluminum oxide with carbon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nanotubes (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Al</a:t>
            </a:r>
            <a:r>
              <a:rPr lang="en-US" sz="280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</a:t>
            </a:r>
            <a:r>
              <a:rPr lang="en-US" sz="280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3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– CNT)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Creation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of a 3D model of the geometry of the material under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Calculation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of the strength, deformation and elastic properties of the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composite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Analysis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and optimization of the results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5" cy="288256"/>
          </a:xfrm>
        </p:spPr>
        <p:txBody>
          <a:bodyPr/>
          <a:lstStyle/>
          <a:p>
            <a:fld id="{A91AC143-94ED-40B0-A9CE-DF91FA340E46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77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</a:t>
            </a:r>
            <a:r>
              <a:rPr lang="en-US" dirty="0"/>
              <a:t>of periodicity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5" cy="288256"/>
          </a:xfrm>
        </p:spPr>
        <p:txBody>
          <a:bodyPr/>
          <a:lstStyle/>
          <a:p>
            <a:fld id="{A91AC143-94ED-40B0-A9CE-DF91FA340E46}" type="slidenum">
              <a:rPr lang="ru-RU" sz="2400" smtClean="0"/>
              <a:t>4</a:t>
            </a:fld>
            <a:endParaRPr lang="ru-RU" sz="2400" dirty="0"/>
          </a:p>
        </p:txBody>
      </p:sp>
      <p:sp>
        <p:nvSpPr>
          <p:cNvPr id="29" name="Объект 2"/>
          <p:cNvSpPr>
            <a:spLocks noGrp="1"/>
          </p:cNvSpPr>
          <p:nvPr>
            <p:ph idx="1"/>
          </p:nvPr>
        </p:nvSpPr>
        <p:spPr>
          <a:xfrm>
            <a:off x="1097280" y="1979271"/>
            <a:ext cx="10058400" cy="41553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This is a geometric representation of the studied material, which makes it possible to represent a complex multicomponent system in a simple form. Such cells are programmed in C ++, and then rendered using application programs.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30" y="3296809"/>
            <a:ext cx="2962275" cy="28289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93" y="3296809"/>
            <a:ext cx="3686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module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5" cy="288256"/>
          </a:xfrm>
        </p:spPr>
        <p:txBody>
          <a:bodyPr/>
          <a:lstStyle/>
          <a:p>
            <a:fld id="{A91AC143-94ED-40B0-A9CE-DF91FA340E46}" type="slidenum">
              <a:rPr lang="ru-RU" sz="2400" smtClean="0"/>
              <a:t>5</a:t>
            </a:fld>
            <a:endParaRPr lang="ru-RU" sz="2400" dirty="0"/>
          </a:p>
        </p:txBody>
      </p:sp>
      <p:sp>
        <p:nvSpPr>
          <p:cNvPr id="29" name="Объект 2"/>
          <p:cNvSpPr>
            <a:spLocks noGrp="1"/>
          </p:cNvSpPr>
          <p:nvPr>
            <p:ph idx="1"/>
          </p:nvPr>
        </p:nvSpPr>
        <p:spPr>
          <a:xfrm>
            <a:off x="1097280" y="2095018"/>
            <a:ext cx="10115203" cy="4039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Computations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and definitions of composite properties are based on the multiscale homogenization method. This method combines the finite element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method(FEM)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and the theory of continuum mechanics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As input data,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the periodicity cell will act, and the output data will be the strength and elastic properties of the ceramic composite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computing module will also be developed in C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++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2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900458" y="6459786"/>
            <a:ext cx="1312025" cy="288256"/>
          </a:xfrm>
        </p:spPr>
        <p:txBody>
          <a:bodyPr/>
          <a:lstStyle/>
          <a:p>
            <a:r>
              <a:rPr lang="ru-RU" sz="2400" dirty="0" smtClean="0"/>
              <a:t> </a:t>
            </a:r>
            <a:fld id="{A91AC143-94ED-40B0-A9CE-DF91FA340E46}" type="slidenum">
              <a:rPr lang="ru-RU" sz="2400" smtClean="0"/>
              <a:t>6</a:t>
            </a:fld>
            <a:endParaRPr lang="ru-RU" sz="2400" dirty="0"/>
          </a:p>
        </p:txBody>
      </p:sp>
      <p:sp>
        <p:nvSpPr>
          <p:cNvPr id="29" name="Объект 2"/>
          <p:cNvSpPr>
            <a:spLocks noGrp="1"/>
          </p:cNvSpPr>
          <p:nvPr>
            <p:ph idx="1"/>
          </p:nvPr>
        </p:nvSpPr>
        <p:spPr>
          <a:xfrm>
            <a:off x="1097280" y="2442258"/>
            <a:ext cx="10058400" cy="36923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At the end of the work, a software module will be developed that will allow calculating and predicting the mechanical properties of the ceramic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composite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Al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3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– CNT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It should be noted that the module will be universal and it will be possible to use it to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calculate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characteristics of other composite materials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0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782</TotalTime>
  <Words>285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Ретро</vt:lpstr>
      <vt:lpstr>Creation of a software module for modeling the effective properties of ceramic composites</vt:lpstr>
      <vt:lpstr>Introduction</vt:lpstr>
      <vt:lpstr>My research work</vt:lpstr>
      <vt:lpstr>Cell of periodicity</vt:lpstr>
      <vt:lpstr>Computing module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программного модуля для моделирования эффективных свойств керамических композитов</dc:title>
  <dc:creator>nikita</dc:creator>
  <cp:lastModifiedBy>nikita</cp:lastModifiedBy>
  <cp:revision>56</cp:revision>
  <dcterms:created xsi:type="dcterms:W3CDTF">2018-03-26T19:25:53Z</dcterms:created>
  <dcterms:modified xsi:type="dcterms:W3CDTF">2018-05-16T18:17:46Z</dcterms:modified>
</cp:coreProperties>
</file>