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94" r:id="rId7"/>
    <p:sldId id="259" r:id="rId8"/>
    <p:sldId id="292" r:id="rId9"/>
    <p:sldId id="260" r:id="rId10"/>
    <p:sldId id="267" r:id="rId11"/>
    <p:sldId id="261" r:id="rId12"/>
    <p:sldId id="262" r:id="rId13"/>
    <p:sldId id="264" r:id="rId14"/>
    <p:sldId id="263" r:id="rId15"/>
    <p:sldId id="265" r:id="rId16"/>
    <p:sldId id="272" r:id="rId17"/>
    <p:sldId id="268" r:id="rId18"/>
    <p:sldId id="269" r:id="rId19"/>
    <p:sldId id="270" r:id="rId20"/>
    <p:sldId id="273" r:id="rId21"/>
    <p:sldId id="277" r:id="rId22"/>
    <p:sldId id="275" r:id="rId23"/>
    <p:sldId id="278" r:id="rId24"/>
    <p:sldId id="279" r:id="rId25"/>
    <p:sldId id="289" r:id="rId26"/>
    <p:sldId id="288" r:id="rId27"/>
    <p:sldId id="280" r:id="rId28"/>
    <p:sldId id="281" r:id="rId29"/>
    <p:sldId id="283" r:id="rId30"/>
    <p:sldId id="284" r:id="rId31"/>
    <p:sldId id="290" r:id="rId32"/>
    <p:sldId id="282" r:id="rId33"/>
    <p:sldId id="293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4flryy" TargetMode="External"/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CNN: Tips &amp;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Dmytro Panchenko</a:t>
            </a:r>
          </a:p>
          <a:p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  <a:r>
              <a:rPr lang="en-US" u="sng" dirty="0">
                <a:hlinkClick r:id="rId3"/>
              </a:rPr>
              <a:t>http://tiny.cc/4flryy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 </a:t>
            </a:r>
            <a:r>
              <a:rPr lang="en-US" dirty="0" smtClean="0"/>
              <a:t>in the source code folder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 classifier on the initial training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Predict validation / test set with your classifier.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Optional: remove images with low-confidence labels.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to your training 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it to train CNN from scratch (some kind of a warmup) or to refine your previous classifier.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</a:t>
            </a:r>
            <a:r>
              <a:rPr lang="en-US" sz="3600" dirty="0" smtClean="0"/>
              <a:t>)</a:t>
            </a:r>
            <a:endParaRPr lang="en-US" sz="3600" dirty="0" smtClean="0"/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</a:t>
            </a:r>
            <a:r>
              <a:rPr lang="en-US" sz="3600" dirty="0" smtClean="0"/>
              <a:t>.)</a:t>
            </a:r>
            <a:endParaRPr lang="en-US" sz="3600" dirty="0" smtClean="0"/>
          </a:p>
          <a:p>
            <a:r>
              <a:rPr lang="en-US" sz="3600" dirty="0" smtClean="0"/>
              <a:t>Training on the bigger </a:t>
            </a:r>
            <a:r>
              <a:rPr lang="en-US" sz="3600" dirty="0" smtClean="0"/>
              <a:t>resolution</a:t>
            </a:r>
            <a:endParaRPr lang="en-US" sz="3600" dirty="0" smtClean="0"/>
          </a:p>
          <a:p>
            <a:r>
              <a:rPr lang="en-US" sz="3600" dirty="0" err="1" smtClean="0"/>
              <a:t>Ensembling</a:t>
            </a:r>
            <a:r>
              <a:rPr lang="en-US" sz="3600" dirty="0" smtClean="0"/>
              <a:t> of </a:t>
            </a:r>
            <a:r>
              <a:rPr lang="en-US" sz="3600" dirty="0" smtClean="0"/>
              <a:t>CNN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0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6843"/>
            <a:ext cx="3855797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11133</TotalTime>
  <Words>864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Tuning CNN: Tips &amp; Tricks</vt:lpstr>
      <vt:lpstr>Workshop setup</vt:lpstr>
      <vt:lpstr>Agenda</vt:lpstr>
      <vt:lpstr>Exploratory data analysis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47</cp:revision>
  <dcterms:created xsi:type="dcterms:W3CDTF">2018-09-05T12:42:53Z</dcterms:created>
  <dcterms:modified xsi:type="dcterms:W3CDTF">2018-09-18T07:40:56Z</dcterms:modified>
</cp:coreProperties>
</file>