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4" r:id="rId8"/>
    <p:sldId id="265" r:id="rId9"/>
    <p:sldId id="266" r:id="rId10"/>
    <p:sldId id="267" r:id="rId11"/>
    <p:sldId id="269" r:id="rId12"/>
    <p:sldId id="268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term.com/zuludoc/raster_transform.html" TargetMode="External"/><Relationship Id="rId2" Type="http://schemas.openxmlformats.org/officeDocument/2006/relationships/hyperlink" Target="https://portal.tpu.ru/SHARED/j/JBOLOTOVA/academic/ComputerGraphics/5.ComputerGeometr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-industry.ru/masterpdfeditor-help/transformation-matrix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ACD07-EAF6-6B77-04C3-D7D7454CB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Процедурная векторная анимация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2DF375-876D-32F9-D196-8FC8C7173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Попутников</a:t>
            </a:r>
            <a:r>
              <a:rPr lang="ru-RU" dirty="0"/>
              <a:t> Илья Владимирович</a:t>
            </a:r>
          </a:p>
        </p:txBody>
      </p:sp>
    </p:spTree>
    <p:extLst>
      <p:ext uri="{BB962C8B-B14F-4D97-AF65-F5344CB8AC3E}">
        <p14:creationId xmlns:p14="http://schemas.microsoft.com/office/powerpoint/2010/main" val="300525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892DB-BE83-A91C-141D-869CEC5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Важный момент:</a:t>
            </a:r>
            <a:br>
              <a:rPr lang="ru-RU" dirty="0"/>
            </a:br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0C52B-C306-8E3B-C5B5-DB6247584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xc + </a:t>
            </a:r>
            <a:r>
              <a:rPr lang="en-US" dirty="0" err="1"/>
              <a:t>kx</a:t>
            </a:r>
            <a:r>
              <a:rPr lang="en-US" dirty="0"/>
              <a:t>*(x – xc)</a:t>
            </a:r>
          </a:p>
          <a:p>
            <a:r>
              <a:rPr lang="en-US" dirty="0"/>
              <a:t>Y = </a:t>
            </a:r>
            <a:r>
              <a:rPr lang="en-US" dirty="0" err="1"/>
              <a:t>yc</a:t>
            </a:r>
            <a:r>
              <a:rPr lang="en-US" dirty="0"/>
              <a:t> + </a:t>
            </a:r>
            <a:r>
              <a:rPr lang="en-US" dirty="0" err="1"/>
              <a:t>ky</a:t>
            </a:r>
            <a:r>
              <a:rPr lang="en-US" dirty="0"/>
              <a:t>*(y – </a:t>
            </a:r>
            <a:r>
              <a:rPr lang="en-US" dirty="0" err="1"/>
              <a:t>yc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r>
              <a:rPr lang="en-US" dirty="0"/>
              <a:t>xc, </a:t>
            </a:r>
            <a:r>
              <a:rPr lang="en-US" dirty="0" err="1"/>
              <a:t>yc</a:t>
            </a:r>
            <a:r>
              <a:rPr lang="en-US" dirty="0"/>
              <a:t> – </a:t>
            </a:r>
            <a:r>
              <a:rPr lang="ru-RU" dirty="0"/>
              <a:t>центр масштабирования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93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CED24-914A-68D3-90F2-9EF542E6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Важный момент:</a:t>
            </a:r>
            <a:br>
              <a:rPr lang="ru-RU" dirty="0"/>
            </a:br>
            <a:r>
              <a:rPr lang="ru-RU" dirty="0"/>
              <a:t>Матрица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BF450-234B-9A13-CCB2-2AEC3F74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2C3D5C-FA15-8785-52E6-91726C51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819400"/>
            <a:ext cx="32004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39757F1-4B0D-918F-65DB-15979D8C5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47" y="2386013"/>
            <a:ext cx="57626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D4BF6D7-9309-C1F4-1E90-0B919BDF2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46" y="3749231"/>
            <a:ext cx="5762626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2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2C1E5-F35B-69B2-43EA-18CE2E63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Подробнее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90CCF-124E-D205-91D1-7466E6688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https://portal.tpu.ru/SHARED/j/JBOLOTOVA/academic/ComputerGraphics/5.ComputerGeometry.pdf</a:t>
            </a:r>
            <a:r>
              <a:rPr lang="ru-RU" dirty="0"/>
              <a:t> - Компьютерная геометрия, Болотова Юлия Александровна</a:t>
            </a:r>
          </a:p>
          <a:p>
            <a:r>
              <a:rPr lang="en-US" dirty="0">
                <a:hlinkClick r:id="rId3"/>
              </a:rPr>
              <a:t>https://www.politerm.com/zuludoc/raster_transform.html</a:t>
            </a:r>
            <a:r>
              <a:rPr lang="ru-RU" dirty="0"/>
              <a:t> - Методы </a:t>
            </a:r>
            <a:r>
              <a:rPr lang="ru-RU" dirty="0" err="1"/>
              <a:t>трафнсформирования</a:t>
            </a:r>
            <a:endParaRPr lang="ru-RU" dirty="0"/>
          </a:p>
          <a:p>
            <a:r>
              <a:rPr lang="en-US" dirty="0">
                <a:hlinkClick r:id="rId4"/>
              </a:rPr>
              <a:t>https://code-industry.ru/masterpdfeditor-help/transformation-matrix/</a:t>
            </a:r>
            <a:r>
              <a:rPr lang="ru-RU" dirty="0"/>
              <a:t> - Матрица преобразований</a:t>
            </a:r>
          </a:p>
        </p:txBody>
      </p:sp>
    </p:spTree>
    <p:extLst>
      <p:ext uri="{BB962C8B-B14F-4D97-AF65-F5344CB8AC3E}">
        <p14:creationId xmlns:p14="http://schemas.microsoft.com/office/powerpoint/2010/main" val="127232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F3A7-5F95-4FAE-4F76-DE31E400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A521C0-B080-C4AC-A6D5-AE9A69E7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55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B0D3C-E12F-9AD7-D25D-3C845746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чего начнём?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DD072-2B1B-293A-53B2-13162AB6B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Завести публичный </a:t>
            </a:r>
            <a:r>
              <a:rPr lang="en-US" dirty="0"/>
              <a:t>GitHub, </a:t>
            </a:r>
            <a:r>
              <a:rPr lang="ru-RU" dirty="0"/>
              <a:t>начать писать</a:t>
            </a:r>
          </a:p>
          <a:p>
            <a:r>
              <a:rPr lang="ru-RU" dirty="0"/>
              <a:t>- Придумывать сюжет и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311653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AFBBF-815F-BCB1-209E-61267A5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77FFB-37AA-EDB3-C8B0-1579BF38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49424"/>
            <a:ext cx="5858692" cy="4023360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Процедурная</a:t>
            </a:r>
            <a:r>
              <a:rPr lang="ru-RU" dirty="0"/>
              <a:t> – генерируется «на лету» на основе некоторых параметров и закономерностей, а не из перезаписанного файла(-</a:t>
            </a:r>
            <a:r>
              <a:rPr lang="ru-RU" dirty="0" err="1"/>
              <a:t>ов</a:t>
            </a:r>
            <a:r>
              <a:rPr lang="ru-RU" dirty="0"/>
              <a:t>) картинок и видео</a:t>
            </a:r>
          </a:p>
          <a:p>
            <a:endParaRPr lang="ru-RU" dirty="0"/>
          </a:p>
          <a:p>
            <a:r>
              <a:rPr lang="ru-RU" b="1" dirty="0"/>
              <a:t>Векторная</a:t>
            </a:r>
            <a:r>
              <a:rPr lang="ru-RU" dirty="0"/>
              <a:t> – изображение строится из геометрических фигур с разными параметрами, а не точек растра, как в растровой графике</a:t>
            </a:r>
          </a:p>
          <a:p>
            <a:endParaRPr lang="ru-RU" dirty="0"/>
          </a:p>
          <a:p>
            <a:r>
              <a:rPr lang="ru-RU" b="1" dirty="0"/>
              <a:t>Анимация</a:t>
            </a:r>
            <a:r>
              <a:rPr lang="ru-RU" dirty="0"/>
              <a:t> – картинка изменяется во-времени, возможно содержит некоторый сюжет</a:t>
            </a:r>
          </a:p>
        </p:txBody>
      </p:sp>
      <p:pic>
        <p:nvPicPr>
          <p:cNvPr id="1026" name="Picture 2" descr="Процедурная генерация - Рубрика - PVSM.RU">
            <a:extLst>
              <a:ext uri="{FF2B5EF4-FFF2-40B4-BE49-F238E27FC236}">
                <a16:creationId xmlns:a16="http://schemas.microsoft.com/office/drawing/2014/main" id="{866D05D5-494E-5ACC-7F3C-AE14AD86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249424"/>
            <a:ext cx="4502331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50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8DBDF-9C46-0CA1-47F2-DE9330B7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585D1-ECA7-471A-F67C-938C82B8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496203"/>
            <a:ext cx="9720073" cy="1223554"/>
          </a:xfrm>
        </p:spPr>
        <p:txBody>
          <a:bodyPr/>
          <a:lstStyle/>
          <a:p>
            <a:r>
              <a:rPr lang="ru-RU" dirty="0"/>
              <a:t>- Во-первых, это красиво)</a:t>
            </a:r>
          </a:p>
          <a:p>
            <a:r>
              <a:rPr lang="ru-RU" dirty="0"/>
              <a:t>- Во-вторых, это опыт работы с </a:t>
            </a:r>
            <a:r>
              <a:rPr lang="ru-RU" dirty="0" err="1"/>
              <a:t>фронтендом</a:t>
            </a:r>
            <a:r>
              <a:rPr lang="ru-RU" dirty="0"/>
              <a:t> (как для </a:t>
            </a:r>
            <a:r>
              <a:rPr lang="en-US" dirty="0"/>
              <a:t>web-</a:t>
            </a:r>
            <a:r>
              <a:rPr lang="ru-RU" dirty="0"/>
              <a:t>проектов, так и для </a:t>
            </a:r>
            <a:r>
              <a:rPr lang="en-US" dirty="0"/>
              <a:t>desktop-</a:t>
            </a:r>
            <a:r>
              <a:rPr lang="ru-RU" dirty="0"/>
              <a:t>приложений), который может вам пригодиться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054" name="Picture 6" descr="Demoscene GIFs - Get the best GIF on GIPHY">
            <a:extLst>
              <a:ext uri="{FF2B5EF4-FFF2-40B4-BE49-F238E27FC236}">
                <a16:creationId xmlns:a16="http://schemas.microsoft.com/office/drawing/2014/main" id="{196EC483-D236-DBC9-E26E-2680A1BF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4470763"/>
            <a:ext cx="9210675" cy="1905000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32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F077B-8416-03A2-6D5C-D35DF8BD5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именно?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BE84E-03F7-72F4-33DD-E6DA3BB9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</a:t>
            </a:r>
            <a:r>
              <a:rPr lang="ru-RU" dirty="0" err="1"/>
              <a:t>демосцену</a:t>
            </a:r>
            <a:r>
              <a:rPr lang="ru-RU" dirty="0"/>
              <a:t> / мультик, возможно с сюжетом, содержащий в себе:</a:t>
            </a:r>
          </a:p>
          <a:p>
            <a:r>
              <a:rPr lang="ru-RU" dirty="0"/>
              <a:t>- отрисовку объектов через примитивные элементы (линии, эллипсы и т.п.)</a:t>
            </a:r>
          </a:p>
          <a:p>
            <a:r>
              <a:rPr lang="ru-RU" dirty="0"/>
              <a:t>- изменения этих объектов во времени по каким либо параметрам</a:t>
            </a:r>
          </a:p>
          <a:p>
            <a:r>
              <a:rPr lang="ru-RU" dirty="0"/>
              <a:t>- изменения должны содержать: перемещение, поворот, масштабирование</a:t>
            </a:r>
          </a:p>
        </p:txBody>
      </p:sp>
      <p:pic>
        <p:nvPicPr>
          <p:cNvPr id="3074" name="Picture 2" descr="Векторный гифки, анимированные GIF изображения векторный - скачать гиф  картинки на GIFER">
            <a:extLst>
              <a:ext uri="{FF2B5EF4-FFF2-40B4-BE49-F238E27FC236}">
                <a16:creationId xmlns:a16="http://schemas.microsoft.com/office/drawing/2014/main" id="{E92EA19E-A263-7872-0D06-B8DB24782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24" y="48746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Векторный гифки, анимированные GIF изображения векторный - скачать гиф  картинки на GIFER">
            <a:extLst>
              <a:ext uri="{FF2B5EF4-FFF2-40B4-BE49-F238E27FC236}">
                <a16:creationId xmlns:a16="http://schemas.microsoft.com/office/drawing/2014/main" id="{ABE177E4-C294-A069-CE68-E846BAA62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93" y="48746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Векторный гифки, анимированные GIF изображения векторный - скачать гиф  картинки на GIFER">
            <a:extLst>
              <a:ext uri="{FF2B5EF4-FFF2-40B4-BE49-F238E27FC236}">
                <a16:creationId xmlns:a16="http://schemas.microsoft.com/office/drawing/2014/main" id="{F0C06568-F847-453B-8AEA-454E837A8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762" y="48746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Векторный гифки, анимированные GIF изображения векторный - скачать гиф  картинки на GIFER">
            <a:extLst>
              <a:ext uri="{FF2B5EF4-FFF2-40B4-BE49-F238E27FC236}">
                <a16:creationId xmlns:a16="http://schemas.microsoft.com/office/drawing/2014/main" id="{1A6B2643-506B-8D43-130B-97B5D2F74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31" y="48746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Векторный гифки, анимированные GIF изображения векторный - скачать гиф  картинки на GIFER">
            <a:extLst>
              <a:ext uri="{FF2B5EF4-FFF2-40B4-BE49-F238E27FC236}">
                <a16:creationId xmlns:a16="http://schemas.microsoft.com/office/drawing/2014/main" id="{BC61DC25-025A-8075-9909-39C254F63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487462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86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9D2E3-0D43-B0C7-A1B5-C9BBC3EB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FA338-422D-204A-8699-2AC106FE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Любая технология и среда разработки, например рисование на </a:t>
            </a:r>
            <a:r>
              <a:rPr lang="en-US" dirty="0"/>
              <a:t>Canvas </a:t>
            </a:r>
            <a:r>
              <a:rPr lang="ru-RU" dirty="0"/>
              <a:t>в </a:t>
            </a:r>
            <a:r>
              <a:rPr lang="en-US" dirty="0"/>
              <a:t>HTML5 </a:t>
            </a:r>
            <a:r>
              <a:rPr lang="ru-RU" dirty="0"/>
              <a:t>или даже рисование графики в </a:t>
            </a:r>
            <a:r>
              <a:rPr lang="en-US" dirty="0"/>
              <a:t>desktop’</a:t>
            </a:r>
            <a:r>
              <a:rPr lang="ru-RU" dirty="0"/>
              <a:t>ном </a:t>
            </a:r>
            <a:r>
              <a:rPr lang="en-US" dirty="0" err="1"/>
              <a:t>WinApi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ru-RU" b="1" dirty="0"/>
              <a:t>Можно: </a:t>
            </a:r>
            <a:r>
              <a:rPr lang="ru-RU" dirty="0"/>
              <a:t>использовать фреймворки и библиотеки, которые упрощают рисование примитивных объектов (линий, </a:t>
            </a:r>
            <a:r>
              <a:rPr lang="ru-RU" dirty="0" err="1"/>
              <a:t>элипсов</a:t>
            </a:r>
            <a:r>
              <a:rPr lang="ru-RU" dirty="0"/>
              <a:t> и т.п.) в вашей среде разработки</a:t>
            </a:r>
          </a:p>
          <a:p>
            <a:endParaRPr lang="ru-RU" b="1" dirty="0"/>
          </a:p>
          <a:p>
            <a:r>
              <a:rPr lang="ru-RU" b="1" dirty="0"/>
              <a:t>- Нельзя: </a:t>
            </a:r>
            <a:r>
              <a:rPr lang="ru-RU" dirty="0"/>
              <a:t>использовать фреймворки и библиотеки, которые отрисуют 3</a:t>
            </a:r>
            <a:r>
              <a:rPr lang="en-US" dirty="0"/>
              <a:t>d-</a:t>
            </a:r>
            <a:r>
              <a:rPr lang="ru-RU" dirty="0"/>
              <a:t>графику за вас и другие сложные элементы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7881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75FA3-E686-F736-DD6E-A328F9B4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 насколько?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4A5B4-F853-14F3-7071-98E4B996C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62125"/>
            <a:ext cx="9720073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- Должна быть законченная работа по которой видно, что вы уделяли ей хотя бы пару вечеров раз в 2 недели</a:t>
            </a:r>
          </a:p>
          <a:p>
            <a:pPr>
              <a:lnSpc>
                <a:spcPct val="100000"/>
              </a:lnSpc>
            </a:pPr>
            <a:r>
              <a:rPr lang="ru-RU" dirty="0"/>
              <a:t>- Если сочту объем достаточным к 15 неделе, уже можно будет получить зачёт</a:t>
            </a:r>
          </a:p>
          <a:p>
            <a:pPr>
              <a:lnSpc>
                <a:spcPct val="100000"/>
              </a:lnSpc>
            </a:pPr>
            <a:r>
              <a:rPr lang="ru-RU" dirty="0"/>
              <a:t>- Обновления можно отправлять мне видеозаписями</a:t>
            </a:r>
            <a:r>
              <a:rPr lang="en-US" dirty="0"/>
              <a:t> ~</a:t>
            </a:r>
            <a:r>
              <a:rPr lang="ru-RU" dirty="0"/>
              <a:t>1 раз в 2е недели. Задавать вопросы можно чуть чаще)</a:t>
            </a:r>
            <a:br>
              <a:rPr lang="ru-RU" dirty="0"/>
            </a:br>
            <a:r>
              <a:rPr lang="ru-RU" dirty="0"/>
              <a:t>- В итоге буду проверять и код на соблюдение критериев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3ED13-E61C-8818-D06A-47124B7F6517}"/>
              </a:ext>
            </a:extLst>
          </p:cNvPr>
          <p:cNvSpPr txBox="1"/>
          <p:nvPr/>
        </p:nvSpPr>
        <p:spPr>
          <a:xfrm>
            <a:off x="4736401" y="6411968"/>
            <a:ext cx="2871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https://t.me/poputnikov_ilya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675383-9475-CB72-85F1-7935859FE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9" y="4297418"/>
            <a:ext cx="3810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9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6AC8B-5C05-14B4-53CF-A96BCBBB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Важный момент:</a:t>
            </a:r>
            <a:br>
              <a:rPr lang="ru-RU" dirty="0"/>
            </a:br>
            <a:r>
              <a:rPr lang="ru-RU" dirty="0"/>
              <a:t>система координат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2F6BD-2AB8-4A5B-B9E5-1DE9741D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Знать, какая система используется в вашей среде и большинстве функций</a:t>
            </a:r>
          </a:p>
          <a:p>
            <a:r>
              <a:rPr lang="ru-RU" dirty="0"/>
              <a:t>- Выбрать наиболее удобную и придерживаться её </a:t>
            </a:r>
            <a:r>
              <a:rPr lang="ru-RU" b="1" i="1" u="sng" dirty="0"/>
              <a:t>всегда</a:t>
            </a:r>
          </a:p>
        </p:txBody>
      </p:sp>
      <p:pic>
        <p:nvPicPr>
          <p:cNvPr id="4098" name="Picture 2" descr="2. Работа с контекстом отображения">
            <a:extLst>
              <a:ext uri="{FF2B5EF4-FFF2-40B4-BE49-F238E27FC236}">
                <a16:creationId xmlns:a16="http://schemas.microsoft.com/office/drawing/2014/main" id="{AF13970C-83E5-29C1-EEEB-6135099D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01" y="3737886"/>
            <a:ext cx="2932049" cy="257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Начало координат — Википедия">
            <a:extLst>
              <a:ext uri="{FF2B5EF4-FFF2-40B4-BE49-F238E27FC236}">
                <a16:creationId xmlns:a16="http://schemas.microsoft.com/office/drawing/2014/main" id="{0866C1EA-BE88-D956-D6DA-03EC9C21E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0" y="3696081"/>
            <a:ext cx="2548509" cy="254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6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540F4-14DF-A8DE-24FB-F61D8950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Важный момент:</a:t>
            </a:r>
            <a:br>
              <a:rPr lang="ru-RU" dirty="0"/>
            </a:br>
            <a:r>
              <a:rPr lang="ru-RU" dirty="0"/>
              <a:t>Перемещение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F781A-0360-8E29-EAC6-EC0621E5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x + dx</a:t>
            </a:r>
          </a:p>
          <a:p>
            <a:r>
              <a:rPr lang="en-US" dirty="0"/>
              <a:t>Y = y + </a:t>
            </a:r>
            <a:r>
              <a:rPr lang="en-US" dirty="0" err="1"/>
              <a:t>dy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69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6DE63-D4E1-CD4D-601A-197AF2F8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Важный момент:</a:t>
            </a:r>
            <a:br>
              <a:rPr lang="ru-RU" dirty="0"/>
            </a:br>
            <a:r>
              <a:rPr lang="ru-RU" dirty="0"/>
              <a:t>Поворот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0EA89F-6841-7B48-AA6C-50816E17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= (x – xc)*cos(alpha) – (y – </a:t>
            </a:r>
            <a:r>
              <a:rPr lang="en-US" dirty="0" err="1"/>
              <a:t>yc</a:t>
            </a:r>
            <a:r>
              <a:rPr lang="en-US" dirty="0"/>
              <a:t>)*sin(alpha) + xc;</a:t>
            </a:r>
          </a:p>
          <a:p>
            <a:r>
              <a:rPr lang="en-US" dirty="0"/>
              <a:t>Y = (x – xc)*sin(alpha) + (y – </a:t>
            </a:r>
            <a:r>
              <a:rPr lang="en-US" dirty="0" err="1"/>
              <a:t>yc</a:t>
            </a:r>
            <a:r>
              <a:rPr lang="en-US" dirty="0"/>
              <a:t>)*cos(alpha) + </a:t>
            </a:r>
            <a:r>
              <a:rPr lang="en-US" dirty="0" err="1"/>
              <a:t>yc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xc, </a:t>
            </a:r>
            <a:r>
              <a:rPr lang="en-US" dirty="0" err="1"/>
              <a:t>yc</a:t>
            </a:r>
            <a:r>
              <a:rPr lang="en-US" dirty="0"/>
              <a:t> – </a:t>
            </a:r>
            <a:r>
              <a:rPr lang="ru-RU" dirty="0"/>
              <a:t>центр поворота</a:t>
            </a:r>
          </a:p>
        </p:txBody>
      </p:sp>
    </p:spTree>
    <p:extLst>
      <p:ext uri="{BB962C8B-B14F-4D97-AF65-F5344CB8AC3E}">
        <p14:creationId xmlns:p14="http://schemas.microsoft.com/office/powerpoint/2010/main" val="1066659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</TotalTime>
  <Words>508</Words>
  <Application>Microsoft Office PowerPoint</Application>
  <PresentationFormat>Широкоэкранный</PresentationFormat>
  <Paragraphs>52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 3</vt:lpstr>
      <vt:lpstr>Интеграл</vt:lpstr>
      <vt:lpstr>Процедурная векторная анимация</vt:lpstr>
      <vt:lpstr>Что?</vt:lpstr>
      <vt:lpstr>Зачем?</vt:lpstr>
      <vt:lpstr>Что именно?</vt:lpstr>
      <vt:lpstr>Как?</vt:lpstr>
      <vt:lpstr>Когда и насколько?</vt:lpstr>
      <vt:lpstr>Важный момент: система координат</vt:lpstr>
      <vt:lpstr>Важный момент: Перемещение</vt:lpstr>
      <vt:lpstr>Важный момент: Поворот</vt:lpstr>
      <vt:lpstr>Важный момент: Масштабирование</vt:lpstr>
      <vt:lpstr>Важный момент: Матрица преобразований</vt:lpstr>
      <vt:lpstr>Подробнее </vt:lpstr>
      <vt:lpstr>Практика</vt:lpstr>
      <vt:lpstr>С чего начнём?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Процедурная векторная анимация</dc:title>
  <dc:creator>PoputnikovIV</dc:creator>
  <cp:lastModifiedBy>PoputnikovIV</cp:lastModifiedBy>
  <cp:revision>2</cp:revision>
  <dcterms:created xsi:type="dcterms:W3CDTF">2023-09-18T10:55:14Z</dcterms:created>
  <dcterms:modified xsi:type="dcterms:W3CDTF">2023-09-18T12:23:57Z</dcterms:modified>
</cp:coreProperties>
</file>