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2" r:id="rId16"/>
    <p:sldId id="263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F4DC-0D92-4248-AA98-DCC87BC4C523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6152-7D95-4336-AE8A-D336A34C7B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7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F4DC-0D92-4248-AA98-DCC87BC4C523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6152-7D95-4336-AE8A-D336A34C7B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33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F4DC-0D92-4248-AA98-DCC87BC4C523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6152-7D95-4336-AE8A-D336A34C7B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38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F4DC-0D92-4248-AA98-DCC87BC4C523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6152-7D95-4336-AE8A-D336A34C7B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36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F4DC-0D92-4248-AA98-DCC87BC4C523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6152-7D95-4336-AE8A-D336A34C7B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45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F4DC-0D92-4248-AA98-DCC87BC4C523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6152-7D95-4336-AE8A-D336A34C7B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3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F4DC-0D92-4248-AA98-DCC87BC4C523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6152-7D95-4336-AE8A-D336A34C7B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64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F4DC-0D92-4248-AA98-DCC87BC4C523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6152-7D95-4336-AE8A-D336A34C7B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61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F4DC-0D92-4248-AA98-DCC87BC4C523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6152-7D95-4336-AE8A-D336A34C7B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10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F4DC-0D92-4248-AA98-DCC87BC4C523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6152-7D95-4336-AE8A-D336A34C7B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8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F4DC-0D92-4248-AA98-DCC87BC4C523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6152-7D95-4336-AE8A-D336A34C7B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73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3BF4DC-0D92-4248-AA98-DCC87BC4C523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8376152-7D95-4336-AE8A-D336A34C7B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19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C9C89-B107-4313-9AF6-700F1E930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030934"/>
            <a:ext cx="7315200" cy="3639312"/>
          </a:xfrm>
        </p:spPr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dirty="0"/>
              <a:t>Итоговый проект по дисциплине </a:t>
            </a:r>
            <a:r>
              <a:rPr lang="ru-RU" sz="6000" dirty="0"/>
              <a:t>«Основы алгоритмизации и программирования»</a:t>
            </a:r>
            <a:br>
              <a:rPr lang="ru-RU" sz="6000" dirty="0"/>
            </a:br>
            <a:r>
              <a:rPr lang="ru-RU" dirty="0"/>
              <a:t>Игра </a:t>
            </a:r>
            <a:r>
              <a:rPr lang="en-US" dirty="0"/>
              <a:t>“</a:t>
            </a:r>
            <a:r>
              <a:rPr lang="ru-RU" dirty="0"/>
              <a:t>Тетрис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011D70-B1A0-4F4B-A2C2-87A2B72F1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754221"/>
            <a:ext cx="7315200" cy="914400"/>
          </a:xfrm>
        </p:spPr>
        <p:txBody>
          <a:bodyPr/>
          <a:lstStyle/>
          <a:p>
            <a:r>
              <a:rPr lang="ru-RU" dirty="0"/>
              <a:t>Выполнил: Баранюк Никита ИС-24</a:t>
            </a:r>
          </a:p>
          <a:p>
            <a:r>
              <a:rPr lang="ru-RU" dirty="0"/>
              <a:t>Преподаватель: Манакова Ольга Петровна</a:t>
            </a:r>
          </a:p>
        </p:txBody>
      </p:sp>
    </p:spTree>
    <p:extLst>
      <p:ext uri="{BB962C8B-B14F-4D97-AF65-F5344CB8AC3E}">
        <p14:creationId xmlns:p14="http://schemas.microsoft.com/office/powerpoint/2010/main" val="222642401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C17F0-B30D-4F13-B8AD-67F81C6C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кода</a:t>
            </a:r>
          </a:p>
        </p:txBody>
      </p:sp>
      <p:pic>
        <p:nvPicPr>
          <p:cNvPr id="5" name="Объект 4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7877B1AD-7F75-4957-81DD-7851D6F6F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9" t="5516"/>
          <a:stretch/>
        </p:blipFill>
        <p:spPr>
          <a:xfrm>
            <a:off x="3719183" y="768103"/>
            <a:ext cx="6720532" cy="45223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662925-8CAB-42AF-A9CB-F9D8EDC8A16A}"/>
              </a:ext>
            </a:extLst>
          </p:cNvPr>
          <p:cNvSpPr txBox="1"/>
          <p:nvPr/>
        </p:nvSpPr>
        <p:spPr>
          <a:xfrm>
            <a:off x="4031221" y="5355688"/>
            <a:ext cx="535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Продолжение предыдущего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3590418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07A14-30EA-4602-8536-D9A8E91E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кода</a:t>
            </a:r>
          </a:p>
        </p:txBody>
      </p:sp>
      <p:pic>
        <p:nvPicPr>
          <p:cNvPr id="5" name="Объект 4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9AEF5A6E-F1DC-462C-9982-DDCC3E5E8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91" y="809815"/>
            <a:ext cx="7123375" cy="45144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A3AEF8-FA3F-4B1E-A3E4-120DB6FBA81B}"/>
              </a:ext>
            </a:extLst>
          </p:cNvPr>
          <p:cNvSpPr txBox="1"/>
          <p:nvPr/>
        </p:nvSpPr>
        <p:spPr>
          <a:xfrm>
            <a:off x="3619710" y="5401854"/>
            <a:ext cx="7538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данной функции мы задаем управление падения фигуры и настраиваем ускорение падения фигуры, если вмешивается пользователь</a:t>
            </a:r>
          </a:p>
        </p:txBody>
      </p:sp>
    </p:spTree>
    <p:extLst>
      <p:ext uri="{BB962C8B-B14F-4D97-AF65-F5344CB8AC3E}">
        <p14:creationId xmlns:p14="http://schemas.microsoft.com/office/powerpoint/2010/main" val="1480379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B7E3A-79DA-40E3-8C07-4894EC43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кода</a:t>
            </a:r>
          </a:p>
        </p:txBody>
      </p:sp>
      <p:pic>
        <p:nvPicPr>
          <p:cNvPr id="5" name="Объект 4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F585ADEE-0413-47B0-8609-808F792C4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20" y="612064"/>
            <a:ext cx="3282598" cy="24514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6C0ABA-06B3-4000-BAD3-AECE60EFFC78}"/>
              </a:ext>
            </a:extLst>
          </p:cNvPr>
          <p:cNvSpPr txBox="1"/>
          <p:nvPr/>
        </p:nvSpPr>
        <p:spPr>
          <a:xfrm>
            <a:off x="7373565" y="755195"/>
            <a:ext cx="4238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Эта часть кода завершает функцию </a:t>
            </a:r>
            <a:r>
              <a:rPr lang="en-US" dirty="0"/>
              <a:t>runTetris(). </a:t>
            </a:r>
            <a:r>
              <a:rPr lang="ru-RU" dirty="0"/>
              <a:t> Она отвечает за отрисовку окна, игрового поля, показ фигур и всех надписей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8" name="Рисунок 7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263EA355-D263-4B6C-B4A3-6AB6FE60A7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2" b="3400"/>
          <a:stretch/>
        </p:blipFill>
        <p:spPr>
          <a:xfrm>
            <a:off x="3733746" y="3063519"/>
            <a:ext cx="3520745" cy="3501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9AC6C7-91EC-415A-B1B6-C6E5FB62DDE0}"/>
              </a:ext>
            </a:extLst>
          </p:cNvPr>
          <p:cNvSpPr txBox="1"/>
          <p:nvPr/>
        </p:nvSpPr>
        <p:spPr>
          <a:xfrm>
            <a:off x="7373564" y="2049316"/>
            <a:ext cx="423896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Вспомогательные функции: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Функция txtObjects() принимает текст, шрифт и цвет, и с помощью метода render() возвращает готовые объекты Surface (поверхность) и Rect (прямоугольник).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Эти объекты в дальнейшем обрабатываются методом blitв функции showText(), выводящей информационные надписи и название игры.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Выход из игры обеспечивает функция stopGame(), в которой используется sys.exit() из импортированного в начале кода модуля sys.</a:t>
            </a:r>
          </a:p>
          <a:p>
            <a:endParaRPr lang="ru-RU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387CCEE-D82F-4A04-BB6B-C73FF6A99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2570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80881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D6F76-9191-4C83-8414-40C28A15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кода</a:t>
            </a:r>
          </a:p>
        </p:txBody>
      </p:sp>
      <p:pic>
        <p:nvPicPr>
          <p:cNvPr id="5" name="Объект 4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95C8D855-26CB-4FB0-932E-330FB7114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63" y="765049"/>
            <a:ext cx="5713124" cy="43516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AE80E5-7E85-4934-9AE4-B75209A5C251}"/>
              </a:ext>
            </a:extLst>
          </p:cNvPr>
          <p:cNvSpPr txBox="1"/>
          <p:nvPr/>
        </p:nvSpPr>
        <p:spPr>
          <a:xfrm>
            <a:off x="3998068" y="5355688"/>
            <a:ext cx="603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Эта функция отвечает за отрисовку всех надписей и их положения в игровом окне</a:t>
            </a:r>
          </a:p>
        </p:txBody>
      </p:sp>
    </p:spTree>
    <p:extLst>
      <p:ext uri="{BB962C8B-B14F-4D97-AF65-F5344CB8AC3E}">
        <p14:creationId xmlns:p14="http://schemas.microsoft.com/office/powerpoint/2010/main" val="287633523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3A9AD-48A6-4317-B2CF-96115924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кода</a:t>
            </a:r>
          </a:p>
        </p:txBody>
      </p:sp>
      <p:pic>
        <p:nvPicPr>
          <p:cNvPr id="5" name="Объект 4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D68F2B27-F3C2-4D15-BCEE-4F7188195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95" y="796223"/>
            <a:ext cx="6477561" cy="38941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871C1-63B2-45F0-A5AA-D3C4F412C6D8}"/>
              </a:ext>
            </a:extLst>
          </p:cNvPr>
          <p:cNvSpPr txBox="1"/>
          <p:nvPr/>
        </p:nvSpPr>
        <p:spPr>
          <a:xfrm>
            <a:off x="3878995" y="4809175"/>
            <a:ext cx="536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Обрисовывает и красит фигуры, а также обрисовывает следующую фигуру</a:t>
            </a:r>
          </a:p>
        </p:txBody>
      </p:sp>
    </p:spTree>
    <p:extLst>
      <p:ext uri="{BB962C8B-B14F-4D97-AF65-F5344CB8AC3E}">
        <p14:creationId xmlns:p14="http://schemas.microsoft.com/office/powerpoint/2010/main" val="393391199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3D85D-3DDA-4020-94EE-8B4D6E45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14284F-4B9F-4352-BB03-F73D1919C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Тетрис не нуждается в представление, большинство если не все люди хоть раз играли в него. Поэтому я и взял его в качестве своей работы, я хотел отдать честь этой легендарной игре.</a:t>
            </a:r>
          </a:p>
          <a:p>
            <a:r>
              <a:rPr lang="ru-RU" dirty="0"/>
              <a:t>Так же игра предназначена для того, сто-бы скоротать свое время и немного отвлечься, так даже я в процессе работы над ним иногда просто залипал и пытался пройти как можно дальше</a:t>
            </a:r>
          </a:p>
        </p:txBody>
      </p:sp>
    </p:spTree>
    <p:extLst>
      <p:ext uri="{BB962C8B-B14F-4D97-AF65-F5344CB8AC3E}">
        <p14:creationId xmlns:p14="http://schemas.microsoft.com/office/powerpoint/2010/main" val="13461896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EEBAC-307D-4646-B548-075BA605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3E4368-BBD4-4D5F-AD62-08DFA7484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дал некоторым одногруппникам свой код, дабы они протестировали игру и в случае чего указали возможные баги и ошибки</a:t>
            </a:r>
          </a:p>
          <a:p>
            <a:r>
              <a:rPr lang="ru-RU" dirty="0"/>
              <a:t>В процессе тестирования они не обнаружили каких-либо серьезных ошибок и им понравился мой проект ( прямой комментарий: «игра имба вцелом»)</a:t>
            </a:r>
          </a:p>
        </p:txBody>
      </p:sp>
    </p:spTree>
    <p:extLst>
      <p:ext uri="{BB962C8B-B14F-4D97-AF65-F5344CB8AC3E}">
        <p14:creationId xmlns:p14="http://schemas.microsoft.com/office/powerpoint/2010/main" val="247765190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8032E-302A-4509-BBF0-5C6B25A4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1E0E5B-F340-4A79-97E6-5844D8BE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https://pythonworld.ru/moduli/modul-time.html</a:t>
            </a:r>
            <a:endParaRPr lang="ru-RU" dirty="0"/>
          </a:p>
          <a:p>
            <a:r>
              <a:rPr lang="en-US" dirty="0"/>
              <a:t>https://pythonru.com/uroki/biblioteka-pygame-chast-1-vvedenie</a:t>
            </a:r>
            <a:r>
              <a:rPr lang="ru-RU" dirty="0"/>
              <a:t> </a:t>
            </a:r>
          </a:p>
          <a:p>
            <a:r>
              <a:rPr lang="en-US" dirty="0"/>
              <a:t>https://proglib.io/p/python-oop</a:t>
            </a:r>
            <a:r>
              <a:rPr lang="ru-RU" dirty="0"/>
              <a:t> </a:t>
            </a:r>
          </a:p>
          <a:p>
            <a:r>
              <a:rPr lang="ru-RU" dirty="0"/>
              <a:t>А также лекции ООП на основах алгоритмизации и программирования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66849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6A5A2-D9B5-41CF-97CF-E30933EA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093842-142D-4E7A-B5E2-8731AD5BA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рабочую версию игры «Тетрис» на языке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Написать программный код с разумной логикой, протестировать его и решить возможные ошибки</a:t>
            </a:r>
          </a:p>
          <a:p>
            <a:r>
              <a:rPr lang="ru-RU" dirty="0"/>
              <a:t>Создать систему сложности , повышающеюся по мере прохождения игры</a:t>
            </a:r>
          </a:p>
        </p:txBody>
      </p:sp>
    </p:spTree>
    <p:extLst>
      <p:ext uri="{BB962C8B-B14F-4D97-AF65-F5344CB8AC3E}">
        <p14:creationId xmlns:p14="http://schemas.microsoft.com/office/powerpoint/2010/main" val="21085942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43041-3D24-4959-80EC-C1D5477E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 и 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3B4243-1065-430D-8EB0-4FABF23A2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pygame - </a:t>
            </a:r>
            <a:r>
              <a:rPr lang="ru-RU" dirty="0"/>
              <a:t> основная библиотека для создания графической составляющей (необходимо установить при помощи командной строки)</a:t>
            </a:r>
          </a:p>
          <a:p>
            <a:r>
              <a:rPr lang="en-US" dirty="0"/>
              <a:t>random - </a:t>
            </a:r>
            <a:r>
              <a:rPr lang="ru-RU" dirty="0"/>
              <a:t> необходим для случайности вылета фигур</a:t>
            </a:r>
          </a:p>
          <a:p>
            <a:r>
              <a:rPr lang="en-US" dirty="0"/>
              <a:t> sys - </a:t>
            </a:r>
            <a:r>
              <a:rPr lang="ru-RU" dirty="0"/>
              <a:t> обеспечивает доступ к некоторым переменным и функциям, взаимодействующим с интерпретатором python</a:t>
            </a:r>
          </a:p>
          <a:p>
            <a:r>
              <a:rPr lang="en-US" dirty="0"/>
              <a:t>time - </a:t>
            </a:r>
            <a:r>
              <a:rPr lang="ru-RU" dirty="0"/>
              <a:t> дает возможность задать скорость падения фигуры вниз</a:t>
            </a:r>
          </a:p>
        </p:txBody>
      </p:sp>
    </p:spTree>
    <p:extLst>
      <p:ext uri="{BB962C8B-B14F-4D97-AF65-F5344CB8AC3E}">
        <p14:creationId xmlns:p14="http://schemas.microsoft.com/office/powerpoint/2010/main" val="201073091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3FDE4-0610-4F57-A088-5594CFAB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082ED7-953C-4A70-83F4-07006FA8E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527" y="980839"/>
            <a:ext cx="3397294" cy="5205951"/>
          </a:xfrm>
        </p:spPr>
        <p:txBody>
          <a:bodyPr/>
          <a:lstStyle/>
          <a:p>
            <a:r>
              <a:rPr lang="ru-RU" dirty="0"/>
              <a:t>Дизайн приложения крайне прост и интуитивно понятен, ведь в своём проекте я ставил больший упор на геймплейную составляющую.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83DDF5-6217-45E9-832A-74D9D64E8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338" y="1428901"/>
            <a:ext cx="4536942" cy="399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998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0ACAB-3E1D-4F8C-AF31-23A04187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478361-779B-4734-AC63-9DBD3327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началу возможны небольшие проблемы с управлением(т.к. при некоторые фигуры не поворачиваются у граней «стакана» и возможны некоторые проблемы при  перемещении фигур), однако со временем к этому можно привыкнуть.</a:t>
            </a:r>
          </a:p>
          <a:p>
            <a:r>
              <a:rPr lang="ru-RU" dirty="0"/>
              <a:t>Также, когда игрок стирает 10 линий, сложность повышается на 1, при этом скорость падения увеличивается, благодаря чему игра становится все сложнее и сложнее по мере прохождения</a:t>
            </a:r>
          </a:p>
        </p:txBody>
      </p:sp>
    </p:spTree>
    <p:extLst>
      <p:ext uri="{BB962C8B-B14F-4D97-AF65-F5344CB8AC3E}">
        <p14:creationId xmlns:p14="http://schemas.microsoft.com/office/powerpoint/2010/main" val="287150616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D3146-6F7F-4205-955E-31FA3954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177E70-A9CB-4E7C-A756-DF40BEAFF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Стрелки вправо и влево – перемещение фигур</a:t>
            </a:r>
          </a:p>
          <a:p>
            <a:r>
              <a:rPr lang="ru-RU" dirty="0"/>
              <a:t>Стрелка вверх – вращение фигуры</a:t>
            </a:r>
          </a:p>
          <a:p>
            <a:r>
              <a:rPr lang="ru-RU" dirty="0"/>
              <a:t>Стрелка вниз – ускорение падения фигуры</a:t>
            </a:r>
          </a:p>
          <a:p>
            <a:r>
              <a:rPr lang="en-US" dirty="0"/>
              <a:t>Space – </a:t>
            </a:r>
            <a:r>
              <a:rPr lang="ru-RU" dirty="0"/>
              <a:t>пауза</a:t>
            </a:r>
          </a:p>
          <a:p>
            <a:r>
              <a:rPr lang="en-US" dirty="0"/>
              <a:t> escape - </a:t>
            </a:r>
            <a:r>
              <a:rPr lang="ru-RU" dirty="0"/>
              <a:t> выйти из игры</a:t>
            </a:r>
          </a:p>
        </p:txBody>
      </p:sp>
    </p:spTree>
    <p:extLst>
      <p:ext uri="{BB962C8B-B14F-4D97-AF65-F5344CB8AC3E}">
        <p14:creationId xmlns:p14="http://schemas.microsoft.com/office/powerpoint/2010/main" val="28590803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E4ADB-5BB4-49B4-B936-1EFDD386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кода</a:t>
            </a:r>
          </a:p>
        </p:txBody>
      </p:sp>
      <p:pic>
        <p:nvPicPr>
          <p:cNvPr id="5" name="Объект 4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048DD3C1-3EB5-452E-82EB-BAFD7924F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84" y="542160"/>
            <a:ext cx="4979529" cy="19020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D38C7-7CA2-4989-B1CB-F46C56FF1DA5}"/>
              </a:ext>
            </a:extLst>
          </p:cNvPr>
          <p:cNvSpPr txBox="1"/>
          <p:nvPr/>
        </p:nvSpPr>
        <p:spPr>
          <a:xfrm>
            <a:off x="8657617" y="754505"/>
            <a:ext cx="2947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Здесь мы импортируем необходимые библиотеки, а также задаем параметры для окна программы и настраиваем </a:t>
            </a:r>
            <a:r>
              <a:rPr lang="en-US" dirty="0"/>
              <a:t> fps</a:t>
            </a:r>
            <a:r>
              <a:rPr lang="ru-RU" dirty="0"/>
              <a:t>.</a:t>
            </a:r>
          </a:p>
        </p:txBody>
      </p:sp>
      <p:pic>
        <p:nvPicPr>
          <p:cNvPr id="8" name="Рисунок 7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88CC3A2C-F567-49F7-89D5-1960BF995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59" y="2780328"/>
            <a:ext cx="2467727" cy="3266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481189-987E-47DE-9A57-9C081CC98AD1}"/>
              </a:ext>
            </a:extLst>
          </p:cNvPr>
          <p:cNvSpPr txBox="1"/>
          <p:nvPr/>
        </p:nvSpPr>
        <p:spPr>
          <a:xfrm>
            <a:off x="6643991" y="2936496"/>
            <a:ext cx="4756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Тут мы задаем шаблон для фигур и их перевернутых фигур. Так как у фигур размер 4</a:t>
            </a:r>
            <a:r>
              <a:rPr lang="en-US" dirty="0"/>
              <a:t>x4</a:t>
            </a:r>
            <a:r>
              <a:rPr lang="ru-RU" dirty="0"/>
              <a:t>, то мы делаем размер шаблона 5х5.</a:t>
            </a:r>
          </a:p>
          <a:p>
            <a:r>
              <a:rPr lang="ru-RU" dirty="0"/>
              <a:t>Так мы настраиваем положения и для остальных фигур (</a:t>
            </a:r>
            <a:r>
              <a:rPr lang="en-US" dirty="0"/>
              <a:t>Z, S, O, J, L, T).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64679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45EE3-AA06-4B07-9537-033A6968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кода</a:t>
            </a:r>
          </a:p>
        </p:txBody>
      </p:sp>
      <p:pic>
        <p:nvPicPr>
          <p:cNvPr id="5" name="Объект 4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E5B4E73B-DB0E-4B4D-9D65-F3F597A30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3" y="550711"/>
            <a:ext cx="4060678" cy="2800467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7DA6EB6-F320-4370-A835-3BE371FC273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903030" y="747011"/>
            <a:ext cx="368559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latin typeface="+mn-lt"/>
              </a:rPr>
              <a:t>Ф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ункция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main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отвечает за создание нескольких дополнительных глобальных констант, инициализирует модуль Pygame, рисует стартовое окно игры, вызывает запуск Тетриса runTetris() и отображает сообщение о проигрыше.</a:t>
            </a:r>
          </a:p>
        </p:txBody>
      </p:sp>
      <p:pic>
        <p:nvPicPr>
          <p:cNvPr id="9" name="Рисунок 8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4A9E987C-F2D8-45DC-8EDB-487B967D8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307" y="3433573"/>
            <a:ext cx="3378001" cy="3015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1989AD-7DBE-4F6A-BBE5-99373EAC1531}"/>
              </a:ext>
            </a:extLst>
          </p:cNvPr>
          <p:cNvSpPr txBox="1"/>
          <p:nvPr/>
        </p:nvSpPr>
        <p:spPr>
          <a:xfrm>
            <a:off x="7373566" y="3647872"/>
            <a:ext cx="4357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этой функции реализуется сам код игры, а именно:</a:t>
            </a:r>
          </a:p>
          <a:p>
            <a:r>
              <a:rPr lang="ru-RU" dirty="0"/>
              <a:t>Создается стакан, где будут находится балки</a:t>
            </a:r>
          </a:p>
          <a:p>
            <a:r>
              <a:rPr lang="ru-RU" dirty="0"/>
              <a:t>Значения меняются на </a:t>
            </a:r>
            <a:r>
              <a:rPr lang="en-US" dirty="0"/>
              <a:t>True</a:t>
            </a:r>
            <a:r>
              <a:rPr lang="ru-RU" dirty="0"/>
              <a:t>, когда нажимается соответственные клавиши</a:t>
            </a:r>
          </a:p>
          <a:p>
            <a:r>
              <a:rPr lang="ru-RU" dirty="0"/>
              <a:t>Ведется подсчет очков и сложности</a:t>
            </a:r>
          </a:p>
          <a:p>
            <a:r>
              <a:rPr lang="ru-RU" dirty="0"/>
              <a:t>Отображается падающая фигура (балка)</a:t>
            </a:r>
          </a:p>
          <a:p>
            <a:r>
              <a:rPr lang="ru-RU" dirty="0"/>
              <a:t>Отображение следующей фигуры</a:t>
            </a:r>
          </a:p>
        </p:txBody>
      </p:sp>
    </p:spTree>
    <p:extLst>
      <p:ext uri="{BB962C8B-B14F-4D97-AF65-F5344CB8AC3E}">
        <p14:creationId xmlns:p14="http://schemas.microsoft.com/office/powerpoint/2010/main" val="169601221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8A873-B10C-4D46-8A35-CAF2AD8F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кода</a:t>
            </a:r>
          </a:p>
        </p:txBody>
      </p:sp>
      <p:pic>
        <p:nvPicPr>
          <p:cNvPr id="9" name="Объект 8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6FF1870C-1FFE-4F0E-9714-C1994F568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8" t="6372" r="6144"/>
          <a:stretch/>
        </p:blipFill>
        <p:spPr>
          <a:xfrm>
            <a:off x="3609225" y="3433573"/>
            <a:ext cx="4657629" cy="2771018"/>
          </a:xfrm>
        </p:spPr>
      </p:pic>
      <p:pic>
        <p:nvPicPr>
          <p:cNvPr id="11" name="Рисунок 10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225DD4B0-2646-4BFD-BF49-C83B50A2B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25" y="537970"/>
            <a:ext cx="4472238" cy="28864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B1EFFB-F9C5-4651-8D30-CB87D3AE4CA0}"/>
              </a:ext>
            </a:extLst>
          </p:cNvPr>
          <p:cNvSpPr txBox="1"/>
          <p:nvPr/>
        </p:nvSpPr>
        <p:spPr>
          <a:xfrm>
            <a:off x="8266854" y="537970"/>
            <a:ext cx="3284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Здесь мы уже расписываем основное управление и назначения клавиш, такие как:</a:t>
            </a:r>
          </a:p>
          <a:p>
            <a:r>
              <a:rPr lang="ru-RU" dirty="0"/>
              <a:t>Остановка игры на паузу</a:t>
            </a:r>
          </a:p>
          <a:p>
            <a:r>
              <a:rPr lang="ru-RU" dirty="0"/>
              <a:t>Перемещение фигур влево и вправо на соответствующие стрелочки</a:t>
            </a:r>
          </a:p>
          <a:p>
            <a:r>
              <a:rPr lang="ru-RU" dirty="0"/>
              <a:t>Ускорения падения при задержании стрелки вниз</a:t>
            </a:r>
          </a:p>
          <a:p>
            <a:r>
              <a:rPr lang="ru-RU" dirty="0"/>
              <a:t>Вращение фигур при нажатии стрелки вниз </a:t>
            </a:r>
          </a:p>
        </p:txBody>
      </p:sp>
    </p:spTree>
    <p:extLst>
      <p:ext uri="{BB962C8B-B14F-4D97-AF65-F5344CB8AC3E}">
        <p14:creationId xmlns:p14="http://schemas.microsoft.com/office/powerpoint/2010/main" val="306367927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521</TotalTime>
  <Words>617</Words>
  <Application>Microsoft Office PowerPoint</Application>
  <PresentationFormat>Широкоэкранный</PresentationFormat>
  <Paragraphs>68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Corbel</vt:lpstr>
      <vt:lpstr>Wingdings 2</vt:lpstr>
      <vt:lpstr>Рамка</vt:lpstr>
      <vt:lpstr> Итоговый проект по дисциплине «Основы алгоритмизации и программирования» Игра “Тетрис”</vt:lpstr>
      <vt:lpstr>Цели и задачи проекта</vt:lpstr>
      <vt:lpstr>Библиотеки и модули</vt:lpstr>
      <vt:lpstr>Дизайн программы</vt:lpstr>
      <vt:lpstr>Игровой процесс</vt:lpstr>
      <vt:lpstr>Управление</vt:lpstr>
      <vt:lpstr>Написание кода</vt:lpstr>
      <vt:lpstr>Написание кода</vt:lpstr>
      <vt:lpstr>Написание кода</vt:lpstr>
      <vt:lpstr>Написание кода</vt:lpstr>
      <vt:lpstr>Написание кода</vt:lpstr>
      <vt:lpstr>Написание кода</vt:lpstr>
      <vt:lpstr>Написание кода</vt:lpstr>
      <vt:lpstr>Написание кода</vt:lpstr>
      <vt:lpstr>Значение проекта</vt:lpstr>
      <vt:lpstr>Тестирование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“Тетрис”</dc:title>
  <dc:creator>User</dc:creator>
  <cp:lastModifiedBy>User</cp:lastModifiedBy>
  <cp:revision>23</cp:revision>
  <dcterms:created xsi:type="dcterms:W3CDTF">2023-05-30T17:14:42Z</dcterms:created>
  <dcterms:modified xsi:type="dcterms:W3CDTF">2023-06-02T09:15:42Z</dcterms:modified>
</cp:coreProperties>
</file>