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58" r:id="rId8"/>
    <p:sldId id="25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1"/>
          <a:ext cx="10820400" cy="1149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47730" y="259133"/>
          <a:ext cx="632237" cy="632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27699" y="491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27699" y="491"/>
        <a:ext cx="9492700" cy="1149523"/>
      </dsp:txXfrm>
    </dsp:sp>
    <dsp:sp modelId="{3277C98F-1612-4699-8E16-4D52CD2CFEFB}">
      <dsp:nvSpPr>
        <dsp:cNvPr id="0" name=""/>
        <dsp:cNvSpPr/>
      </dsp:nvSpPr>
      <dsp:spPr>
        <a:xfrm>
          <a:off x="0" y="1437394"/>
          <a:ext cx="10820400" cy="1149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47730" y="1696037"/>
          <a:ext cx="632237" cy="632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27699" y="1437394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27699" y="1437394"/>
        <a:ext cx="9492700" cy="1149523"/>
      </dsp:txXfrm>
    </dsp:sp>
    <dsp:sp modelId="{8F0C5735-0B09-4F0A-94AA-E51F04363D8A}">
      <dsp:nvSpPr>
        <dsp:cNvPr id="0" name=""/>
        <dsp:cNvSpPr/>
      </dsp:nvSpPr>
      <dsp:spPr>
        <a:xfrm>
          <a:off x="0" y="2874298"/>
          <a:ext cx="10820400" cy="1149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47730" y="3132941"/>
          <a:ext cx="632237" cy="632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27699" y="2874298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27699" y="2874298"/>
        <a:ext cx="9492700" cy="114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63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7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9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1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2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2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/>
              <a:t>Nikit Kashyap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193925"/>
            <a:ext cx="6438900" cy="4024313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242" y="2193925"/>
            <a:ext cx="4241516" cy="4024313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6FCCA-6059-0863-4C19-41C180A4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" y="272562"/>
            <a:ext cx="10380447" cy="63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21CA-31B1-8DF1-66C3-3D99EC21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DB1DF-B918-B070-1E79-86238F3BA1CD}"/>
              </a:ext>
            </a:extLst>
          </p:cNvPr>
          <p:cNvSpPr/>
          <p:nvPr/>
        </p:nvSpPr>
        <p:spPr>
          <a:xfrm>
            <a:off x="4286050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</a:t>
            </a:r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nkyou!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353</TotalTime>
  <Words>190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CODEBASICS RESUME CHALLENGE - SEPTEMBER</vt:lpstr>
      <vt:lpstr>Introduction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Nikit Kashyap</cp:lastModifiedBy>
  <cp:revision>3</cp:revision>
  <dcterms:created xsi:type="dcterms:W3CDTF">2022-09-16T13:01:48Z</dcterms:created>
  <dcterms:modified xsi:type="dcterms:W3CDTF">2023-04-05T07:07:31Z</dcterms:modified>
</cp:coreProperties>
</file>