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QioeFkD7wa85/DXSOR6ciOEB2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" name="Google Shape;39;p1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 Информационная система учёта оборудования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220072" y="3861048"/>
            <a:ext cx="3704456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400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Состав команды: 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Азмагулов Артём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Исмагилов Айназ 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Рябов Никита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Назаров Рашит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Механошин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17225" y="274650"/>
            <a:ext cx="826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Техническое задание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58500" y="1846300"/>
            <a:ext cx="8427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Модель жизненного цикла оборудования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Поддержка 3 видов оборудования и их характеристик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Регистрация ремонта, местоположения и назначения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Автоматический сбор технических характеристик компьютера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Логирование операций 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Этапы программного проекта</a:t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15247" r="0" t="0"/>
          <a:stretch/>
        </p:blipFill>
        <p:spPr>
          <a:xfrm>
            <a:off x="491137" y="1417650"/>
            <a:ext cx="8161726" cy="487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 Оборудования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387" y="1196752"/>
            <a:ext cx="4692650" cy="5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Жизненный цикл: Закупка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4050"/>
            <a:ext cx="9081538" cy="229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цикл: Эксплуатация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1971675"/>
            <a:ext cx="8934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Жизненный цикл: Сервис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6792"/>
            <a:ext cx="8892480" cy="200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цикл: Вывод из Эксплуатации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2276475"/>
            <a:ext cx="7518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Логическая Модель Базы Данных</a:t>
            </a:r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3032" r="2217" t="4315"/>
          <a:stretch/>
        </p:blipFill>
        <p:spPr>
          <a:xfrm>
            <a:off x="457200" y="1054914"/>
            <a:ext cx="8229600" cy="537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2023-06-11T10:30:36Z</dcterms:created>
  <dc:creator>Artem</dc:creator>
</cp:coreProperties>
</file>