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QioeFkD7wa85/DXSOR6ciOEB2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" name="Google Shape;17;p12"/>
          <p:cNvSpPr txBox="1"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sz="48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R="64008" lvl="0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0" name="Google Shape;20;p12"/>
            <p:cNvSpPr/>
            <p:nvPr/>
          </p:nvSpPr>
          <p:spPr>
            <a:xfrm>
              <a:off x="1687513" y="4832896"/>
              <a:ext cx="7456487" cy="518816"/>
            </a:xfrm>
            <a:custGeom>
              <a:avLst/>
              <a:gdLst/>
              <a:ahLst/>
              <a:cxnLst/>
              <a:rect l="l" t="t" r="r" b="b"/>
              <a:pathLst>
                <a:path w="4697" h="367" extrusionOk="0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5443" y="5135526"/>
              <a:ext cx="9108557" cy="838200"/>
            </a:xfrm>
            <a:custGeom>
              <a:avLst/>
              <a:gdLst/>
              <a:ahLst/>
              <a:cxnLst/>
              <a:rect l="l" t="t" r="r" b="b"/>
              <a:pathLst>
                <a:path w="5760" h="528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0" y="4883888"/>
              <a:ext cx="9144000" cy="1981200"/>
            </a:xfrm>
            <a:custGeom>
              <a:avLst/>
              <a:gdLst/>
              <a:ahLst/>
              <a:cxnLst/>
              <a:rect l="l" t="t" r="r" b="b"/>
              <a:pathLst>
                <a:path w="5760" h="1248" extrusionOk="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tx="0" ty="0" sx="50000" sy="50000" flip="none" algn="t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3" name="Google Shape;23;p12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w="12050" cap="flat" cmpd="sng">
              <a:solidFill>
                <a:srgbClr val="93C5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lvl="1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lvl="2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lvl="3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lvl="4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lvl="5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lvl="6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lvl="7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lvl="8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 rot="5400000">
            <a:off x="2378965" y="-440435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marL="914400" lvl="1" indent="-3429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 rot="5400000">
            <a:off x="4936367" y="2182286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marL="914400" lvl="1" indent="-3429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marL="914400" lvl="1" indent="-3429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sz="48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9" name="Google Shape;39;p14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" name="Google Shape;40;p1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504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marL="914400" lvl="1" indent="-3810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504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marL="914400" lvl="1" indent="-3810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Сравнение" type="twoTxTwoObj">
  <p:cSld name="TWO_OBJECTS_WITH_TEXT">
    <p:bg>
      <p:bgPr>
        <a:blipFill rotWithShape="1">
          <a:blip r:embed="rId2">
            <a:alphaModFix/>
          </a:blip>
          <a:tile tx="0" ty="0" sx="50000" sy="50000" flip="none" algn="tl"/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w="96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4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body" idx="2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w="96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4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3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2232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marL="914400" lvl="1" indent="-3556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4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2232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marL="914400" lvl="1" indent="-3556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bg>
      <p:bgPr>
        <a:blipFill rotWithShape="1">
          <a:blip r:embed="rId2">
            <a:alphaModFix/>
          </a:blip>
          <a:tile tx="0" ty="0" sx="50000" sy="50000" flip="none" algn="tl"/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sz="2500" b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marL="914400" lvl="1" indent="-2286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2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6776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marL="914400" lvl="1" indent="-406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marR="18288" lvl="0" indent="-228600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marL="914400" lvl="1" indent="-3048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>
            <a:spLocks noGrp="1"/>
          </p:cNvSpPr>
          <p:nvPr>
            <p:ph type="pic" idx="2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0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lvl="1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lvl="2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lvl="3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lvl="4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lvl="5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lvl="6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lvl="7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lvl="8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sz="3000" b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499273" y="5944936"/>
            <a:ext cx="4940624" cy="921076"/>
          </a:xfrm>
          <a:custGeom>
            <a:avLst/>
            <a:gdLst/>
            <a:ahLst/>
            <a:cxnLst/>
            <a:rect l="l" t="t" r="r" b="b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1" name="Google Shape;81;p20"/>
          <p:cNvSpPr/>
          <p:nvPr/>
        </p:nvSpPr>
        <p:spPr>
          <a:xfrm>
            <a:off x="485717" y="5939011"/>
            <a:ext cx="3690451" cy="933450"/>
          </a:xfrm>
          <a:custGeom>
            <a:avLst/>
            <a:gdLst/>
            <a:ahLst/>
            <a:cxnLst/>
            <a:rect l="l" t="t" r="r" b="b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2" name="Google Shape;82;p2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3" name="Google Shape;83;p2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w="12050" cap="flat" cmpd="sng">
            <a:solidFill>
              <a:srgbClr val="93C5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20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499273" y="5944936"/>
            <a:ext cx="4940624" cy="921076"/>
          </a:xfrm>
          <a:custGeom>
            <a:avLst/>
            <a:gdLst/>
            <a:ahLst/>
            <a:cxnLst/>
            <a:rect l="l" t="t" r="r" b="b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" name="Google Shape;7;p11"/>
          <p:cNvSpPr/>
          <p:nvPr/>
        </p:nvSpPr>
        <p:spPr>
          <a:xfrm>
            <a:off x="485717" y="5939011"/>
            <a:ext cx="3690451" cy="933450"/>
          </a:xfrm>
          <a:custGeom>
            <a:avLst/>
            <a:gdLst/>
            <a:ahLst/>
            <a:cxnLst/>
            <a:rect l="l" t="t" r="r" b="b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" name="Google Shape;8;p1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3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9" name="Google Shape;9;p1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w="12050" cap="flat" cmpd="sng">
            <a:solidFill>
              <a:srgbClr val="93C5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518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sz="27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74650" algn="l" rtl="0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ru-RU"/>
              <a:t> Информационная система учёта оборудования</a:t>
            </a:r>
            <a:endParaRPr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5220072" y="3861048"/>
            <a:ext cx="3704456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40000" lnSpcReduction="20000"/>
          </a:bodyPr>
          <a:lstStyle/>
          <a:p>
            <a:pPr marL="0" marR="64008" lvl="0" indent="0" algn="r" rtl="0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ru-RU"/>
              <a:t>Состав команды: </a:t>
            </a:r>
            <a:endParaRPr/>
          </a:p>
          <a:p>
            <a:pPr marL="0" marR="64008" lvl="0" indent="0" algn="r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Азмагулов Артём</a:t>
            </a:r>
            <a:endParaRPr/>
          </a:p>
          <a:p>
            <a:pPr marL="0" marR="64008" lvl="0" indent="0" algn="r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Исмагилов Айназ </a:t>
            </a:r>
            <a:endParaRPr/>
          </a:p>
          <a:p>
            <a:pPr marL="0" marR="64008" lvl="0" indent="0" algn="r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Рябов Никита</a:t>
            </a:r>
            <a:endParaRPr/>
          </a:p>
          <a:p>
            <a:pPr marL="0" marR="64008" lvl="0" indent="0" algn="r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Назаров Рашит</a:t>
            </a:r>
            <a:endParaRPr/>
          </a:p>
          <a:p>
            <a:pPr marL="0" marR="64008" lvl="0" indent="0" algn="r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Механошин Владислав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139446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417225" y="274650"/>
            <a:ext cx="8269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ru-RU"/>
              <a:t>Техническое задание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358500" y="1846300"/>
            <a:ext cx="84270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Lucida Sans"/>
              <a:buChar char="●"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Модель жизненного цикла оборудования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Lucida Sans"/>
              <a:buChar char="●"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Поддержка 3 видов оборудования и их характеристик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Lucida Sans"/>
              <a:buChar char="●"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Регистрация ремонта, местоположения и назначения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Lucida Sans"/>
              <a:buChar char="●"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Автоматический сбор технических характеристик компьютера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Lucida Sans"/>
              <a:buChar char="●"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Логирование операций 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139446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ru-RU"/>
              <a:t>Этапы программного проекта</a:t>
            </a:r>
            <a:endParaRPr/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l="15247"/>
          <a:stretch/>
        </p:blipFill>
        <p:spPr>
          <a:xfrm>
            <a:off x="491137" y="1417650"/>
            <a:ext cx="8161726" cy="4870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139446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ru-RU"/>
              <a:t>Жизненный цикл Оборудования</a:t>
            </a:r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5387" y="1196752"/>
            <a:ext cx="4692650" cy="51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139446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ru-RU"/>
              <a:t>Жизненный цикл: Закупка</a:t>
            </a:r>
            <a:endParaRPr/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24050"/>
            <a:ext cx="9081538" cy="2297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139446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ru-RU"/>
              <a:t>Жизненный цикл: Эксплуатация</a:t>
            </a:r>
            <a:endParaRPr/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75" y="1971675"/>
            <a:ext cx="89344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139446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ru-RU"/>
              <a:t>Жизненный цикл: Сервис</a:t>
            </a:r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56792"/>
            <a:ext cx="8892480" cy="200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139446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ru-RU"/>
              <a:t>Жизненный цикл: Вывод из Эксплуатации</a:t>
            </a:r>
            <a:endParaRPr/>
          </a:p>
        </p:txBody>
      </p:sp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800" y="2276475"/>
            <a:ext cx="75184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139446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ru-RU"/>
              <a:t>Логическая Модель Базы Данных</a:t>
            </a:r>
            <a:endParaRPr/>
          </a:p>
        </p:txBody>
      </p:sp>
      <p:pic>
        <p:nvPicPr>
          <p:cNvPr id="5" name="Рисунок 4" descr="d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45" y="941894"/>
            <a:ext cx="8263713" cy="57629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Открытая">
  <a:themeElements>
    <a:clrScheme name="Открытая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Экран (4:3)</PresentationFormat>
  <Paragraphs>20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Открытая</vt:lpstr>
      <vt:lpstr> Информационная система учёта оборудования</vt:lpstr>
      <vt:lpstr>Техническое задание</vt:lpstr>
      <vt:lpstr>Этапы программного проекта</vt:lpstr>
      <vt:lpstr>Жизненный цикл Оборудования</vt:lpstr>
      <vt:lpstr>Жизненный цикл: Закупка</vt:lpstr>
      <vt:lpstr>Жизненный цикл: Эксплуатация</vt:lpstr>
      <vt:lpstr>Жизненный цикл: Сервис</vt:lpstr>
      <vt:lpstr>Жизненный цикл: Вывод из Эксплуатации</vt:lpstr>
      <vt:lpstr>Логическая Модель Базы Данных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Информационная система учёта оборудования</dc:title>
  <dc:creator>Artem</dc:creator>
  <cp:lastModifiedBy>Никита</cp:lastModifiedBy>
  <cp:revision>1</cp:revision>
  <dcterms:created xsi:type="dcterms:W3CDTF">2023-06-11T10:30:36Z</dcterms:created>
  <dcterms:modified xsi:type="dcterms:W3CDTF">2023-06-21T10:58:38Z</dcterms:modified>
</cp:coreProperties>
</file>