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12" roundtripDataSignature="AMtx7miXi+zPgqX9A+x6VFNPj3o9aQr+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2"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56f84d2f98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56f84d2f9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RU"/>
              <a:t>В SADT-модели центральным объектом является некое событие, демонстрирующее обязательные этапы прохождения жизненного цикла, в данной схеме этот блок подписан как Activity. Слева от этого блока следует вход, демонстрирующий прошлый этап жизненного цикла. Снизу блока указывается оперирующее лицо данного события, на схеме этот дополнительный блок указывается желтым цветом и подписан как Person. Сверху указываются элементы управления, на схеме этот блок серого цвета и означает физический документ, который и регулирует выполнение события. Ну и  по правую сторону блока уже указывается выход, который и подразумевает в себе следующие этапы выполнения жизненного цикла. В конкретном примере на слайде, выходом из события Activity у нас является Физический объект (Product) и Запись в базе данных (Entity).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showMasterSp="0" type="title">
  <p:cSld name="TITLE">
    <p:spTree>
      <p:nvGrpSpPr>
        <p:cNvPr id="15" name="Shape 15"/>
        <p:cNvGrpSpPr/>
        <p:nvPr/>
      </p:nvGrpSpPr>
      <p:grpSpPr>
        <a:xfrm>
          <a:off x="0" y="0"/>
          <a:ext cx="0" cy="0"/>
          <a:chOff x="0" y="0"/>
          <a:chExt cx="0" cy="0"/>
        </a:xfrm>
      </p:grpSpPr>
      <p:sp>
        <p:nvSpPr>
          <p:cNvPr id="16" name="Google Shape;16;p12"/>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7" name="Google Shape;17;p12"/>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2"/>
              </a:buClr>
              <a:buSzPts val="4800"/>
              <a:buFont typeface="Lucida Sans"/>
              <a:buNone/>
              <a:defRPr b="1"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2"/>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rmAutofit/>
          </a:bodyPr>
          <a:lstStyle>
            <a:lvl1pPr lvl="0" marR="64008"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grpSp>
        <p:nvGrpSpPr>
          <p:cNvPr id="19" name="Google Shape;19;p12"/>
          <p:cNvGrpSpPr/>
          <p:nvPr/>
        </p:nvGrpSpPr>
        <p:grpSpPr>
          <a:xfrm>
            <a:off x="-3765" y="4953000"/>
            <a:ext cx="9147765" cy="1912088"/>
            <a:chOff x="-3765" y="4832896"/>
            <a:chExt cx="9147765" cy="2032192"/>
          </a:xfrm>
        </p:grpSpPr>
        <p:sp>
          <p:nvSpPr>
            <p:cNvPr id="20" name="Google Shape;20;p12"/>
            <p:cNvSpPr/>
            <p:nvPr/>
          </p:nvSpPr>
          <p:spPr>
            <a:xfrm>
              <a:off x="1687513" y="4832896"/>
              <a:ext cx="7456487" cy="518816"/>
            </a:xfrm>
            <a:custGeom>
              <a:rect b="b" l="l" r="r" t="t"/>
              <a:pathLst>
                <a:path extrusionOk="0" h="367" w="4697">
                  <a:moveTo>
                    <a:pt x="4697" y="0"/>
                  </a:moveTo>
                  <a:lnTo>
                    <a:pt x="4697" y="367"/>
                  </a:lnTo>
                  <a:lnTo>
                    <a:pt x="0" y="218"/>
                  </a:lnTo>
                  <a:lnTo>
                    <a:pt x="4697" y="0"/>
                  </a:lnTo>
                  <a:close/>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1" name="Google Shape;21;p12"/>
            <p:cNvSpPr/>
            <p:nvPr/>
          </p:nvSpPr>
          <p:spPr>
            <a:xfrm>
              <a:off x="35443" y="5135526"/>
              <a:ext cx="9108557" cy="838200"/>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2" name="Google Shape;22;p12"/>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23" name="Google Shape;23;p12"/>
            <p:cNvCxnSpPr/>
            <p:nvPr/>
          </p:nvCxnSpPr>
          <p:spPr>
            <a:xfrm>
              <a:off x="-3765" y="4880373"/>
              <a:ext cx="9147765" cy="839943"/>
            </a:xfrm>
            <a:prstGeom prst="straightConnector1">
              <a:avLst/>
            </a:prstGeom>
            <a:noFill/>
            <a:ln cap="flat" cmpd="sng" w="12050">
              <a:solidFill>
                <a:srgbClr val="93C5D8"/>
              </a:solidFill>
              <a:prstDash val="solid"/>
              <a:miter lim="800000"/>
              <a:headEnd len="sm" w="sm" type="none"/>
              <a:tailEnd len="sm" w="sm" type="none"/>
            </a:ln>
          </p:spPr>
        </p:cxnSp>
      </p:grpSp>
      <p:sp>
        <p:nvSpPr>
          <p:cNvPr id="24" name="Google Shape;24;p1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rgbClr val="FFFFFF"/>
                </a:solidFill>
                <a:latin typeface="Lucida Sans"/>
                <a:ea typeface="Lucida Sans"/>
                <a:cs typeface="Lucida Sans"/>
                <a:sym typeface="Lucida Sans"/>
              </a:defRPr>
            </a:lvl1pPr>
            <a:lvl2pPr indent="0" lvl="1" marL="0" algn="r">
              <a:spcBef>
                <a:spcPts val="0"/>
              </a:spcBef>
              <a:buNone/>
              <a:defRPr b="0" sz="1000">
                <a:solidFill>
                  <a:srgbClr val="FFFFFF"/>
                </a:solidFill>
                <a:latin typeface="Lucida Sans"/>
                <a:ea typeface="Lucida Sans"/>
                <a:cs typeface="Lucida Sans"/>
                <a:sym typeface="Lucida Sans"/>
              </a:defRPr>
            </a:lvl2pPr>
            <a:lvl3pPr indent="0" lvl="2" marL="0" algn="r">
              <a:spcBef>
                <a:spcPts val="0"/>
              </a:spcBef>
              <a:buNone/>
              <a:defRPr b="0" sz="1000">
                <a:solidFill>
                  <a:srgbClr val="FFFFFF"/>
                </a:solidFill>
                <a:latin typeface="Lucida Sans"/>
                <a:ea typeface="Lucida Sans"/>
                <a:cs typeface="Lucida Sans"/>
                <a:sym typeface="Lucida Sans"/>
              </a:defRPr>
            </a:lvl3pPr>
            <a:lvl4pPr indent="0" lvl="3" marL="0" algn="r">
              <a:spcBef>
                <a:spcPts val="0"/>
              </a:spcBef>
              <a:buNone/>
              <a:defRPr b="0" sz="1000">
                <a:solidFill>
                  <a:srgbClr val="FFFFFF"/>
                </a:solidFill>
                <a:latin typeface="Lucida Sans"/>
                <a:ea typeface="Lucida Sans"/>
                <a:cs typeface="Lucida Sans"/>
                <a:sym typeface="Lucida Sans"/>
              </a:defRPr>
            </a:lvl4pPr>
            <a:lvl5pPr indent="0" lvl="4" marL="0" algn="r">
              <a:spcBef>
                <a:spcPts val="0"/>
              </a:spcBef>
              <a:buNone/>
              <a:defRPr b="0" sz="1000">
                <a:solidFill>
                  <a:srgbClr val="FFFFFF"/>
                </a:solidFill>
                <a:latin typeface="Lucida Sans"/>
                <a:ea typeface="Lucida Sans"/>
                <a:cs typeface="Lucida Sans"/>
                <a:sym typeface="Lucida Sans"/>
              </a:defRPr>
            </a:lvl5pPr>
            <a:lvl6pPr indent="0" lvl="5" marL="0" algn="r">
              <a:spcBef>
                <a:spcPts val="0"/>
              </a:spcBef>
              <a:buNone/>
              <a:defRPr b="0" sz="1000">
                <a:solidFill>
                  <a:srgbClr val="FFFFFF"/>
                </a:solidFill>
                <a:latin typeface="Lucida Sans"/>
                <a:ea typeface="Lucida Sans"/>
                <a:cs typeface="Lucida Sans"/>
                <a:sym typeface="Lucida Sans"/>
              </a:defRPr>
            </a:lvl6pPr>
            <a:lvl7pPr indent="0" lvl="6" marL="0" algn="r">
              <a:spcBef>
                <a:spcPts val="0"/>
              </a:spcBef>
              <a:buNone/>
              <a:defRPr b="0" sz="1000">
                <a:solidFill>
                  <a:srgbClr val="FFFFFF"/>
                </a:solidFill>
                <a:latin typeface="Lucida Sans"/>
                <a:ea typeface="Lucida Sans"/>
                <a:cs typeface="Lucida Sans"/>
                <a:sym typeface="Lucida Sans"/>
              </a:defRPr>
            </a:lvl7pPr>
            <a:lvl8pPr indent="0" lvl="7" marL="0" algn="r">
              <a:spcBef>
                <a:spcPts val="0"/>
              </a:spcBef>
              <a:buNone/>
              <a:defRPr b="0" sz="1000">
                <a:solidFill>
                  <a:srgbClr val="FFFFFF"/>
                </a:solidFill>
                <a:latin typeface="Lucida Sans"/>
                <a:ea typeface="Lucida Sans"/>
                <a:cs typeface="Lucida Sans"/>
                <a:sym typeface="Lucida Sans"/>
              </a:defRPr>
            </a:lvl8pPr>
            <a:lvl9pPr indent="0" lvl="8" marL="0" algn="r">
              <a:spcBef>
                <a:spcPts val="0"/>
              </a:spcBef>
              <a:buNone/>
              <a:defRPr b="0" sz="1000">
                <a:solidFill>
                  <a:srgbClr val="FFFFFF"/>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86" name="Shape 86"/>
        <p:cNvGrpSpPr/>
        <p:nvPr/>
      </p:nvGrpSpPr>
      <p:grpSpPr>
        <a:xfrm>
          <a:off x="0" y="0"/>
          <a:ext cx="0" cy="0"/>
          <a:chOff x="0" y="0"/>
          <a:chExt cx="0" cy="0"/>
        </a:xfrm>
      </p:grpSpPr>
      <p:sp>
        <p:nvSpPr>
          <p:cNvPr id="87" name="Google Shape;87;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1"/>
          <p:cNvSpPr txBox="1"/>
          <p:nvPr>
            <p:ph idx="1" type="body"/>
          </p:nvPr>
        </p:nvSpPr>
        <p:spPr>
          <a:xfrm rot="5400000">
            <a:off x="2378965" y="-440435"/>
            <a:ext cx="4386071" cy="8229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89" name="Google Shape;89;p2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92" name="Shape 92"/>
        <p:cNvGrpSpPr/>
        <p:nvPr/>
      </p:nvGrpSpPr>
      <p:grpSpPr>
        <a:xfrm>
          <a:off x="0" y="0"/>
          <a:ext cx="0" cy="0"/>
          <a:chOff x="0" y="0"/>
          <a:chExt cx="0" cy="0"/>
        </a:xfrm>
      </p:grpSpPr>
      <p:sp>
        <p:nvSpPr>
          <p:cNvPr id="93" name="Google Shape;93;p22"/>
          <p:cNvSpPr txBox="1"/>
          <p:nvPr>
            <p:ph type="title"/>
          </p:nvPr>
        </p:nvSpPr>
        <p:spPr>
          <a:xfrm rot="5400000">
            <a:off x="4936367" y="2182286"/>
            <a:ext cx="5592761" cy="177747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22"/>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5" name="Google Shape;95;p2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27" name="Shape 27"/>
        <p:cNvGrpSpPr/>
        <p:nvPr/>
      </p:nvGrpSpPr>
      <p:grpSpPr>
        <a:xfrm>
          <a:off x="0" y="0"/>
          <a:ext cx="0" cy="0"/>
          <a:chOff x="0" y="0"/>
          <a:chExt cx="0" cy="0"/>
        </a:xfrm>
      </p:grpSpPr>
      <p:sp>
        <p:nvSpPr>
          <p:cNvPr id="28" name="Google Shape;28;p13"/>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29" name="Google Shape;29;p1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32" name="Google Shape;32;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bg>
      <p:bgPr>
        <a:gradFill>
          <a:gsLst>
            <a:gs pos="0">
              <a:srgbClr val="B1B1B1"/>
            </a:gs>
            <a:gs pos="40000">
              <a:srgbClr val="9E9E9E"/>
            </a:gs>
            <a:gs pos="100000">
              <a:schemeClr val="dk1"/>
            </a:gs>
          </a:gsLst>
          <a:path path="circle">
            <a:fillToRect b="100%" l="100%"/>
          </a:path>
          <a:tileRect r="-100%" t="-100%"/>
        </a:gradFill>
      </p:bgPr>
    </p:bg>
    <p:spTree>
      <p:nvGrpSpPr>
        <p:cNvPr id="33" name="Shape 33"/>
        <p:cNvGrpSpPr/>
        <p:nvPr/>
      </p:nvGrpSpPr>
      <p:grpSpPr>
        <a:xfrm>
          <a:off x="0" y="0"/>
          <a:ext cx="0" cy="0"/>
          <a:chOff x="0" y="0"/>
          <a:chExt cx="0" cy="0"/>
        </a:xfrm>
      </p:grpSpPr>
      <p:sp>
        <p:nvSpPr>
          <p:cNvPr id="34" name="Google Shape;34;p14"/>
          <p:cNvSpPr txBox="1"/>
          <p:nvPr>
            <p:ph type="title"/>
          </p:nvPr>
        </p:nvSpPr>
        <p:spPr>
          <a:xfrm>
            <a:off x="722376" y="1059712"/>
            <a:ext cx="7772400" cy="182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2"/>
              </a:buClr>
              <a:buSzPts val="4800"/>
              <a:buFont typeface="Lucida Sans"/>
              <a:buNone/>
              <a:defRPr b="1"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4"/>
          <p:cNvSpPr txBox="1"/>
          <p:nvPr>
            <p:ph idx="1" type="body"/>
          </p:nvPr>
        </p:nvSpPr>
        <p:spPr>
          <a:xfrm>
            <a:off x="3922713" y="2931712"/>
            <a:ext cx="4572000" cy="1454888"/>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564"/>
              <a:buNone/>
              <a:defRPr sz="2300">
                <a:solidFill>
                  <a:schemeClr val="lt1"/>
                </a:solidFill>
              </a:defRPr>
            </a:lvl1pPr>
            <a:lvl2pPr indent="-228600" lvl="1" marL="914400" algn="l">
              <a:spcBef>
                <a:spcPts val="324"/>
              </a:spcBef>
              <a:spcAft>
                <a:spcPts val="0"/>
              </a:spcAft>
              <a:buSzPts val="1800"/>
              <a:buNone/>
              <a:defRPr sz="1800">
                <a:solidFill>
                  <a:schemeClr val="lt1"/>
                </a:solidFill>
              </a:defRPr>
            </a:lvl2pPr>
            <a:lvl3pPr indent="-228600" lvl="2" marL="1371600" algn="l">
              <a:spcBef>
                <a:spcPts val="350"/>
              </a:spcBef>
              <a:spcAft>
                <a:spcPts val="0"/>
              </a:spcAft>
              <a:buSzPts val="1600"/>
              <a:buNone/>
              <a:defRPr sz="1600">
                <a:solidFill>
                  <a:schemeClr val="lt1"/>
                </a:solidFill>
              </a:defRPr>
            </a:lvl3pPr>
            <a:lvl4pPr indent="-228600" lvl="3" marL="1828800" algn="l">
              <a:spcBef>
                <a:spcPts val="350"/>
              </a:spcBef>
              <a:spcAft>
                <a:spcPts val="0"/>
              </a:spcAft>
              <a:buSzPts val="1400"/>
              <a:buNone/>
              <a:defRPr sz="1400">
                <a:solidFill>
                  <a:schemeClr val="lt1"/>
                </a:solidFill>
              </a:defRPr>
            </a:lvl4pPr>
            <a:lvl5pPr indent="-228600" lvl="4" marL="2286000" algn="l">
              <a:spcBef>
                <a:spcPts val="350"/>
              </a:spcBef>
              <a:spcAft>
                <a:spcPts val="0"/>
              </a:spcAft>
              <a:buSzPts val="1400"/>
              <a:buNone/>
              <a:defRPr sz="1400">
                <a:solidFill>
                  <a:schemeClr val="lt1"/>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36" name="Google Shape;36;p1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39" name="Google Shape;39;p14"/>
          <p:cNvSpPr/>
          <p:nvPr/>
        </p:nvSpPr>
        <p:spPr>
          <a:xfrm>
            <a:off x="3636680"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40" name="Google Shape;40;p14"/>
          <p:cNvSpPr/>
          <p:nvPr/>
        </p:nvSpPr>
        <p:spPr>
          <a:xfrm>
            <a:off x="3450264"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bg>
      <p:bgPr>
        <a:gradFill>
          <a:gsLst>
            <a:gs pos="0">
              <a:srgbClr val="B1B1B1"/>
            </a:gs>
            <a:gs pos="40000">
              <a:srgbClr val="9E9E9E"/>
            </a:gs>
            <a:gs pos="100000">
              <a:schemeClr val="dk1"/>
            </a:gs>
          </a:gsLst>
          <a:path path="circle">
            <a:fillToRect b="100%" l="100%"/>
          </a:path>
          <a:tileRect r="-100%" t="-100%"/>
        </a:gradFill>
      </p:bgPr>
    </p:bg>
    <p:spTree>
      <p:nvGrpSpPr>
        <p:cNvPr id="41" name="Shape 41"/>
        <p:cNvGrpSpPr/>
        <p:nvPr/>
      </p:nvGrpSpPr>
      <p:grpSpPr>
        <a:xfrm>
          <a:off x="0" y="0"/>
          <a:ext cx="0" cy="0"/>
          <a:chOff x="0" y="0"/>
          <a:chExt cx="0" cy="0"/>
        </a:xfrm>
      </p:grpSpPr>
      <p:sp>
        <p:nvSpPr>
          <p:cNvPr id="42" name="Google Shape;42;p15"/>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rm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3" name="Google Shape;43;p15"/>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rm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4" name="Google Shape;44;p15"/>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5"/>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47" name="Google Shape;47;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showMasterSp="0" type="twoTxTwoObj">
  <p:cSld name="TWO_OBJECTS_WITH_TEXT">
    <p:bg>
      <p:bgPr>
        <a:blipFill rotWithShape="1">
          <a:blip r:embed="rId2">
            <a:alphaModFix/>
          </a:blip>
          <a:tile algn="tl" flip="none" tx="0" sx="50000" ty="0" sy="50000"/>
        </a:blipFill>
      </p:bgPr>
    </p:bg>
    <p:spTree>
      <p:nvGrpSpPr>
        <p:cNvPr id="48" name="Shape 48"/>
        <p:cNvGrpSpPr/>
        <p:nvPr/>
      </p:nvGrpSpPr>
      <p:grpSpPr>
        <a:xfrm>
          <a:off x="0" y="0"/>
          <a:ext cx="0" cy="0"/>
          <a:chOff x="0" y="0"/>
          <a:chExt cx="0" cy="0"/>
        </a:xfrm>
      </p:grpSpPr>
      <p:sp>
        <p:nvSpPr>
          <p:cNvPr id="49" name="Google Shape;49;p16"/>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6"/>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1" name="Google Shape;51;p16"/>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2" name="Google Shape;52;p16"/>
          <p:cNvSpPr txBox="1"/>
          <p:nvPr>
            <p:ph idx="3" type="body"/>
          </p:nvPr>
        </p:nvSpPr>
        <p:spPr>
          <a:xfrm>
            <a:off x="457200" y="1444294"/>
            <a:ext cx="4040188" cy="3941763"/>
          </a:xfrm>
          <a:prstGeom prst="rect">
            <a:avLst/>
          </a:prstGeom>
          <a:noFill/>
          <a:ln>
            <a:noFill/>
          </a:ln>
        </p:spPr>
        <p:txBody>
          <a:bodyPr anchorCtr="0" anchor="t" bIns="45700" lIns="91425" spcFirstLastPara="1" rIns="91425" wrap="square" tIns="45700">
            <a:normAutofit/>
          </a:bodyPr>
          <a:lstStyle>
            <a:lvl1pPr indent="-332232" lvl="0" marL="457200" algn="l">
              <a:spcBef>
                <a:spcPts val="40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3" name="Google Shape;53;p16"/>
          <p:cNvSpPr txBox="1"/>
          <p:nvPr>
            <p:ph idx="4" type="body"/>
          </p:nvPr>
        </p:nvSpPr>
        <p:spPr>
          <a:xfrm>
            <a:off x="4645025" y="1444294"/>
            <a:ext cx="4041775" cy="3941763"/>
          </a:xfrm>
          <a:prstGeom prst="rect">
            <a:avLst/>
          </a:prstGeom>
          <a:noFill/>
          <a:ln>
            <a:noFill/>
          </a:ln>
        </p:spPr>
        <p:txBody>
          <a:bodyPr anchorCtr="0" anchor="t" bIns="45700" lIns="91425" spcFirstLastPara="1" rIns="91425" wrap="square" tIns="45700">
            <a:normAutofit/>
          </a:bodyPr>
          <a:lstStyle>
            <a:lvl1pPr indent="-332232" lvl="0" marL="457200" algn="l">
              <a:spcBef>
                <a:spcPts val="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4" name="Google Shape;54;p16"/>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6"/>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57" name="Shape 57"/>
        <p:cNvGrpSpPr/>
        <p:nvPr/>
      </p:nvGrpSpPr>
      <p:grpSpPr>
        <a:xfrm>
          <a:off x="0" y="0"/>
          <a:ext cx="0" cy="0"/>
          <a:chOff x="0" y="0"/>
          <a:chExt cx="0" cy="0"/>
        </a:xfrm>
      </p:grpSpPr>
      <p:sp>
        <p:nvSpPr>
          <p:cNvPr id="58" name="Google Shape;58;p17"/>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61" name="Google Shape;61;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62" name="Shape 62"/>
        <p:cNvGrpSpPr/>
        <p:nvPr/>
      </p:nvGrpSpPr>
      <p:grpSpPr>
        <a:xfrm>
          <a:off x="0" y="0"/>
          <a:ext cx="0" cy="0"/>
          <a:chOff x="0" y="0"/>
          <a:chExt cx="0" cy="0"/>
        </a:xfrm>
      </p:grpSpPr>
      <p:sp>
        <p:nvSpPr>
          <p:cNvPr id="63" name="Google Shape;63;p18"/>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8"/>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showMasterSp="0" type="objTx">
  <p:cSld name="OBJECT_WITH_CAPTION_TEXT">
    <p:bg>
      <p:bgPr>
        <a:blipFill rotWithShape="1">
          <a:blip r:embed="rId2">
            <a:alphaModFix/>
          </a:blip>
          <a:tile algn="tl" flip="none" tx="0" sx="50000" ty="0" sy="50000"/>
        </a:blipFill>
      </p:bgPr>
    </p:bg>
    <p:spTree>
      <p:nvGrpSpPr>
        <p:cNvPr id="66" name="Shape 66"/>
        <p:cNvGrpSpPr/>
        <p:nvPr/>
      </p:nvGrpSpPr>
      <p:grpSpPr>
        <a:xfrm>
          <a:off x="0" y="0"/>
          <a:ext cx="0" cy="0"/>
          <a:chOff x="0" y="0"/>
          <a:chExt cx="0" cy="0"/>
        </a:xfrm>
      </p:grpSpPr>
      <p:sp>
        <p:nvSpPr>
          <p:cNvPr id="67" name="Google Shape;67;p19"/>
          <p:cNvSpPr txBox="1"/>
          <p:nvPr>
            <p:ph type="title"/>
          </p:nvPr>
        </p:nvSpPr>
        <p:spPr>
          <a:xfrm>
            <a:off x="914400" y="4876800"/>
            <a:ext cx="7481776"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accent1"/>
              </a:buClr>
              <a:buSzPts val="2500"/>
              <a:buFont typeface="Lucida Sans"/>
              <a:buNone/>
              <a:defRPr b="0" sz="25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9"/>
          <p:cNvSpPr txBox="1"/>
          <p:nvPr>
            <p:ph idx="1" type="body"/>
          </p:nvPr>
        </p:nvSpPr>
        <p:spPr>
          <a:xfrm>
            <a:off x="4419600" y="5355102"/>
            <a:ext cx="3974592" cy="914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1088"/>
              <a:buNone/>
              <a:defRPr sz="1600"/>
            </a:lvl1pPr>
            <a:lvl2pPr indent="-228600" lvl="1" marL="914400" algn="l">
              <a:spcBef>
                <a:spcPts val="324"/>
              </a:spcBef>
              <a:spcAft>
                <a:spcPts val="0"/>
              </a:spcAft>
              <a:buSzPts val="1200"/>
              <a:buNone/>
              <a:defRPr sz="1200"/>
            </a:lvl2pPr>
            <a:lvl3pPr indent="-228600" lvl="2" marL="1371600" algn="l">
              <a:spcBef>
                <a:spcPts val="350"/>
              </a:spcBef>
              <a:spcAft>
                <a:spcPts val="0"/>
              </a:spcAft>
              <a:buSzPts val="1000"/>
              <a:buNone/>
              <a:defRPr sz="1000"/>
            </a:lvl3pPr>
            <a:lvl4pPr indent="-228600" lvl="3" marL="1828800" algn="l">
              <a:spcBef>
                <a:spcPts val="350"/>
              </a:spcBef>
              <a:spcAft>
                <a:spcPts val="0"/>
              </a:spcAft>
              <a:buSzPts val="900"/>
              <a:buNone/>
              <a:defRPr sz="900"/>
            </a:lvl4pPr>
            <a:lvl5pPr indent="-228600" lvl="4" marL="2286000" algn="l">
              <a:spcBef>
                <a:spcPts val="350"/>
              </a:spcBef>
              <a:spcAft>
                <a:spcPts val="0"/>
              </a:spcAft>
              <a:buSzPts val="900"/>
              <a:buNone/>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69" name="Google Shape;69;p19"/>
          <p:cNvSpPr txBox="1"/>
          <p:nvPr>
            <p:ph idx="2" type="body"/>
          </p:nvPr>
        </p:nvSpPr>
        <p:spPr>
          <a:xfrm>
            <a:off x="914400" y="274320"/>
            <a:ext cx="7479792" cy="4572000"/>
          </a:xfrm>
          <a:prstGeom prst="rect">
            <a:avLst/>
          </a:prstGeom>
          <a:noFill/>
          <a:ln>
            <a:noFill/>
          </a:ln>
        </p:spPr>
        <p:txBody>
          <a:bodyPr anchorCtr="0" anchor="t" bIns="45700" lIns="91425" spcFirstLastPara="1" rIns="91425" wrap="square" tIns="45700">
            <a:normAutofit/>
          </a:bodyPr>
          <a:lstStyle>
            <a:lvl1pPr indent="-366776" lvl="0" marL="457200" algn="l">
              <a:spcBef>
                <a:spcPts val="400"/>
              </a:spcBef>
              <a:spcAft>
                <a:spcPts val="0"/>
              </a:spcAft>
              <a:buSzPts val="2176"/>
              <a:buChar char="🞂"/>
              <a:defRPr sz="3200"/>
            </a:lvl1pPr>
            <a:lvl2pPr indent="-406400" lvl="1" marL="914400" algn="l">
              <a:spcBef>
                <a:spcPts val="324"/>
              </a:spcBef>
              <a:spcAft>
                <a:spcPts val="0"/>
              </a:spcAft>
              <a:buSzPts val="2800"/>
              <a:buChar char="◦"/>
              <a:defRPr sz="2800"/>
            </a:lvl2pPr>
            <a:lvl3pPr indent="-381000" lvl="2" marL="1371600" algn="l">
              <a:spcBef>
                <a:spcPts val="350"/>
              </a:spcBef>
              <a:spcAft>
                <a:spcPts val="0"/>
              </a:spcAft>
              <a:buSzPts val="2400"/>
              <a:buChar char="●"/>
              <a:defRPr sz="2400"/>
            </a:lvl3pPr>
            <a:lvl4pPr indent="-355600" lvl="3" marL="1828800" algn="l">
              <a:spcBef>
                <a:spcPts val="350"/>
              </a:spcBef>
              <a:spcAft>
                <a:spcPts val="0"/>
              </a:spcAft>
              <a:buSzPts val="2000"/>
              <a:buChar char="●"/>
              <a:defRPr sz="2000"/>
            </a:lvl4pPr>
            <a:lvl5pPr indent="-355600" lvl="4" marL="2286000" algn="l">
              <a:spcBef>
                <a:spcPts val="350"/>
              </a:spcBef>
              <a:spcAft>
                <a:spcPts val="0"/>
              </a:spcAft>
              <a:buSzPts val="2000"/>
              <a:buChar char="●"/>
              <a:defRPr sz="20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0" name="Google Shape;70;p19"/>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9"/>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showMasterSp="0" type="picTx">
  <p:cSld name="PICTURE_WITH_CAPTION_TEXT">
    <p:bg>
      <p:bgPr>
        <a:gradFill>
          <a:gsLst>
            <a:gs pos="0">
              <a:srgbClr val="B1B1B1"/>
            </a:gs>
            <a:gs pos="40000">
              <a:srgbClr val="9E9E9E"/>
            </a:gs>
            <a:gs pos="100000">
              <a:schemeClr val="dk1"/>
            </a:gs>
          </a:gsLst>
          <a:path path="circle">
            <a:fillToRect b="100%" l="100%"/>
          </a:path>
          <a:tileRect r="-100%" t="-100%"/>
        </a:gradFill>
      </p:bgPr>
    </p:bg>
    <p:spTree>
      <p:nvGrpSpPr>
        <p:cNvPr id="73" name="Shape 73"/>
        <p:cNvGrpSpPr/>
        <p:nvPr/>
      </p:nvGrpSpPr>
      <p:grpSpPr>
        <a:xfrm>
          <a:off x="0" y="0"/>
          <a:ext cx="0" cy="0"/>
          <a:chOff x="0" y="0"/>
          <a:chExt cx="0" cy="0"/>
        </a:xfrm>
      </p:grpSpPr>
      <p:sp>
        <p:nvSpPr>
          <p:cNvPr id="74" name="Google Shape;74;p20"/>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rmAutofit/>
          </a:bodyPr>
          <a:lstStyle>
            <a:lvl1pPr indent="-228600" lvl="0" marL="457200" marR="18288" algn="r">
              <a:spcBef>
                <a:spcPts val="400"/>
              </a:spcBef>
              <a:spcAft>
                <a:spcPts val="0"/>
              </a:spcAft>
              <a:buSzPts val="952"/>
              <a:buNone/>
              <a:defRPr sz="1400"/>
            </a:lvl1pPr>
            <a:lvl2pPr indent="-304800" lvl="1" marL="914400" algn="l">
              <a:spcBef>
                <a:spcPts val="324"/>
              </a:spcBef>
              <a:spcAft>
                <a:spcPts val="0"/>
              </a:spcAft>
              <a:buSzPts val="1200"/>
              <a:buChar char="◦"/>
              <a:defRPr sz="1200"/>
            </a:lvl2pPr>
            <a:lvl3pPr indent="-292100" lvl="2" marL="1371600" algn="l">
              <a:spcBef>
                <a:spcPts val="350"/>
              </a:spcBef>
              <a:spcAft>
                <a:spcPts val="0"/>
              </a:spcAft>
              <a:buSzPts val="1000"/>
              <a:buChar char="●"/>
              <a:defRPr sz="1000"/>
            </a:lvl3pPr>
            <a:lvl4pPr indent="-285750" lvl="3" marL="1828800" algn="l">
              <a:spcBef>
                <a:spcPts val="350"/>
              </a:spcBef>
              <a:spcAft>
                <a:spcPts val="0"/>
              </a:spcAft>
              <a:buSzPts val="900"/>
              <a:buChar char="●"/>
              <a:defRPr sz="900"/>
            </a:lvl4pPr>
            <a:lvl5pPr indent="-285750" lvl="4" marL="2286000" algn="l">
              <a:spcBef>
                <a:spcPts val="350"/>
              </a:spcBef>
              <a:spcAft>
                <a:spcPts val="0"/>
              </a:spcAft>
              <a:buSzPts val="900"/>
              <a:buChar char="●"/>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5" name="Google Shape;75;p20"/>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sp>
      <p:sp>
        <p:nvSpPr>
          <p:cNvPr id="76" name="Google Shape;76;p20"/>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0"/>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ru-RU"/>
              <a:t>‹#›</a:t>
            </a:fld>
            <a:endParaRPr/>
          </a:p>
        </p:txBody>
      </p:sp>
      <p:sp>
        <p:nvSpPr>
          <p:cNvPr id="79" name="Google Shape;79;p20"/>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rmAutofit/>
          </a:bodyPr>
          <a:lstStyle>
            <a:lvl1pPr lvl="0" marR="0" algn="r">
              <a:spcBef>
                <a:spcPts val="0"/>
              </a:spcBef>
              <a:spcAft>
                <a:spcPts val="0"/>
              </a:spcAft>
              <a:buClr>
                <a:schemeClr val="accent1"/>
              </a:buClr>
              <a:buSzPts val="3000"/>
              <a:buFont typeface="Lucida Sans"/>
              <a:buNone/>
              <a:defRPr b="0" sz="3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0"/>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1" name="Google Shape;81;p20"/>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2" name="Google Shape;82;p20"/>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83" name="Google Shape;83;p20"/>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84" name="Google Shape;84;p20"/>
          <p:cNvSpPr/>
          <p:nvPr/>
        </p:nvSpPr>
        <p:spPr>
          <a:xfrm>
            <a:off x="8664112"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5" name="Google Shape;85;p20"/>
          <p:cNvSpPr/>
          <p:nvPr/>
        </p:nvSpPr>
        <p:spPr>
          <a:xfrm>
            <a:off x="8477696"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7" name="Google Shape;7;p11"/>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8" name="Google Shape;8;p11"/>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9" name="Google Shape;9;p11"/>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0" name="Google Shape;10;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100"/>
              <a:buFont typeface="Lucida Sans"/>
              <a:buNone/>
              <a:defRPr b="1" i="0" sz="4100" u="none" cap="none" strike="noStrik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2" name="Google Shape;12;p1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13" name="Google Shape;13;p1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14" name="Google Shape;14;p1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u="none">
                <a:solidFill>
                  <a:schemeClr val="dk1"/>
                </a:solidFill>
                <a:latin typeface="Lucida Sans"/>
                <a:ea typeface="Lucida Sans"/>
                <a:cs typeface="Lucida Sans"/>
                <a:sym typeface="Lucida Sans"/>
              </a:defRPr>
            </a:lvl1pPr>
            <a:lvl2pPr indent="0" lvl="1" marL="0" marR="0" rtl="0" algn="r">
              <a:spcBef>
                <a:spcPts val="0"/>
              </a:spcBef>
              <a:buNone/>
              <a:defRPr b="0" sz="1000" u="none">
                <a:solidFill>
                  <a:schemeClr val="dk1"/>
                </a:solidFill>
                <a:latin typeface="Lucida Sans"/>
                <a:ea typeface="Lucida Sans"/>
                <a:cs typeface="Lucida Sans"/>
                <a:sym typeface="Lucida Sans"/>
              </a:defRPr>
            </a:lvl2pPr>
            <a:lvl3pPr indent="0" lvl="2" marL="0" marR="0" rtl="0" algn="r">
              <a:spcBef>
                <a:spcPts val="0"/>
              </a:spcBef>
              <a:buNone/>
              <a:defRPr b="0" sz="1000" u="none">
                <a:solidFill>
                  <a:schemeClr val="dk1"/>
                </a:solidFill>
                <a:latin typeface="Lucida Sans"/>
                <a:ea typeface="Lucida Sans"/>
                <a:cs typeface="Lucida Sans"/>
                <a:sym typeface="Lucida Sans"/>
              </a:defRPr>
            </a:lvl3pPr>
            <a:lvl4pPr indent="0" lvl="3" marL="0" marR="0" rtl="0" algn="r">
              <a:spcBef>
                <a:spcPts val="0"/>
              </a:spcBef>
              <a:buNone/>
              <a:defRPr b="0" sz="1000" u="none">
                <a:solidFill>
                  <a:schemeClr val="dk1"/>
                </a:solidFill>
                <a:latin typeface="Lucida Sans"/>
                <a:ea typeface="Lucida Sans"/>
                <a:cs typeface="Lucida Sans"/>
                <a:sym typeface="Lucida Sans"/>
              </a:defRPr>
            </a:lvl4pPr>
            <a:lvl5pPr indent="0" lvl="4" marL="0" marR="0" rtl="0" algn="r">
              <a:spcBef>
                <a:spcPts val="0"/>
              </a:spcBef>
              <a:buNone/>
              <a:defRPr b="0" sz="1000" u="none">
                <a:solidFill>
                  <a:schemeClr val="dk1"/>
                </a:solidFill>
                <a:latin typeface="Lucida Sans"/>
                <a:ea typeface="Lucida Sans"/>
                <a:cs typeface="Lucida Sans"/>
                <a:sym typeface="Lucida Sans"/>
              </a:defRPr>
            </a:lvl5pPr>
            <a:lvl6pPr indent="0" lvl="5" marL="0" marR="0" rtl="0" algn="r">
              <a:spcBef>
                <a:spcPts val="0"/>
              </a:spcBef>
              <a:buNone/>
              <a:defRPr b="0" sz="1000" u="none">
                <a:solidFill>
                  <a:schemeClr val="dk1"/>
                </a:solidFill>
                <a:latin typeface="Lucida Sans"/>
                <a:ea typeface="Lucida Sans"/>
                <a:cs typeface="Lucida Sans"/>
                <a:sym typeface="Lucida Sans"/>
              </a:defRPr>
            </a:lvl6pPr>
            <a:lvl7pPr indent="0" lvl="6" marL="0" marR="0" rtl="0" algn="r">
              <a:spcBef>
                <a:spcPts val="0"/>
              </a:spcBef>
              <a:buNone/>
              <a:defRPr b="0" sz="1000" u="none">
                <a:solidFill>
                  <a:schemeClr val="dk1"/>
                </a:solidFill>
                <a:latin typeface="Lucida Sans"/>
                <a:ea typeface="Lucida Sans"/>
                <a:cs typeface="Lucida Sans"/>
                <a:sym typeface="Lucida Sans"/>
              </a:defRPr>
            </a:lvl7pPr>
            <a:lvl8pPr indent="0" lvl="7" marL="0" marR="0" rtl="0" algn="r">
              <a:spcBef>
                <a:spcPts val="0"/>
              </a:spcBef>
              <a:buNone/>
              <a:defRPr b="0" sz="1000" u="none">
                <a:solidFill>
                  <a:schemeClr val="dk1"/>
                </a:solidFill>
                <a:latin typeface="Lucida Sans"/>
                <a:ea typeface="Lucida Sans"/>
                <a:cs typeface="Lucida Sans"/>
                <a:sym typeface="Lucida Sans"/>
              </a:defRPr>
            </a:lvl8pPr>
            <a:lvl9pPr indent="0" lvl="8" marL="0" marR="0" rtl="0" algn="r">
              <a:spcBef>
                <a:spcPts val="0"/>
              </a:spcBef>
              <a:buNone/>
              <a:defRPr b="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8.png"/><Relationship Id="rId8"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rmAutofit fontScale="90000"/>
          </a:bodyPr>
          <a:lstStyle/>
          <a:p>
            <a:pPr indent="0" lvl="0" marL="0" rtl="0" algn="r">
              <a:spcBef>
                <a:spcPts val="0"/>
              </a:spcBef>
              <a:spcAft>
                <a:spcPts val="0"/>
              </a:spcAft>
              <a:buClr>
                <a:schemeClr val="dk2"/>
              </a:buClr>
              <a:buSzPct val="100000"/>
              <a:buFont typeface="Lucida Sans"/>
              <a:buNone/>
            </a:pPr>
            <a:r>
              <a:rPr lang="ru-RU"/>
              <a:t> Информационная система </a:t>
            </a:r>
            <a:r>
              <a:rPr lang="ru-RU"/>
              <a:t>учета</a:t>
            </a:r>
            <a:r>
              <a:rPr lang="ru-RU"/>
              <a:t> оборудования</a:t>
            </a:r>
            <a:endParaRPr/>
          </a:p>
        </p:txBody>
      </p:sp>
      <p:sp>
        <p:nvSpPr>
          <p:cNvPr id="103" name="Google Shape;103;p1"/>
          <p:cNvSpPr txBox="1"/>
          <p:nvPr>
            <p:ph idx="1" type="subTitle"/>
          </p:nvPr>
        </p:nvSpPr>
        <p:spPr>
          <a:xfrm>
            <a:off x="5220072" y="3861048"/>
            <a:ext cx="3704456" cy="1296144"/>
          </a:xfrm>
          <a:prstGeom prst="rect">
            <a:avLst/>
          </a:prstGeom>
          <a:noFill/>
          <a:ln>
            <a:noFill/>
          </a:ln>
        </p:spPr>
        <p:txBody>
          <a:bodyPr anchorCtr="0" anchor="t" bIns="45700" lIns="45700" spcFirstLastPara="1" rIns="45700" wrap="square" tIns="45700">
            <a:normAutofit fontScale="47500" lnSpcReduction="20000"/>
          </a:bodyPr>
          <a:lstStyle/>
          <a:p>
            <a:pPr indent="0" lvl="0" marL="0" marR="64008" rtl="0" algn="r">
              <a:spcBef>
                <a:spcPts val="0"/>
              </a:spcBef>
              <a:spcAft>
                <a:spcPts val="0"/>
              </a:spcAft>
              <a:buSzPct val="68000"/>
              <a:buNone/>
            </a:pPr>
            <a:r>
              <a:rPr lang="ru-RU"/>
              <a:t>Состав команды: </a:t>
            </a:r>
            <a:endParaRPr/>
          </a:p>
          <a:p>
            <a:pPr indent="0" lvl="0" marL="0" marR="64008" rtl="0" algn="r">
              <a:spcBef>
                <a:spcPts val="400"/>
              </a:spcBef>
              <a:spcAft>
                <a:spcPts val="0"/>
              </a:spcAft>
              <a:buSzPct val="68000"/>
              <a:buNone/>
            </a:pPr>
            <a:r>
              <a:rPr lang="ru-RU"/>
              <a:t>Азмагулов Артём</a:t>
            </a:r>
            <a:endParaRPr/>
          </a:p>
          <a:p>
            <a:pPr indent="0" lvl="0" marL="0" marR="64008" rtl="0" algn="r">
              <a:spcBef>
                <a:spcPts val="400"/>
              </a:spcBef>
              <a:spcAft>
                <a:spcPts val="0"/>
              </a:spcAft>
              <a:buSzPct val="68000"/>
              <a:buNone/>
            </a:pPr>
            <a:r>
              <a:rPr lang="ru-RU"/>
              <a:t>Исмагилов Айназ </a:t>
            </a:r>
            <a:endParaRPr/>
          </a:p>
          <a:p>
            <a:pPr indent="0" lvl="0" marL="0" marR="64008" rtl="0" algn="r">
              <a:spcBef>
                <a:spcPts val="400"/>
              </a:spcBef>
              <a:spcAft>
                <a:spcPts val="0"/>
              </a:spcAft>
              <a:buSzPct val="68000"/>
              <a:buNone/>
            </a:pPr>
            <a:r>
              <a:rPr lang="ru-RU"/>
              <a:t>Рябов Никита</a:t>
            </a:r>
            <a:endParaRPr/>
          </a:p>
          <a:p>
            <a:pPr indent="0" lvl="0" marL="0" marR="64008" rtl="0" algn="r">
              <a:spcBef>
                <a:spcPts val="400"/>
              </a:spcBef>
              <a:spcAft>
                <a:spcPts val="0"/>
              </a:spcAft>
              <a:buSzPct val="68000"/>
              <a:buNone/>
            </a:pPr>
            <a:r>
              <a:rPr lang="ru-RU"/>
              <a:t>Назаров Рашит</a:t>
            </a:r>
            <a:endParaRPr/>
          </a:p>
          <a:p>
            <a:pPr indent="0" lvl="0" marL="0" marR="64008" rtl="0" algn="r">
              <a:spcBef>
                <a:spcPts val="400"/>
              </a:spcBef>
              <a:spcAft>
                <a:spcPts val="0"/>
              </a:spcAft>
              <a:buSzPct val="68000"/>
              <a:buNone/>
            </a:pPr>
            <a:r>
              <a:rPr lang="ru-RU"/>
              <a:t>Мехоношин Владислав</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
          <p:cNvSpPr txBox="1"/>
          <p:nvPr>
            <p:ph type="title"/>
          </p:nvPr>
        </p:nvSpPr>
        <p:spPr>
          <a:xfrm>
            <a:off x="417225" y="274650"/>
            <a:ext cx="82695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4100"/>
              <a:buFont typeface="Lucida Sans"/>
              <a:buNone/>
            </a:pPr>
            <a:r>
              <a:rPr lang="ru-RU"/>
              <a:t>Техническое задание</a:t>
            </a:r>
            <a:endParaRPr/>
          </a:p>
        </p:txBody>
      </p:sp>
      <p:sp>
        <p:nvSpPr>
          <p:cNvPr id="109" name="Google Shape;109;p2"/>
          <p:cNvSpPr txBox="1"/>
          <p:nvPr/>
        </p:nvSpPr>
        <p:spPr>
          <a:xfrm>
            <a:off x="358500" y="1846300"/>
            <a:ext cx="8427000" cy="3879000"/>
          </a:xfrm>
          <a:prstGeom prst="rect">
            <a:avLst/>
          </a:prstGeom>
          <a:noFill/>
          <a:ln>
            <a:noFill/>
          </a:ln>
        </p:spPr>
        <p:txBody>
          <a:bodyPr anchorCtr="0" anchor="t" bIns="91425" lIns="91425" spcFirstLastPara="1" rIns="91425" wrap="square" tIns="91425">
            <a:spAutoFit/>
          </a:bodyPr>
          <a:lstStyle/>
          <a:p>
            <a:pPr indent="-419100" lvl="0" marL="457200" rtl="0" algn="l">
              <a:spcBef>
                <a:spcPts val="0"/>
              </a:spcBef>
              <a:spcAft>
                <a:spcPts val="0"/>
              </a:spcAft>
              <a:buSzPts val="3000"/>
              <a:buFont typeface="Lucida Sans"/>
              <a:buChar char="●"/>
            </a:pPr>
            <a:r>
              <a:rPr lang="ru-RU" sz="3000">
                <a:latin typeface="Lucida Sans"/>
                <a:ea typeface="Lucida Sans"/>
                <a:cs typeface="Lucida Sans"/>
                <a:sym typeface="Lucida Sans"/>
              </a:rPr>
              <a:t>Модель жизненного цикла оборудования</a:t>
            </a:r>
            <a:endParaRPr sz="3000">
              <a:latin typeface="Lucida Sans"/>
              <a:ea typeface="Lucida Sans"/>
              <a:cs typeface="Lucida Sans"/>
              <a:sym typeface="Lucida Sans"/>
            </a:endParaRPr>
          </a:p>
          <a:p>
            <a:pPr indent="-419100" lvl="0" marL="457200" rtl="0" algn="l">
              <a:spcBef>
                <a:spcPts val="0"/>
              </a:spcBef>
              <a:spcAft>
                <a:spcPts val="0"/>
              </a:spcAft>
              <a:buSzPts val="3000"/>
              <a:buFont typeface="Lucida Sans"/>
              <a:buChar char="●"/>
            </a:pPr>
            <a:r>
              <a:rPr lang="ru-RU" sz="3000">
                <a:latin typeface="Lucida Sans"/>
                <a:ea typeface="Lucida Sans"/>
                <a:cs typeface="Lucida Sans"/>
                <a:sym typeface="Lucida Sans"/>
              </a:rPr>
              <a:t>Поддержка 3 видов оборудования и их характеристик</a:t>
            </a:r>
            <a:endParaRPr sz="3000">
              <a:latin typeface="Lucida Sans"/>
              <a:ea typeface="Lucida Sans"/>
              <a:cs typeface="Lucida Sans"/>
              <a:sym typeface="Lucida Sans"/>
            </a:endParaRPr>
          </a:p>
          <a:p>
            <a:pPr indent="-419100" lvl="0" marL="457200" rtl="0" algn="l">
              <a:spcBef>
                <a:spcPts val="0"/>
              </a:spcBef>
              <a:spcAft>
                <a:spcPts val="0"/>
              </a:spcAft>
              <a:buSzPts val="3000"/>
              <a:buFont typeface="Lucida Sans"/>
              <a:buChar char="●"/>
            </a:pPr>
            <a:r>
              <a:rPr lang="ru-RU" sz="3000">
                <a:latin typeface="Lucida Sans"/>
                <a:ea typeface="Lucida Sans"/>
                <a:cs typeface="Lucida Sans"/>
                <a:sym typeface="Lucida Sans"/>
              </a:rPr>
              <a:t>Регистрация ремонта, местоположения и назначения</a:t>
            </a:r>
            <a:endParaRPr sz="3000">
              <a:latin typeface="Lucida Sans"/>
              <a:ea typeface="Lucida Sans"/>
              <a:cs typeface="Lucida Sans"/>
              <a:sym typeface="Lucida Sans"/>
            </a:endParaRPr>
          </a:p>
          <a:p>
            <a:pPr indent="-419100" lvl="0" marL="457200" rtl="0" algn="l">
              <a:spcBef>
                <a:spcPts val="0"/>
              </a:spcBef>
              <a:spcAft>
                <a:spcPts val="0"/>
              </a:spcAft>
              <a:buSzPts val="3000"/>
              <a:buFont typeface="Lucida Sans"/>
              <a:buChar char="●"/>
            </a:pPr>
            <a:r>
              <a:rPr lang="ru-RU" sz="3000">
                <a:latin typeface="Lucida Sans"/>
                <a:ea typeface="Lucida Sans"/>
                <a:cs typeface="Lucida Sans"/>
                <a:sym typeface="Lucida Sans"/>
              </a:rPr>
              <a:t>Автоматический сбор технических характеристик компьютера</a:t>
            </a:r>
            <a:endParaRPr sz="3000">
              <a:latin typeface="Lucida Sans"/>
              <a:ea typeface="Lucida Sans"/>
              <a:cs typeface="Lucida Sans"/>
              <a:sym typeface="Lucida Sans"/>
            </a:endParaRPr>
          </a:p>
          <a:p>
            <a:pPr indent="-419100" lvl="0" marL="457200" rtl="0" algn="l">
              <a:spcBef>
                <a:spcPts val="0"/>
              </a:spcBef>
              <a:spcAft>
                <a:spcPts val="0"/>
              </a:spcAft>
              <a:buSzPts val="3000"/>
              <a:buFont typeface="Lucida Sans"/>
              <a:buChar char="●"/>
            </a:pPr>
            <a:r>
              <a:rPr lang="ru-RU" sz="3000">
                <a:latin typeface="Lucida Sans"/>
                <a:ea typeface="Lucida Sans"/>
                <a:cs typeface="Lucida Sans"/>
                <a:sym typeface="Lucida Sans"/>
              </a:rPr>
              <a:t>Логирование операций </a:t>
            </a:r>
            <a:endParaRPr sz="3000">
              <a:latin typeface="Lucida Sans"/>
              <a:ea typeface="Lucida Sans"/>
              <a:cs typeface="Lucida Sans"/>
              <a:sym typeface="Lucid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9"/>
          <p:cNvSpPr txBox="1"/>
          <p:nvPr>
            <p:ph type="title"/>
          </p:nvPr>
        </p:nvSpPr>
        <p:spPr>
          <a:xfrm>
            <a:off x="457200" y="-12"/>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4100"/>
              <a:buFont typeface="Lucida Sans"/>
              <a:buNone/>
            </a:pPr>
            <a:r>
              <a:rPr lang="ru-RU"/>
              <a:t>Технологии</a:t>
            </a:r>
            <a:endParaRPr/>
          </a:p>
        </p:txBody>
      </p:sp>
      <p:sp>
        <p:nvSpPr>
          <p:cNvPr id="115" name="Google Shape;115;p9"/>
          <p:cNvSpPr txBox="1"/>
          <p:nvPr/>
        </p:nvSpPr>
        <p:spPr>
          <a:xfrm>
            <a:off x="175550" y="1015225"/>
            <a:ext cx="4660500" cy="480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RU" sz="3000">
                <a:latin typeface="Lucida Sans"/>
                <a:ea typeface="Lucida Sans"/>
                <a:cs typeface="Lucida Sans"/>
                <a:sym typeface="Lucida Sans"/>
              </a:rPr>
              <a:t>База данных</a:t>
            </a:r>
            <a:endParaRPr sz="3000">
              <a:latin typeface="Lucida Sans"/>
              <a:ea typeface="Lucida Sans"/>
              <a:cs typeface="Lucida Sans"/>
              <a:sym typeface="Lucida Sans"/>
            </a:endParaRPr>
          </a:p>
          <a:p>
            <a:pPr indent="0" lvl="0" marL="0" rtl="0" algn="l">
              <a:spcBef>
                <a:spcPts val="0"/>
              </a:spcBef>
              <a:spcAft>
                <a:spcPts val="0"/>
              </a:spcAft>
              <a:buNone/>
            </a:pPr>
            <a:r>
              <a:rPr lang="ru-RU" sz="3000">
                <a:latin typeface="Lucida Sans"/>
                <a:ea typeface="Lucida Sans"/>
                <a:cs typeface="Lucida Sans"/>
                <a:sym typeface="Lucida Sans"/>
              </a:rPr>
              <a:t>	MySQL SQL</a:t>
            </a:r>
            <a:endParaRPr sz="3000">
              <a:latin typeface="Lucida Sans"/>
              <a:ea typeface="Lucida Sans"/>
              <a:cs typeface="Lucida Sans"/>
              <a:sym typeface="Lucida Sans"/>
            </a:endParaRPr>
          </a:p>
          <a:p>
            <a:pPr indent="457200" lvl="0" marL="0" rtl="0" algn="l">
              <a:spcBef>
                <a:spcPts val="0"/>
              </a:spcBef>
              <a:spcAft>
                <a:spcPts val="0"/>
              </a:spcAft>
              <a:buNone/>
            </a:pPr>
            <a:r>
              <a:rPr lang="ru-RU" sz="3000">
                <a:latin typeface="Lucida Sans"/>
                <a:ea typeface="Lucida Sans"/>
                <a:cs typeface="Lucida Sans"/>
                <a:sym typeface="Lucida Sans"/>
              </a:rPr>
              <a:t>phpMyAdmin</a:t>
            </a:r>
            <a:endParaRPr sz="3000">
              <a:latin typeface="Lucida Sans"/>
              <a:ea typeface="Lucida Sans"/>
              <a:cs typeface="Lucida Sans"/>
              <a:sym typeface="Lucida Sans"/>
            </a:endParaRPr>
          </a:p>
          <a:p>
            <a:pPr indent="0" lvl="0" marL="0" rtl="0" algn="l">
              <a:spcBef>
                <a:spcPts val="0"/>
              </a:spcBef>
              <a:spcAft>
                <a:spcPts val="0"/>
              </a:spcAft>
              <a:buNone/>
            </a:pPr>
            <a:r>
              <a:rPr lang="ru-RU" sz="3000">
                <a:latin typeface="Lucida Sans"/>
                <a:ea typeface="Lucida Sans"/>
                <a:cs typeface="Lucida Sans"/>
                <a:sym typeface="Lucida Sans"/>
              </a:rPr>
              <a:t>Приложение</a:t>
            </a:r>
            <a:endParaRPr sz="3000">
              <a:latin typeface="Lucida Sans"/>
              <a:ea typeface="Lucida Sans"/>
              <a:cs typeface="Lucida Sans"/>
              <a:sym typeface="Lucida Sans"/>
            </a:endParaRPr>
          </a:p>
          <a:p>
            <a:pPr indent="0" lvl="0" marL="0" rtl="0" algn="l">
              <a:spcBef>
                <a:spcPts val="0"/>
              </a:spcBef>
              <a:spcAft>
                <a:spcPts val="0"/>
              </a:spcAft>
              <a:buNone/>
            </a:pPr>
            <a:r>
              <a:rPr lang="ru-RU" sz="3000">
                <a:latin typeface="Lucida Sans"/>
                <a:ea typeface="Lucida Sans"/>
                <a:cs typeface="Lucida Sans"/>
                <a:sym typeface="Lucida Sans"/>
              </a:rPr>
              <a:t>	C# Entity Framework</a:t>
            </a:r>
            <a:endParaRPr sz="3000">
              <a:latin typeface="Lucida Sans"/>
              <a:ea typeface="Lucida Sans"/>
              <a:cs typeface="Lucida Sans"/>
              <a:sym typeface="Lucida Sans"/>
            </a:endParaRPr>
          </a:p>
          <a:p>
            <a:pPr indent="0" lvl="0" marL="0" rtl="0" algn="l">
              <a:spcBef>
                <a:spcPts val="0"/>
              </a:spcBef>
              <a:spcAft>
                <a:spcPts val="0"/>
              </a:spcAft>
              <a:buNone/>
            </a:pPr>
            <a:r>
              <a:rPr lang="ru-RU" sz="3000">
                <a:latin typeface="Lucida Sans"/>
                <a:ea typeface="Lucida Sans"/>
                <a:cs typeface="Lucida Sans"/>
                <a:sym typeface="Lucida Sans"/>
              </a:rPr>
              <a:t>	Visual Studio</a:t>
            </a:r>
            <a:endParaRPr sz="3000">
              <a:latin typeface="Lucida Sans"/>
              <a:ea typeface="Lucida Sans"/>
              <a:cs typeface="Lucida Sans"/>
              <a:sym typeface="Lucida Sans"/>
            </a:endParaRPr>
          </a:p>
          <a:p>
            <a:pPr indent="0" lvl="0" marL="0" rtl="0" algn="l">
              <a:spcBef>
                <a:spcPts val="0"/>
              </a:spcBef>
              <a:spcAft>
                <a:spcPts val="0"/>
              </a:spcAft>
              <a:buNone/>
            </a:pPr>
            <a:r>
              <a:rPr lang="ru-RU" sz="3000">
                <a:latin typeface="Lucida Sans"/>
                <a:ea typeface="Lucida Sans"/>
                <a:cs typeface="Lucida Sans"/>
                <a:sym typeface="Lucida Sans"/>
              </a:rPr>
              <a:t>	Windows Forms</a:t>
            </a:r>
            <a:endParaRPr sz="3000">
              <a:latin typeface="Lucida Sans"/>
              <a:ea typeface="Lucida Sans"/>
              <a:cs typeface="Lucida Sans"/>
              <a:sym typeface="Lucida Sans"/>
            </a:endParaRPr>
          </a:p>
          <a:p>
            <a:pPr indent="0" lvl="0" marL="0" rtl="0" algn="l">
              <a:spcBef>
                <a:spcPts val="0"/>
              </a:spcBef>
              <a:spcAft>
                <a:spcPts val="0"/>
              </a:spcAft>
              <a:buNone/>
            </a:pPr>
            <a:r>
              <a:rPr lang="ru-RU" sz="3000">
                <a:latin typeface="Lucida Sans"/>
                <a:ea typeface="Lucida Sans"/>
                <a:cs typeface="Lucida Sans"/>
                <a:sym typeface="Lucida Sans"/>
              </a:rPr>
              <a:t>Сканер</a:t>
            </a:r>
            <a:endParaRPr sz="3000">
              <a:latin typeface="Lucida Sans"/>
              <a:ea typeface="Lucida Sans"/>
              <a:cs typeface="Lucida Sans"/>
              <a:sym typeface="Lucida Sans"/>
            </a:endParaRPr>
          </a:p>
          <a:p>
            <a:pPr indent="0" lvl="0" marL="0" rtl="0" algn="l">
              <a:spcBef>
                <a:spcPts val="0"/>
              </a:spcBef>
              <a:spcAft>
                <a:spcPts val="0"/>
              </a:spcAft>
              <a:buNone/>
            </a:pPr>
            <a:r>
              <a:rPr lang="ru-RU" sz="3000">
                <a:latin typeface="Lucida Sans"/>
                <a:ea typeface="Lucida Sans"/>
                <a:cs typeface="Lucida Sans"/>
                <a:sym typeface="Lucida Sans"/>
              </a:rPr>
              <a:t>	Python WMI </a:t>
            </a:r>
            <a:endParaRPr sz="3000">
              <a:latin typeface="Lucida Sans"/>
              <a:ea typeface="Lucida Sans"/>
              <a:cs typeface="Lucida Sans"/>
              <a:sym typeface="Lucida Sans"/>
            </a:endParaRPr>
          </a:p>
          <a:p>
            <a:pPr indent="457200" lvl="0" marL="0" rtl="0" algn="l">
              <a:spcBef>
                <a:spcPts val="0"/>
              </a:spcBef>
              <a:spcAft>
                <a:spcPts val="0"/>
              </a:spcAft>
              <a:buNone/>
            </a:pPr>
            <a:r>
              <a:rPr lang="ru-RU" sz="3000">
                <a:latin typeface="Lucida Sans"/>
                <a:ea typeface="Lucida Sans"/>
                <a:cs typeface="Lucida Sans"/>
                <a:sym typeface="Lucida Sans"/>
              </a:rPr>
              <a:t>IDLE JSON</a:t>
            </a:r>
            <a:endParaRPr sz="3000">
              <a:latin typeface="Lucida Sans"/>
              <a:ea typeface="Lucida Sans"/>
              <a:cs typeface="Lucida Sans"/>
              <a:sym typeface="Lucida Sans"/>
            </a:endParaRPr>
          </a:p>
        </p:txBody>
      </p:sp>
      <p:pic>
        <p:nvPicPr>
          <p:cNvPr id="116" name="Google Shape;116;p9"/>
          <p:cNvPicPr preferRelativeResize="0"/>
          <p:nvPr/>
        </p:nvPicPr>
        <p:blipFill rotWithShape="1">
          <a:blip r:embed="rId3">
            <a:alphaModFix/>
          </a:blip>
          <a:srcRect b="16285" l="20513" r="25801" t="19040"/>
          <a:stretch/>
        </p:blipFill>
        <p:spPr>
          <a:xfrm>
            <a:off x="4836038" y="3005822"/>
            <a:ext cx="1150436" cy="1268864"/>
          </a:xfrm>
          <a:prstGeom prst="rect">
            <a:avLst/>
          </a:prstGeom>
          <a:noFill/>
          <a:ln>
            <a:noFill/>
          </a:ln>
        </p:spPr>
      </p:pic>
      <p:pic>
        <p:nvPicPr>
          <p:cNvPr id="117" name="Google Shape;117;p9"/>
          <p:cNvPicPr preferRelativeResize="0"/>
          <p:nvPr/>
        </p:nvPicPr>
        <p:blipFill rotWithShape="1">
          <a:blip r:embed="rId4">
            <a:alphaModFix/>
          </a:blip>
          <a:srcRect b="45622" l="25311" r="26079" t="13599"/>
          <a:stretch/>
        </p:blipFill>
        <p:spPr>
          <a:xfrm>
            <a:off x="6084925" y="3280275"/>
            <a:ext cx="1716326" cy="719925"/>
          </a:xfrm>
          <a:prstGeom prst="rect">
            <a:avLst/>
          </a:prstGeom>
          <a:noFill/>
          <a:ln>
            <a:noFill/>
          </a:ln>
        </p:spPr>
      </p:pic>
      <p:pic>
        <p:nvPicPr>
          <p:cNvPr id="118" name="Google Shape;118;p9"/>
          <p:cNvPicPr preferRelativeResize="0"/>
          <p:nvPr/>
        </p:nvPicPr>
        <p:blipFill>
          <a:blip r:embed="rId5">
            <a:alphaModFix/>
          </a:blip>
          <a:stretch>
            <a:fillRect/>
          </a:stretch>
        </p:blipFill>
        <p:spPr>
          <a:xfrm>
            <a:off x="4836050" y="1275575"/>
            <a:ext cx="2093809" cy="1143001"/>
          </a:xfrm>
          <a:prstGeom prst="rect">
            <a:avLst/>
          </a:prstGeom>
          <a:noFill/>
          <a:ln>
            <a:noFill/>
          </a:ln>
        </p:spPr>
      </p:pic>
      <p:pic>
        <p:nvPicPr>
          <p:cNvPr id="119" name="Google Shape;119;p9"/>
          <p:cNvPicPr preferRelativeResize="0"/>
          <p:nvPr/>
        </p:nvPicPr>
        <p:blipFill rotWithShape="1">
          <a:blip r:embed="rId6">
            <a:alphaModFix/>
          </a:blip>
          <a:srcRect b="19138" l="19081" r="21362" t="21034"/>
          <a:stretch/>
        </p:blipFill>
        <p:spPr>
          <a:xfrm>
            <a:off x="5366950" y="4548763"/>
            <a:ext cx="1263227" cy="1268874"/>
          </a:xfrm>
          <a:prstGeom prst="rect">
            <a:avLst/>
          </a:prstGeom>
          <a:noFill/>
          <a:ln>
            <a:noFill/>
          </a:ln>
        </p:spPr>
      </p:pic>
      <p:pic>
        <p:nvPicPr>
          <p:cNvPr id="120" name="Google Shape;120;p9"/>
          <p:cNvPicPr preferRelativeResize="0"/>
          <p:nvPr/>
        </p:nvPicPr>
        <p:blipFill rotWithShape="1">
          <a:blip r:embed="rId7">
            <a:alphaModFix/>
          </a:blip>
          <a:srcRect b="0" l="0" r="55861" t="0"/>
          <a:stretch/>
        </p:blipFill>
        <p:spPr>
          <a:xfrm>
            <a:off x="6929838" y="4495212"/>
            <a:ext cx="1388205" cy="1376000"/>
          </a:xfrm>
          <a:prstGeom prst="rect">
            <a:avLst/>
          </a:prstGeom>
          <a:noFill/>
          <a:ln>
            <a:noFill/>
          </a:ln>
        </p:spPr>
      </p:pic>
      <p:pic>
        <p:nvPicPr>
          <p:cNvPr id="121" name="Google Shape;121;p9"/>
          <p:cNvPicPr preferRelativeResize="0"/>
          <p:nvPr/>
        </p:nvPicPr>
        <p:blipFill rotWithShape="1">
          <a:blip r:embed="rId8">
            <a:alphaModFix/>
          </a:blip>
          <a:srcRect b="31826" l="17235" r="48588" t="35967"/>
          <a:stretch/>
        </p:blipFill>
        <p:spPr>
          <a:xfrm>
            <a:off x="7899700" y="3176113"/>
            <a:ext cx="985124" cy="928274"/>
          </a:xfrm>
          <a:prstGeom prst="rect">
            <a:avLst/>
          </a:prstGeom>
          <a:noFill/>
          <a:ln>
            <a:noFill/>
          </a:ln>
        </p:spPr>
      </p:pic>
      <p:pic>
        <p:nvPicPr>
          <p:cNvPr id="122" name="Google Shape;122;p9"/>
          <p:cNvPicPr preferRelativeResize="0"/>
          <p:nvPr/>
        </p:nvPicPr>
        <p:blipFill rotWithShape="1">
          <a:blip r:embed="rId9">
            <a:alphaModFix/>
          </a:blip>
          <a:srcRect b="13660" l="9901" r="7718" t="13015"/>
          <a:stretch/>
        </p:blipFill>
        <p:spPr>
          <a:xfrm>
            <a:off x="7168500" y="1206409"/>
            <a:ext cx="1716325" cy="101847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56f84d2f98_1_0"/>
          <p:cNvSpPr txBox="1"/>
          <p:nvPr>
            <p:ph idx="1" type="body"/>
          </p:nvPr>
        </p:nvSpPr>
        <p:spPr>
          <a:xfrm>
            <a:off x="457200" y="1481328"/>
            <a:ext cx="8229600" cy="4526100"/>
          </a:xfrm>
          <a:prstGeom prst="rect">
            <a:avLst/>
          </a:prstGeom>
        </p:spPr>
        <p:txBody>
          <a:bodyPr anchorCtr="0" anchor="t" bIns="45700" lIns="91425" spcFirstLastPara="1" rIns="91425" wrap="square" tIns="45700">
            <a:normAutofit/>
          </a:bodyPr>
          <a:lstStyle/>
          <a:p>
            <a:pPr indent="0" lvl="0" marL="0" marR="139700" rtl="0" algn="just">
              <a:lnSpc>
                <a:spcPct val="123000"/>
              </a:lnSpc>
              <a:spcBef>
                <a:spcPts val="300"/>
              </a:spcBef>
              <a:spcAft>
                <a:spcPts val="0"/>
              </a:spcAft>
              <a:buNone/>
            </a:pPr>
            <a:r>
              <a:rPr lang="ru-RU" sz="2000"/>
              <a:t>SADT (Structured Analysis and Design Technique) - технология структурного анализа и проектирования. Методология предназначена для представления функций системы и анализа требований и применяется на этапах "жизненного цикла" системы.</a:t>
            </a:r>
            <a:endParaRPr sz="2000"/>
          </a:p>
        </p:txBody>
      </p:sp>
      <p:sp>
        <p:nvSpPr>
          <p:cNvPr id="128" name="Google Shape;128;g256f84d2f98_1_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ru-RU"/>
              <a:t>Жизненный цикл: Модель SADT</a:t>
            </a:r>
            <a:endParaRPr/>
          </a:p>
        </p:txBody>
      </p:sp>
      <p:pic>
        <p:nvPicPr>
          <p:cNvPr id="129" name="Google Shape;129;g256f84d2f98_1_0"/>
          <p:cNvPicPr preferRelativeResize="0"/>
          <p:nvPr/>
        </p:nvPicPr>
        <p:blipFill>
          <a:blip r:embed="rId3">
            <a:alphaModFix/>
          </a:blip>
          <a:stretch>
            <a:fillRect/>
          </a:stretch>
        </p:blipFill>
        <p:spPr>
          <a:xfrm>
            <a:off x="1737188" y="3100550"/>
            <a:ext cx="5669624" cy="319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4"/>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139446" lvl="0" marL="365760" rtl="0" algn="l">
              <a:spcBef>
                <a:spcPts val="0"/>
              </a:spcBef>
              <a:spcAft>
                <a:spcPts val="0"/>
              </a:spcAft>
              <a:buSzPts val="1836"/>
              <a:buNone/>
            </a:pPr>
            <a:r>
              <a:t/>
            </a:r>
            <a:endParaRPr/>
          </a:p>
        </p:txBody>
      </p:sp>
      <p:sp>
        <p:nvSpPr>
          <p:cNvPr id="135" name="Google Shape;135;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2"/>
              </a:buClr>
              <a:buSzPct val="100000"/>
              <a:buFont typeface="Lucida Sans"/>
              <a:buNone/>
            </a:pPr>
            <a:r>
              <a:rPr lang="ru-RU"/>
              <a:t>Жизненный цикл Оборудования</a:t>
            </a:r>
            <a:endParaRPr/>
          </a:p>
        </p:txBody>
      </p:sp>
      <p:pic>
        <p:nvPicPr>
          <p:cNvPr id="136" name="Google Shape;136;p4"/>
          <p:cNvPicPr preferRelativeResize="0"/>
          <p:nvPr/>
        </p:nvPicPr>
        <p:blipFill>
          <a:blip r:embed="rId3">
            <a:alphaModFix/>
          </a:blip>
          <a:stretch>
            <a:fillRect/>
          </a:stretch>
        </p:blipFill>
        <p:spPr>
          <a:xfrm>
            <a:off x="2118375" y="1174050"/>
            <a:ext cx="5050276" cy="52286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5"/>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139446" lvl="0" marL="365760" rtl="0" algn="l">
              <a:spcBef>
                <a:spcPts val="0"/>
              </a:spcBef>
              <a:spcAft>
                <a:spcPts val="0"/>
              </a:spcAft>
              <a:buSzPts val="1836"/>
              <a:buNone/>
            </a:pPr>
            <a:r>
              <a:t/>
            </a:r>
            <a:endParaRPr/>
          </a:p>
        </p:txBody>
      </p:sp>
      <p:sp>
        <p:nvSpPr>
          <p:cNvPr id="142" name="Google Shape;142;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4100"/>
              <a:buFont typeface="Lucida Sans"/>
              <a:buNone/>
            </a:pPr>
            <a:r>
              <a:rPr lang="ru-RU"/>
              <a:t>Жизненный цикл: Закупка</a:t>
            </a:r>
            <a:endParaRPr/>
          </a:p>
        </p:txBody>
      </p:sp>
      <p:pic>
        <p:nvPicPr>
          <p:cNvPr id="143" name="Google Shape;143;p5"/>
          <p:cNvPicPr preferRelativeResize="0"/>
          <p:nvPr/>
        </p:nvPicPr>
        <p:blipFill>
          <a:blip r:embed="rId3">
            <a:alphaModFix/>
          </a:blip>
          <a:stretch>
            <a:fillRect/>
          </a:stretch>
        </p:blipFill>
        <p:spPr>
          <a:xfrm>
            <a:off x="336613" y="2041925"/>
            <a:ext cx="8470776" cy="25699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Открытая">
  <a:themeElements>
    <a:clrScheme name="Открытая">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2023-06-11T10:30:36Z</dcterms:created>
  <dc:creator>Artem</dc:creator>
</cp:coreProperties>
</file>