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0E8D-DB22-4CB8-87AA-6B74B80665FD}" type="datetimeFigureOut">
              <a:rPr lang="ru-RU" smtClean="0"/>
              <a:t>26.07.2018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9DD7-2B09-4B52-9FCA-471E3D8BBE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30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D9DD7-2B09-4B52-9FCA-471E3D8BBE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0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4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5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en-US" dirty="0" smtClean="0"/>
              <a:t>Arduino </a:t>
            </a:r>
            <a:r>
              <a:rPr lang="ru-RU" dirty="0" smtClean="0"/>
              <a:t>с помощью  Алисы.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876800"/>
            <a:ext cx="8825658" cy="7481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	</a:t>
            </a:r>
            <a:r>
              <a:rPr lang="ru-RU" dirty="0" smtClean="0"/>
              <a:t>										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96510" y="4849091"/>
            <a:ext cx="7379854" cy="748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200" dirty="0" smtClean="0"/>
              <a:t>Проект выполнил </a:t>
            </a:r>
            <a:r>
              <a:rPr lang="ru-RU" sz="4200" dirty="0" err="1" smtClean="0"/>
              <a:t>михайлов</a:t>
            </a:r>
            <a:r>
              <a:rPr lang="ru-RU" sz="4200" dirty="0" smtClean="0"/>
              <a:t> </a:t>
            </a:r>
            <a:r>
              <a:rPr lang="ru-RU" sz="4200" dirty="0" err="1" smtClean="0"/>
              <a:t>никита</a:t>
            </a:r>
            <a:r>
              <a:rPr lang="ru-RU" sz="4200" dirty="0" smtClean="0"/>
              <a:t>.</a:t>
            </a:r>
            <a:r>
              <a:rPr lang="ru-RU" dirty="0" smtClean="0"/>
              <a:t>											</a:t>
            </a:r>
            <a:r>
              <a:rPr lang="ru-RU" dirty="0" smtClean="0"/>
              <a:t>	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2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79" y="1451884"/>
            <a:ext cx="3524250" cy="3524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8" y="1780088"/>
            <a:ext cx="5114852" cy="3196046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193964" y="83128"/>
            <a:ext cx="9786649" cy="1117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solidFill>
                  <a:schemeClr val="tx1">
                    <a:lumMod val="75000"/>
                  </a:schemeClr>
                </a:solidFill>
              </a:rPr>
              <a:t>Идея</a:t>
            </a: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ru-RU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70" y="2096654"/>
            <a:ext cx="2189018" cy="20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350982" y="286327"/>
            <a:ext cx="8894618" cy="542174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										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4183" y="729673"/>
            <a:ext cx="64285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rgbClr val="222222"/>
                </a:solidFill>
                <a:latin typeface="Arial" panose="020B0604020202020204" pitchFamily="34" charset="0"/>
              </a:rPr>
              <a:t>«Алиса</a:t>
            </a:r>
            <a:r>
              <a:rPr lang="ru-RU" sz="3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»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— </a:t>
            </a:r>
            <a:r>
              <a:rPr lang="ru-RU" sz="2800" dirty="0">
                <a:latin typeface="Arial" panose="020B0604020202020204" pitchFamily="34" charset="0"/>
              </a:rPr>
              <a:t>виртуальный </a:t>
            </a:r>
            <a:r>
              <a:rPr lang="ru-RU" sz="2800" dirty="0" smtClean="0">
                <a:latin typeface="Arial" panose="020B0604020202020204" pitchFamily="34" charset="0"/>
              </a:rPr>
              <a:t>голосовой помощник, </a:t>
            </a:r>
            <a:r>
              <a:rPr lang="ru-RU" sz="2800" dirty="0">
                <a:latin typeface="Arial" panose="020B0604020202020204" pitchFamily="34" charset="0"/>
              </a:rPr>
              <a:t>созданный компанией </a:t>
            </a:r>
            <a:r>
              <a:rPr lang="ru-RU" sz="2800" dirty="0" smtClean="0">
                <a:latin typeface="Arial" panose="020B0604020202020204" pitchFamily="34" charset="0"/>
              </a:rPr>
              <a:t>«Яндекс». </a:t>
            </a:r>
            <a:r>
              <a:rPr lang="ru-RU" sz="2800" dirty="0">
                <a:latin typeface="Arial" panose="020B0604020202020204" pitchFamily="34" charset="0"/>
              </a:rPr>
              <a:t>Имитирует живой диалог, распознавая естественную речь (устную и письменную) и выдавая ответы на вопросы (произнося их вслух и/или выводя на экран).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82" y="868218"/>
            <a:ext cx="4230254" cy="4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3418" y="1191491"/>
            <a:ext cx="6253017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Yandex Sans Text Web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latin typeface="Yandex Sans Text Web"/>
              </a:rPr>
              <a:t>С </a:t>
            </a:r>
            <a:r>
              <a:rPr lang="ru-RU" sz="2400" dirty="0">
                <a:solidFill>
                  <a:srgbClr val="000000"/>
                </a:solidFill>
                <a:latin typeface="Yandex Sans Text Web"/>
              </a:rPr>
              <a:t>точки зрения пользователя, навык — это специализированный режим Алисы, который вызывается определенным вами активационным именем. В этом режиме Алиса транслирует реплики пользователя на ваш сервер, и отвечает переданным вами текстом, ссылками или подсказками</a:t>
            </a:r>
            <a:r>
              <a:rPr lang="ru-RU" sz="2400" dirty="0" smtClean="0">
                <a:solidFill>
                  <a:srgbClr val="000000"/>
                </a:solidFill>
                <a:latin typeface="Yandex Sans Text Web"/>
              </a:rPr>
              <a:t>.</a:t>
            </a:r>
            <a:endParaRPr lang="en-US" sz="2400" dirty="0" smtClean="0">
              <a:solidFill>
                <a:srgbClr val="000000"/>
              </a:solidFill>
              <a:latin typeface="Yandex Sans Text Web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Yandex Sans Text Web"/>
            </a:endParaRPr>
          </a:p>
          <a:p>
            <a:endParaRPr lang="ru-RU" dirty="0">
              <a:solidFill>
                <a:srgbClr val="000000"/>
              </a:solidFill>
              <a:latin typeface="Yandex Sans Text Web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3418" y="556553"/>
            <a:ext cx="287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rgbClr val="000000"/>
                </a:solidFill>
                <a:latin typeface="Yandex Sans Text Web"/>
              </a:rPr>
              <a:t>Навык Алисы</a:t>
            </a:r>
            <a:r>
              <a:rPr lang="en-US" sz="3200" dirty="0" smtClean="0">
                <a:solidFill>
                  <a:srgbClr val="000000"/>
                </a:solidFill>
                <a:latin typeface="Yandex Sans Text Web"/>
              </a:rPr>
              <a:t>:</a:t>
            </a:r>
            <a:endParaRPr lang="ru-RU" sz="3200" dirty="0">
              <a:solidFill>
                <a:srgbClr val="000000"/>
              </a:solidFill>
              <a:latin typeface="Yandex Sans Text Web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27" y="1274618"/>
            <a:ext cx="3066473" cy="25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Надстройка 2" title="Lucidchart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497061"/>
                  </p:ext>
                </p:extLst>
              </p:nvPr>
            </p:nvGraphicFramePr>
            <p:xfrm>
              <a:off x="0" y="-36946"/>
              <a:ext cx="12192000" cy="63823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Надстройка 2" title="Lucidchart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36946"/>
                <a:ext cx="12192000" cy="63823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3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350982" y="110836"/>
            <a:ext cx="9599665" cy="548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/>
              <a:t>Баги</a:t>
            </a:r>
            <a:r>
              <a:rPr lang="en-US" sz="4000" dirty="0" smtClean="0"/>
              <a:t>:</a:t>
            </a:r>
          </a:p>
          <a:p>
            <a:r>
              <a:rPr lang="ru-RU" sz="2800" dirty="0" smtClean="0"/>
              <a:t>Задержка между командой и ее выполнением</a:t>
            </a:r>
          </a:p>
          <a:p>
            <a:r>
              <a:rPr lang="ru-RU" sz="2800" dirty="0" smtClean="0"/>
              <a:t>(около 15 секунд).</a:t>
            </a:r>
            <a:r>
              <a:rPr lang="ru-RU" sz="2800" dirty="0" smtClean="0"/>
              <a:t>					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91" y="2179783"/>
            <a:ext cx="3713018" cy="37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18835" y="212436"/>
            <a:ext cx="9725891" cy="538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7" y="406402"/>
            <a:ext cx="6844146" cy="5330680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301657" y="72591"/>
            <a:ext cx="6135077" cy="109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err="1" smtClean="0"/>
              <a:t>ПЕрспективы</a:t>
            </a:r>
            <a:r>
              <a:rPr lang="en-US" sz="3600" dirty="0" smtClean="0"/>
              <a:t>:</a:t>
            </a:r>
            <a:r>
              <a:rPr lang="ru-RU" dirty="0" smtClean="0"/>
              <a:t>	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2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44945" y="350983"/>
            <a:ext cx="9901382" cy="532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Как же ещё можно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спользовать эту систему?</a:t>
            </a:r>
            <a:endParaRPr lang="ru-RU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1.Управлять Умными жалюзи;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включать\выключать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свет не вставая с кровати;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3.Удаленно открывать\закрывать окна.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5" y="3015674"/>
            <a:ext cx="6604000" cy="32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097279" y="988292"/>
            <a:ext cx="9958647" cy="4608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											         </a:t>
            </a:r>
          </a:p>
          <a:p>
            <a:endParaRPr lang="ru-RU" sz="4000" dirty="0">
              <a:solidFill>
                <a:schemeClr val="tx1"/>
              </a:solidFill>
            </a:endParaRPr>
          </a:p>
          <a:p>
            <a:r>
              <a:rPr lang="ru-RU" sz="4000" dirty="0" smtClean="0">
                <a:solidFill>
                  <a:schemeClr val="tx1"/>
                </a:solidFill>
              </a:rPr>
              <a:t>             спасибо за внимание!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952C078F-F0B3-4EE1-BF42-9C8EA5A10AFB}">
  <we:reference id="wa104380117" version="1.0.0.0" store="ru-RU" storeType="OMEX"/>
  <we:alternateReferences>
    <we:reference id="wa104380117" version="1.0.0.0" store="wa104380117" storeType="OMEX"/>
  </we:alternateReferences>
  <we:properties>
    <we:property name="image_id" value="&quot;dca99b87-d2ff-48e0-a5f9-c97cee02ca1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</TotalTime>
  <Words>103</Words>
  <Application>Microsoft Office PowerPoint</Application>
  <PresentationFormat>Широкоэкранный</PresentationFormat>
  <Paragraphs>20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 3</vt:lpstr>
      <vt:lpstr>Yandex Sans Text Web</vt:lpstr>
      <vt:lpstr>Ретро</vt:lpstr>
      <vt:lpstr>Управление Arduino с помощью  Алисы.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Arduino с помощью  Алисы.</dc:title>
  <dc:creator>Пользователь Windows</dc:creator>
  <cp:lastModifiedBy>Пользователь Windows</cp:lastModifiedBy>
  <cp:revision>25</cp:revision>
  <dcterms:created xsi:type="dcterms:W3CDTF">2018-07-25T09:20:37Z</dcterms:created>
  <dcterms:modified xsi:type="dcterms:W3CDTF">2018-07-26T16:07:28Z</dcterms:modified>
</cp:coreProperties>
</file>