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9" r:id="rId3"/>
    <p:sldId id="261" r:id="rId4"/>
    <p:sldId id="262" r:id="rId5"/>
    <p:sldId id="264" r:id="rId6"/>
    <p:sldId id="293" r:id="rId7"/>
    <p:sldId id="329" r:id="rId8"/>
    <p:sldId id="330" r:id="rId9"/>
    <p:sldId id="331" r:id="rId10"/>
    <p:sldId id="332" r:id="rId11"/>
    <p:sldId id="333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5" r:id="rId20"/>
    <p:sldId id="326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27" r:id="rId41"/>
    <p:sldId id="328" r:id="rId4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7FF9F-971A-B74C-BDE8-87706B781C63}">
          <p14:sldIdLst>
            <p14:sldId id="256"/>
            <p14:sldId id="289"/>
            <p14:sldId id="261"/>
          </p14:sldIdLst>
        </p14:section>
        <p14:section name="0_100K_0_100K" id="{01874ABA-C817-AB4B-9AD3-73EBA8DDC5AC}">
          <p14:sldIdLst>
            <p14:sldId id="262"/>
            <p14:sldId id="264"/>
            <p14:sldId id="293"/>
          </p14:sldIdLst>
        </p14:section>
        <p14:section name="0_1M_0_100K" id="{DB42BB0C-B3E8-F544-95D8-766D9B6D9565}">
          <p14:sldIdLst>
            <p14:sldId id="329"/>
            <p14:sldId id="330"/>
            <p14:sldId id="331"/>
            <p14:sldId id="332"/>
            <p14:sldId id="333"/>
          </p14:sldIdLst>
        </p14:section>
        <p14:section name="0_1M_70_100K" id="{B018EA83-FE56-C04C-B8B1-581093370687}">
          <p14:sldIdLst>
            <p14:sldId id="315"/>
            <p14:sldId id="316"/>
            <p14:sldId id="317"/>
          </p14:sldIdLst>
        </p14:section>
        <p14:section name="50_100K_70_100K" id="{2CF1CB5F-70CE-7C41-AB09-C003A53EE74E}">
          <p14:sldIdLst>
            <p14:sldId id="318"/>
            <p14:sldId id="319"/>
            <p14:sldId id="321"/>
          </p14:sldIdLst>
        </p14:section>
        <p14:section name="50_1M_70_100K" id="{EEFC62A8-81D1-1842-AAAE-21AF3D78CC7E}">
          <p14:sldIdLst>
            <p14:sldId id="322"/>
            <p14:sldId id="325"/>
            <p14:sldId id="326"/>
          </p14:sldIdLst>
        </p14:section>
        <p14:section name="50_100K_0_100K" id="{3FAD2F7A-5ECA-F947-BD55-EA1349C8D933}">
          <p14:sldIdLst>
            <p14:sldId id="294"/>
            <p14:sldId id="295"/>
            <p14:sldId id="296"/>
          </p14:sldIdLst>
        </p14:section>
        <p14:section name="50_1M_0_100K" id="{29D191F8-76BF-E645-9415-674B65D82741}">
          <p14:sldIdLst>
            <p14:sldId id="297"/>
            <p14:sldId id="298"/>
            <p14:sldId id="299"/>
          </p14:sldIdLst>
        </p14:section>
        <p14:section name="100_100K_0_100K" id="{5BB2EA8A-3351-FB47-B8D4-8AC1DEDB285B}">
          <p14:sldIdLst>
            <p14:sldId id="300"/>
            <p14:sldId id="301"/>
            <p14:sldId id="302"/>
          </p14:sldIdLst>
        </p14:section>
        <p14:section name="100_1M_0_100K" id="{F003384F-9C1E-7245-84F2-18DDC1E8C17E}">
          <p14:sldIdLst>
            <p14:sldId id="303"/>
            <p14:sldId id="304"/>
            <p14:sldId id="305"/>
          </p14:sldIdLst>
        </p14:section>
        <p14:section name="100_1M_30_10K" id="{3EE0A964-34A5-AB4B-BC05-4B06B66A754B}">
          <p14:sldIdLst>
            <p14:sldId id="306"/>
            <p14:sldId id="307"/>
            <p14:sldId id="308"/>
          </p14:sldIdLst>
        </p14:section>
        <p14:section name="100_1M_50_10K" id="{30B81A82-58E4-5145-A14A-F4C56AF94CA8}">
          <p14:sldIdLst>
            <p14:sldId id="309"/>
            <p14:sldId id="310"/>
            <p14:sldId id="311"/>
          </p14:sldIdLst>
        </p14:section>
        <p14:section name="100_1M_70_10K" id="{AD03EE4B-C88B-374F-B6EA-8CB4364E831C}">
          <p14:sldIdLst>
            <p14:sldId id="312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0"/>
    <p:restoredTop sz="94937"/>
  </p:normalViewPr>
  <p:slideViewPr>
    <p:cSldViewPr snapToGrid="0" snapToObjects="1">
      <p:cViewPr varScale="1">
        <p:scale>
          <a:sx n="170" d="100"/>
          <a:sy n="170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27AC8-CC8A-5C4C-AC36-4196F5042413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764A-D557-744B-9F37-666FCA86C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08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2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7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89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430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0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17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69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845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67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6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79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187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44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590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32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37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9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14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48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0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04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319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87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25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586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670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1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12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84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7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6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8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3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4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9764A-D557-744B-9F37-666FCA86C9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32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6-9AA7-3A45-8CE0-CFFF708A3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2C9F-8581-B044-8661-5ABE399F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E928-F408-844F-BC6A-AFB64129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D28C-E31F-394F-BF30-2F437958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9278-E046-3D4F-BE69-F0668DC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6F27-3EDE-1645-BE58-CA2BD5A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89138-F31A-8243-8F77-1FF193F27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2E3F-7331-A049-831A-BA0E4642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9828-1B1C-A540-A2D6-10334E4E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59B6-0D2E-B146-B574-9556554F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C2E16-CD9D-0742-BCAD-3AF93C7E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3B79E-8A51-3141-BCA3-7E326253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91C-78B8-3146-B2E2-D87FECA7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F723-F133-EF48-93C0-966CFE92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554-582E-CA4B-9C8F-B64D2FD4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1B1A-04D2-3641-B7A6-EB242D4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6DC-D57F-5A48-9EBA-957CB4A4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5DC0-E489-8140-90EB-CC4CEFAA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88A6-1E60-D34C-907A-9DA034FE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2034-AA19-594C-95E0-84CDD7B9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1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EABD-D8FB-BD48-9C48-D101597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52E6A-A0FC-B248-AC6B-A61200BD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756-65E2-E84C-A89C-FF20B06B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FCFE-9129-7B44-841B-3D43FA41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0754-D8AC-BC4E-97E8-25C196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F75-5BC9-3048-BB39-02BBFD02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F93-3716-8D46-A082-671AC448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3F9C-E00C-C54C-8507-93E97C81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ED32E-D3FD-1945-8FAB-3719A513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E896-A14D-1F41-BC72-E8DE5B2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3915F-C820-A842-898F-DEBD578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303-9C0C-6E4A-B945-D85EC15B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BE74-B41C-A04F-9364-50ADD70C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56F-DA3A-3247-8B58-81CA0526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A207C-7F17-3B4B-A7B5-97A7FC2CC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0A6B3-317F-A74D-B631-D50BA763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D899-6BAC-F947-8C49-B8D7617E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6638A4-73D1-3442-B0AF-F8BFB75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1798C-62FD-E344-8BCC-18D6244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2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34DE-EDB7-5E42-BAF6-332A7B25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778D2-CBAA-6B43-9A1B-F7DFAB98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338C-3C9A-884C-928E-BEADA04D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074EF-E204-0C49-A356-659FD417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37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1920-7CDB-A844-8327-86B0ED30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0B39F-CAA9-8143-8716-159D727A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BDD3D-1DBD-D045-B2B7-426081B5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9D80-9B68-6A40-A938-54D9E10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34C5-9D2F-9C40-A5BF-C4AD4D0ED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6F55-3A80-9845-96BB-77ED26A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7DA1-BCBE-054A-9570-FE08DD49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AA7FE-DBC1-814F-9A6A-49B670C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DE56-BA5E-334F-B512-A8C9177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36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0D3C-2F20-214D-9744-9648ED2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F419D-FB9A-494C-B368-498A758F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5CED6-E178-BB42-AE2B-E9AE115B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D05-5951-5043-8D64-CB9BF75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B41D-F62E-AD41-99D7-B9CAD789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444B-F58C-3C45-9FF5-123EFF12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6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75B9F-4C9C-8B45-92AC-E8627FF2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EA82-9204-E949-ABD0-BC2B9751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6F66-BE76-2A48-8634-C5DEE688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0A76A-56E3-3941-BBF8-111158A385C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ABDE-816D-B94D-A852-AC663DA3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D02A4-A8F4-E141-9C5F-BFE1D19F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2179-1B36-9845-8956-5A56E63E1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5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7C0FB-D013-5D44-8CD9-E467D90521C3}"/>
              </a:ext>
            </a:extLst>
          </p:cNvPr>
          <p:cNvSpPr txBox="1"/>
          <p:nvPr/>
        </p:nvSpPr>
        <p:spPr>
          <a:xfrm>
            <a:off x="1005260" y="3479278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C006A-E937-8247-A2FD-8AB9376E159E}"/>
              </a:ext>
            </a:extLst>
          </p:cNvPr>
          <p:cNvSpPr txBox="1"/>
          <p:nvPr/>
        </p:nvSpPr>
        <p:spPr>
          <a:xfrm>
            <a:off x="143309" y="54014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4708E6-0D26-F84C-92F6-C067170DFEEE}"/>
              </a:ext>
            </a:extLst>
          </p:cNvPr>
          <p:cNvSpPr txBox="1"/>
          <p:nvPr/>
        </p:nvSpPr>
        <p:spPr>
          <a:xfrm>
            <a:off x="4887490" y="118146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21A534-0376-9741-95C7-326D5D1C0C49}"/>
              </a:ext>
            </a:extLst>
          </p:cNvPr>
          <p:cNvSpPr txBox="1"/>
          <p:nvPr/>
        </p:nvSpPr>
        <p:spPr>
          <a:xfrm>
            <a:off x="12670939" y="11797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B9BD23-FEAE-C849-8C49-64884A81ACBB}"/>
              </a:ext>
            </a:extLst>
          </p:cNvPr>
          <p:cNvSpPr txBox="1"/>
          <p:nvPr/>
        </p:nvSpPr>
        <p:spPr>
          <a:xfrm>
            <a:off x="8878006" y="3479278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Demand</a:t>
            </a:r>
            <a:r>
              <a:rPr lang="en-GB" sz="2400" dirty="0"/>
              <a:t>: </a:t>
            </a:r>
            <a:endParaRPr lang="en-GB" sz="2400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D7BFB21-B7D6-5D4D-982D-2F4EF5DA5DB0}"/>
              </a:ext>
            </a:extLst>
          </p:cNvPr>
          <p:cNvSpPr txBox="1"/>
          <p:nvPr/>
        </p:nvSpPr>
        <p:spPr>
          <a:xfrm>
            <a:off x="467404" y="930392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7E1066-9D44-A84F-A3A5-B3E945258D8F}"/>
              </a:ext>
            </a:extLst>
          </p:cNvPr>
          <p:cNvCxnSpPr>
            <a:cxnSpLocks/>
          </p:cNvCxnSpPr>
          <p:nvPr/>
        </p:nvCxnSpPr>
        <p:spPr>
          <a:xfrm>
            <a:off x="236340" y="1560910"/>
            <a:ext cx="3221275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FB85C-1809-804C-99DB-B884A9DDB740}"/>
              </a:ext>
            </a:extLst>
          </p:cNvPr>
          <p:cNvSpPr txBox="1"/>
          <p:nvPr/>
        </p:nvSpPr>
        <p:spPr>
          <a:xfrm>
            <a:off x="835014" y="53807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7371A0-6D8F-EE44-A4BB-16719FA7E63D}"/>
              </a:ext>
            </a:extLst>
          </p:cNvPr>
          <p:cNvSpPr txBox="1"/>
          <p:nvPr/>
        </p:nvSpPr>
        <p:spPr>
          <a:xfrm>
            <a:off x="143308" y="568457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1831AC-0777-B549-937A-B542608C17B3}"/>
              </a:ext>
            </a:extLst>
          </p:cNvPr>
          <p:cNvSpPr txBox="1"/>
          <p:nvPr/>
        </p:nvSpPr>
        <p:spPr>
          <a:xfrm>
            <a:off x="820130" y="57216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85E126-670C-8D4F-B1C4-AB38EA8240ED}"/>
              </a:ext>
            </a:extLst>
          </p:cNvPr>
          <p:cNvSpPr txBox="1"/>
          <p:nvPr/>
        </p:nvSpPr>
        <p:spPr>
          <a:xfrm>
            <a:off x="6118385" y="1074765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2FF0D0-F6DB-0B41-99A9-9CE9A1DA63F4}"/>
              </a:ext>
            </a:extLst>
          </p:cNvPr>
          <p:cNvSpPr txBox="1"/>
          <p:nvPr/>
        </p:nvSpPr>
        <p:spPr>
          <a:xfrm>
            <a:off x="6113576" y="1345100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0BAF6-C298-2649-86FA-F4CF4E675830}"/>
              </a:ext>
            </a:extLst>
          </p:cNvPr>
          <p:cNvSpPr txBox="1"/>
          <p:nvPr/>
        </p:nvSpPr>
        <p:spPr>
          <a:xfrm>
            <a:off x="368859" y="16318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F8FC-7CFA-024F-85E4-61FA0BA5AEF1}"/>
              </a:ext>
            </a:extLst>
          </p:cNvPr>
          <p:cNvSpPr txBox="1"/>
          <p:nvPr/>
        </p:nvSpPr>
        <p:spPr>
          <a:xfrm>
            <a:off x="370792" y="19404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D3A583-8CB6-8B47-BFA8-A9B6AFC64A46}"/>
              </a:ext>
            </a:extLst>
          </p:cNvPr>
          <p:cNvSpPr txBox="1"/>
          <p:nvPr/>
        </p:nvSpPr>
        <p:spPr>
          <a:xfrm>
            <a:off x="1965047" y="9284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3CB8FF-9DD4-7944-A5FA-7146F5500FB9}"/>
              </a:ext>
            </a:extLst>
          </p:cNvPr>
          <p:cNvCxnSpPr>
            <a:cxnSpLocks/>
          </p:cNvCxnSpPr>
          <p:nvPr/>
        </p:nvCxnSpPr>
        <p:spPr>
          <a:xfrm>
            <a:off x="6711938" y="1017639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E93926-B347-0740-A06F-A83D2ACC8E0C}"/>
              </a:ext>
            </a:extLst>
          </p:cNvPr>
          <p:cNvCxnSpPr>
            <a:cxnSpLocks/>
          </p:cNvCxnSpPr>
          <p:nvPr/>
        </p:nvCxnSpPr>
        <p:spPr>
          <a:xfrm>
            <a:off x="6157557" y="1149026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AFE428-B2A9-2E46-8864-919AC486452D}"/>
              </a:ext>
            </a:extLst>
          </p:cNvPr>
          <p:cNvSpPr txBox="1"/>
          <p:nvPr/>
        </p:nvSpPr>
        <p:spPr>
          <a:xfrm>
            <a:off x="6696295" y="108681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4BE8F-DAC5-9543-AA77-56A987E3CF6D}"/>
              </a:ext>
            </a:extLst>
          </p:cNvPr>
          <p:cNvSpPr txBox="1"/>
          <p:nvPr/>
        </p:nvSpPr>
        <p:spPr>
          <a:xfrm>
            <a:off x="6222965" y="8277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6482ED-CCD2-0748-A49F-18986F30C591}"/>
              </a:ext>
            </a:extLst>
          </p:cNvPr>
          <p:cNvSpPr txBox="1"/>
          <p:nvPr/>
        </p:nvSpPr>
        <p:spPr>
          <a:xfrm>
            <a:off x="6812493" y="83513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C7990-7802-BA4B-9F4A-4AEBE28D51AA}"/>
              </a:ext>
            </a:extLst>
          </p:cNvPr>
          <p:cNvSpPr txBox="1"/>
          <p:nvPr/>
        </p:nvSpPr>
        <p:spPr>
          <a:xfrm>
            <a:off x="6820508" y="133574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366F68-3861-0D41-97CC-6AD1D68D7AF9}"/>
              </a:ext>
            </a:extLst>
          </p:cNvPr>
          <p:cNvCxnSpPr>
            <a:cxnSpLocks/>
          </p:cNvCxnSpPr>
          <p:nvPr/>
        </p:nvCxnSpPr>
        <p:spPr>
          <a:xfrm>
            <a:off x="572683" y="5290575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D1E5D4-E696-1747-B1B8-8F00FECB1339}"/>
              </a:ext>
            </a:extLst>
          </p:cNvPr>
          <p:cNvCxnSpPr>
            <a:cxnSpLocks/>
          </p:cNvCxnSpPr>
          <p:nvPr/>
        </p:nvCxnSpPr>
        <p:spPr>
          <a:xfrm>
            <a:off x="219775" y="5440923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0C55D-86BC-7846-9D64-C929E0C3C2F5}"/>
              </a:ext>
            </a:extLst>
          </p:cNvPr>
          <p:cNvSpPr txBox="1"/>
          <p:nvPr/>
        </p:nvSpPr>
        <p:spPr>
          <a:xfrm>
            <a:off x="202419" y="51456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AB7728-278E-A042-B5DB-F6F5BEB2D03D}"/>
              </a:ext>
            </a:extLst>
          </p:cNvPr>
          <p:cNvSpPr txBox="1"/>
          <p:nvPr/>
        </p:nvSpPr>
        <p:spPr>
          <a:xfrm>
            <a:off x="537344" y="515836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5E1349-27BF-9642-B44B-D28CBCA9BEC5}"/>
              </a:ext>
            </a:extLst>
          </p:cNvPr>
          <p:cNvSpPr txBox="1"/>
          <p:nvPr/>
        </p:nvSpPr>
        <p:spPr>
          <a:xfrm>
            <a:off x="537344" y="568168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562CCD-BE39-6849-A2B5-5F47ABDC292C}"/>
              </a:ext>
            </a:extLst>
          </p:cNvPr>
          <p:cNvSpPr txBox="1"/>
          <p:nvPr/>
        </p:nvSpPr>
        <p:spPr>
          <a:xfrm>
            <a:off x="559458" y="537444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DF7061-8529-244A-905D-8DEBE44D8F5E}"/>
              </a:ext>
            </a:extLst>
          </p:cNvPr>
          <p:cNvSpPr txBox="1"/>
          <p:nvPr/>
        </p:nvSpPr>
        <p:spPr>
          <a:xfrm>
            <a:off x="2088557" y="5410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A1FF90-F34A-324C-81BA-4BCB1E8EB9BD}"/>
              </a:ext>
            </a:extLst>
          </p:cNvPr>
          <p:cNvSpPr txBox="1"/>
          <p:nvPr/>
        </p:nvSpPr>
        <p:spPr>
          <a:xfrm>
            <a:off x="2780262" y="5389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D18FD2-4E0B-2449-8D36-8DF9A83A5AA6}"/>
              </a:ext>
            </a:extLst>
          </p:cNvPr>
          <p:cNvSpPr txBox="1"/>
          <p:nvPr/>
        </p:nvSpPr>
        <p:spPr>
          <a:xfrm>
            <a:off x="2088556" y="569374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719F5-92AA-0941-A01F-3AB3433AE06B}"/>
              </a:ext>
            </a:extLst>
          </p:cNvPr>
          <p:cNvSpPr txBox="1"/>
          <p:nvPr/>
        </p:nvSpPr>
        <p:spPr>
          <a:xfrm>
            <a:off x="2765378" y="57308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B5B7827-4A1C-E14A-B5D4-F135D96A0F96}"/>
              </a:ext>
            </a:extLst>
          </p:cNvPr>
          <p:cNvCxnSpPr>
            <a:cxnSpLocks/>
          </p:cNvCxnSpPr>
          <p:nvPr/>
        </p:nvCxnSpPr>
        <p:spPr>
          <a:xfrm>
            <a:off x="2517931" y="529974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B02057-D34C-AC4A-9AF4-57D5E7E3AFB7}"/>
              </a:ext>
            </a:extLst>
          </p:cNvPr>
          <p:cNvCxnSpPr>
            <a:cxnSpLocks/>
          </p:cNvCxnSpPr>
          <p:nvPr/>
        </p:nvCxnSpPr>
        <p:spPr>
          <a:xfrm>
            <a:off x="2165023" y="545009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F5FE817-C8F4-464C-865D-A07719C767AF}"/>
              </a:ext>
            </a:extLst>
          </p:cNvPr>
          <p:cNvSpPr txBox="1"/>
          <p:nvPr/>
        </p:nvSpPr>
        <p:spPr>
          <a:xfrm>
            <a:off x="2147667" y="515478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B0C887-1011-CD49-A459-E114ACF4EEEE}"/>
              </a:ext>
            </a:extLst>
          </p:cNvPr>
          <p:cNvSpPr txBox="1"/>
          <p:nvPr/>
        </p:nvSpPr>
        <p:spPr>
          <a:xfrm>
            <a:off x="2482592" y="51675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17E149-2715-5147-8868-0DAE50A5CA79}"/>
              </a:ext>
            </a:extLst>
          </p:cNvPr>
          <p:cNvSpPr txBox="1"/>
          <p:nvPr/>
        </p:nvSpPr>
        <p:spPr>
          <a:xfrm>
            <a:off x="2482592" y="569084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1E77D03-C115-074D-8700-701842CA2F35}"/>
              </a:ext>
            </a:extLst>
          </p:cNvPr>
          <p:cNvSpPr txBox="1"/>
          <p:nvPr/>
        </p:nvSpPr>
        <p:spPr>
          <a:xfrm>
            <a:off x="2504706" y="53836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B4F9D1-1C98-4445-B193-749B584F9A5E}"/>
              </a:ext>
            </a:extLst>
          </p:cNvPr>
          <p:cNvSpPr txBox="1"/>
          <p:nvPr/>
        </p:nvSpPr>
        <p:spPr>
          <a:xfrm>
            <a:off x="3978492" y="31233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86AFBE3-1FA4-EA42-9DBA-498D25BEAFC1}"/>
              </a:ext>
            </a:extLst>
          </p:cNvPr>
          <p:cNvSpPr txBox="1"/>
          <p:nvPr/>
        </p:nvSpPr>
        <p:spPr>
          <a:xfrm>
            <a:off x="4670197" y="31026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EF4123-6BCA-A545-88D4-A66415B0D227}"/>
              </a:ext>
            </a:extLst>
          </p:cNvPr>
          <p:cNvSpPr txBox="1"/>
          <p:nvPr/>
        </p:nvSpPr>
        <p:spPr>
          <a:xfrm>
            <a:off x="3978491" y="340648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4AB9FA-6104-7444-B90A-EB78573FBB4F}"/>
              </a:ext>
            </a:extLst>
          </p:cNvPr>
          <p:cNvSpPr txBox="1"/>
          <p:nvPr/>
        </p:nvSpPr>
        <p:spPr>
          <a:xfrm>
            <a:off x="4655313" y="344354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CFC0AE-30AE-5848-B7D0-AAC25AC681CF}"/>
              </a:ext>
            </a:extLst>
          </p:cNvPr>
          <p:cNvCxnSpPr>
            <a:cxnSpLocks/>
          </p:cNvCxnSpPr>
          <p:nvPr/>
        </p:nvCxnSpPr>
        <p:spPr>
          <a:xfrm>
            <a:off x="4407866" y="3012483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AB6F5D4-7CF1-F84F-A117-258C6B7672D4}"/>
              </a:ext>
            </a:extLst>
          </p:cNvPr>
          <p:cNvCxnSpPr>
            <a:cxnSpLocks/>
          </p:cNvCxnSpPr>
          <p:nvPr/>
        </p:nvCxnSpPr>
        <p:spPr>
          <a:xfrm>
            <a:off x="4054958" y="3162831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4A9567-7944-0845-9644-3BF953CAF2D1}"/>
              </a:ext>
            </a:extLst>
          </p:cNvPr>
          <p:cNvSpPr txBox="1"/>
          <p:nvPr/>
        </p:nvSpPr>
        <p:spPr>
          <a:xfrm>
            <a:off x="4037602" y="28675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30ED2C-E6E1-AF4F-A5B3-4366A6E1A34F}"/>
              </a:ext>
            </a:extLst>
          </p:cNvPr>
          <p:cNvSpPr txBox="1"/>
          <p:nvPr/>
        </p:nvSpPr>
        <p:spPr>
          <a:xfrm>
            <a:off x="4372527" y="28802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E0B482-DA8F-E24B-93FC-E1C39A9CF6E8}"/>
              </a:ext>
            </a:extLst>
          </p:cNvPr>
          <p:cNvSpPr txBox="1"/>
          <p:nvPr/>
        </p:nvSpPr>
        <p:spPr>
          <a:xfrm>
            <a:off x="4372527" y="34035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95B47-8397-D24B-9F61-ED1838DBCA20}"/>
              </a:ext>
            </a:extLst>
          </p:cNvPr>
          <p:cNvSpPr txBox="1"/>
          <p:nvPr/>
        </p:nvSpPr>
        <p:spPr>
          <a:xfrm>
            <a:off x="4394641" y="309635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DA047A-8252-F742-A3E4-9772A233EDC1}"/>
              </a:ext>
            </a:extLst>
          </p:cNvPr>
          <p:cNvSpPr txBox="1"/>
          <p:nvPr/>
        </p:nvSpPr>
        <p:spPr>
          <a:xfrm>
            <a:off x="5969169" y="312603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BFCC7B-D7A3-0E4E-BFEA-4E350F619029}"/>
              </a:ext>
            </a:extLst>
          </p:cNvPr>
          <p:cNvSpPr txBox="1"/>
          <p:nvPr/>
        </p:nvSpPr>
        <p:spPr>
          <a:xfrm>
            <a:off x="6660874" y="31053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A7A9419-AF3D-EF43-BBD7-8948E87B3299}"/>
              </a:ext>
            </a:extLst>
          </p:cNvPr>
          <p:cNvSpPr txBox="1"/>
          <p:nvPr/>
        </p:nvSpPr>
        <p:spPr>
          <a:xfrm>
            <a:off x="5969168" y="340918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60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B8CA9D-BA76-BB40-99E5-E66A3BECF8C9}"/>
              </a:ext>
            </a:extLst>
          </p:cNvPr>
          <p:cNvSpPr txBox="1"/>
          <p:nvPr/>
        </p:nvSpPr>
        <p:spPr>
          <a:xfrm>
            <a:off x="6645990" y="344624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C7D5256-E809-034E-AF50-5DBA8B90D55F}"/>
              </a:ext>
            </a:extLst>
          </p:cNvPr>
          <p:cNvCxnSpPr>
            <a:cxnSpLocks/>
          </p:cNvCxnSpPr>
          <p:nvPr/>
        </p:nvCxnSpPr>
        <p:spPr>
          <a:xfrm>
            <a:off x="6398543" y="301518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0BF4E5D-5BD4-9D4F-8596-D877CBA2A60D}"/>
              </a:ext>
            </a:extLst>
          </p:cNvPr>
          <p:cNvCxnSpPr>
            <a:cxnSpLocks/>
          </p:cNvCxnSpPr>
          <p:nvPr/>
        </p:nvCxnSpPr>
        <p:spPr>
          <a:xfrm>
            <a:off x="6045635" y="316553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3E67A64-46DA-8244-B113-A8EA8AFC010A}"/>
              </a:ext>
            </a:extLst>
          </p:cNvPr>
          <p:cNvSpPr txBox="1"/>
          <p:nvPr/>
        </p:nvSpPr>
        <p:spPr>
          <a:xfrm>
            <a:off x="6028279" y="287022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A1194F-E597-6647-AC49-89A5185466C5}"/>
              </a:ext>
            </a:extLst>
          </p:cNvPr>
          <p:cNvSpPr txBox="1"/>
          <p:nvPr/>
        </p:nvSpPr>
        <p:spPr>
          <a:xfrm>
            <a:off x="6363204" y="28829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CCCFA1-8B0B-134D-8817-54A45A73A48F}"/>
              </a:ext>
            </a:extLst>
          </p:cNvPr>
          <p:cNvSpPr txBox="1"/>
          <p:nvPr/>
        </p:nvSpPr>
        <p:spPr>
          <a:xfrm>
            <a:off x="6363204" y="340629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99DD2A1-A5DF-4642-B1DB-C74BEA6A2D48}"/>
              </a:ext>
            </a:extLst>
          </p:cNvPr>
          <p:cNvSpPr txBox="1"/>
          <p:nvPr/>
        </p:nvSpPr>
        <p:spPr>
          <a:xfrm>
            <a:off x="6385318" y="309905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406C487-2C35-D749-801B-0844B2077781}"/>
              </a:ext>
            </a:extLst>
          </p:cNvPr>
          <p:cNvSpPr txBox="1"/>
          <p:nvPr/>
        </p:nvSpPr>
        <p:spPr>
          <a:xfrm>
            <a:off x="8039017" y="54866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5B6A5-4990-4A43-89CC-AEC44BC218E3}"/>
              </a:ext>
            </a:extLst>
          </p:cNvPr>
          <p:cNvSpPr txBox="1"/>
          <p:nvPr/>
        </p:nvSpPr>
        <p:spPr>
          <a:xfrm>
            <a:off x="8730722" y="54659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D5FAA7-DAB1-124B-BBD2-AAD6C5D78C39}"/>
              </a:ext>
            </a:extLst>
          </p:cNvPr>
          <p:cNvSpPr txBox="1"/>
          <p:nvPr/>
        </p:nvSpPr>
        <p:spPr>
          <a:xfrm>
            <a:off x="8039016" y="576980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78FBEF-064E-8148-81B8-8A9C22E38C12}"/>
              </a:ext>
            </a:extLst>
          </p:cNvPr>
          <p:cNvSpPr txBox="1"/>
          <p:nvPr/>
        </p:nvSpPr>
        <p:spPr>
          <a:xfrm>
            <a:off x="8715838" y="5806866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751DC6-BC69-9B4F-BCEF-4CF24EF1760D}"/>
              </a:ext>
            </a:extLst>
          </p:cNvPr>
          <p:cNvCxnSpPr>
            <a:cxnSpLocks/>
          </p:cNvCxnSpPr>
          <p:nvPr/>
        </p:nvCxnSpPr>
        <p:spPr>
          <a:xfrm>
            <a:off x="8468391" y="5375806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4F8B8B-3405-3F43-B998-ACE2E3169EAF}"/>
              </a:ext>
            </a:extLst>
          </p:cNvPr>
          <p:cNvCxnSpPr>
            <a:cxnSpLocks/>
          </p:cNvCxnSpPr>
          <p:nvPr/>
        </p:nvCxnSpPr>
        <p:spPr>
          <a:xfrm>
            <a:off x="8115483" y="5526154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11F404-7717-EE46-9242-C3F1A26C94E4}"/>
              </a:ext>
            </a:extLst>
          </p:cNvPr>
          <p:cNvSpPr txBox="1"/>
          <p:nvPr/>
        </p:nvSpPr>
        <p:spPr>
          <a:xfrm>
            <a:off x="8098127" y="523084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24C7875-C4D4-EF4B-BFA9-CEDFE2789910}"/>
              </a:ext>
            </a:extLst>
          </p:cNvPr>
          <p:cNvSpPr txBox="1"/>
          <p:nvPr/>
        </p:nvSpPr>
        <p:spPr>
          <a:xfrm>
            <a:off x="8433052" y="524359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E1CD4B-C486-EE4A-9ACD-6A08F2C8B0EB}"/>
              </a:ext>
            </a:extLst>
          </p:cNvPr>
          <p:cNvSpPr txBox="1"/>
          <p:nvPr/>
        </p:nvSpPr>
        <p:spPr>
          <a:xfrm>
            <a:off x="8433052" y="576691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D236CA-B409-274C-A1E9-881A570E60B7}"/>
              </a:ext>
            </a:extLst>
          </p:cNvPr>
          <p:cNvSpPr txBox="1"/>
          <p:nvPr/>
        </p:nvSpPr>
        <p:spPr>
          <a:xfrm>
            <a:off x="8455166" y="545967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3A3091-64FE-7A48-B63A-847BF8766361}"/>
              </a:ext>
            </a:extLst>
          </p:cNvPr>
          <p:cNvSpPr txBox="1"/>
          <p:nvPr/>
        </p:nvSpPr>
        <p:spPr>
          <a:xfrm>
            <a:off x="9979036" y="55320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E1E0BE-DE70-C449-8CF3-CB73A686E021}"/>
              </a:ext>
            </a:extLst>
          </p:cNvPr>
          <p:cNvSpPr txBox="1"/>
          <p:nvPr/>
        </p:nvSpPr>
        <p:spPr>
          <a:xfrm>
            <a:off x="10670741" y="55114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%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51D53-7723-8D4E-A7FC-BD4A24B1ECF6}"/>
              </a:ext>
            </a:extLst>
          </p:cNvPr>
          <p:cNvSpPr txBox="1"/>
          <p:nvPr/>
        </p:nvSpPr>
        <p:spPr>
          <a:xfrm>
            <a:off x="9979035" y="58152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30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47C78F8-F445-AA4B-A4A1-AE9E4B819E98}"/>
              </a:ext>
            </a:extLst>
          </p:cNvPr>
          <p:cNvSpPr txBox="1"/>
          <p:nvPr/>
        </p:nvSpPr>
        <p:spPr>
          <a:xfrm>
            <a:off x="10655857" y="585231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40657A-7078-3E42-ADDA-04E95964EDAA}"/>
              </a:ext>
            </a:extLst>
          </p:cNvPr>
          <p:cNvCxnSpPr>
            <a:cxnSpLocks/>
          </p:cNvCxnSpPr>
          <p:nvPr/>
        </p:nvCxnSpPr>
        <p:spPr>
          <a:xfrm>
            <a:off x="10408410" y="5421252"/>
            <a:ext cx="0" cy="846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3C02DF4-30D5-2346-8BA9-6B21CB9131C2}"/>
              </a:ext>
            </a:extLst>
          </p:cNvPr>
          <p:cNvCxnSpPr>
            <a:cxnSpLocks/>
          </p:cNvCxnSpPr>
          <p:nvPr/>
        </p:nvCxnSpPr>
        <p:spPr>
          <a:xfrm>
            <a:off x="10055502" y="5571600"/>
            <a:ext cx="707723" cy="1281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BAA644-29BA-C248-BBF3-51A1A6B2170E}"/>
              </a:ext>
            </a:extLst>
          </p:cNvPr>
          <p:cNvSpPr txBox="1"/>
          <p:nvPr/>
        </p:nvSpPr>
        <p:spPr>
          <a:xfrm>
            <a:off x="10038146" y="52762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BF371D-2B4E-B241-ABCB-926DFD36B31F}"/>
              </a:ext>
            </a:extLst>
          </p:cNvPr>
          <p:cNvSpPr txBox="1"/>
          <p:nvPr/>
        </p:nvSpPr>
        <p:spPr>
          <a:xfrm>
            <a:off x="10373071" y="528904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C47F6F-C134-9F42-8080-F6E670F62941}"/>
              </a:ext>
            </a:extLst>
          </p:cNvPr>
          <p:cNvSpPr txBox="1"/>
          <p:nvPr/>
        </p:nvSpPr>
        <p:spPr>
          <a:xfrm>
            <a:off x="10373071" y="581235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EFD74B-90A2-424F-BC7C-2A8A3D58DD2E}"/>
              </a:ext>
            </a:extLst>
          </p:cNvPr>
          <p:cNvSpPr txBox="1"/>
          <p:nvPr/>
        </p:nvSpPr>
        <p:spPr>
          <a:xfrm>
            <a:off x="10395185" y="550512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3170EF5-47AE-BE46-BEC3-91CF50DB266D}"/>
              </a:ext>
            </a:extLst>
          </p:cNvPr>
          <p:cNvSpPr txBox="1"/>
          <p:nvPr/>
        </p:nvSpPr>
        <p:spPr>
          <a:xfrm>
            <a:off x="2225866" y="3402464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BF21E-5069-8F4C-A0A1-D8FA37590256}"/>
              </a:ext>
            </a:extLst>
          </p:cNvPr>
          <p:cNvSpPr txBox="1"/>
          <p:nvPr/>
        </p:nvSpPr>
        <p:spPr>
          <a:xfrm>
            <a:off x="2221057" y="3672799"/>
            <a:ext cx="698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low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FF83C51-D25F-C441-B5D6-72048F71F0C9}"/>
              </a:ext>
            </a:extLst>
          </p:cNvPr>
          <p:cNvCxnSpPr>
            <a:cxnSpLocks/>
          </p:cNvCxnSpPr>
          <p:nvPr/>
        </p:nvCxnSpPr>
        <p:spPr>
          <a:xfrm>
            <a:off x="2819419" y="3345338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295CC0-13A4-4E46-B462-5A3C60FA0413}"/>
              </a:ext>
            </a:extLst>
          </p:cNvPr>
          <p:cNvCxnSpPr>
            <a:cxnSpLocks/>
          </p:cNvCxnSpPr>
          <p:nvPr/>
        </p:nvCxnSpPr>
        <p:spPr>
          <a:xfrm>
            <a:off x="2265038" y="3476725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CAAE950-21E3-FA49-AF88-F6262905E16F}"/>
              </a:ext>
            </a:extLst>
          </p:cNvPr>
          <p:cNvSpPr txBox="1"/>
          <p:nvPr/>
        </p:nvSpPr>
        <p:spPr>
          <a:xfrm>
            <a:off x="2330446" y="315547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68B1AB-11A9-7741-99D6-8ABFD2D79159}"/>
              </a:ext>
            </a:extLst>
          </p:cNvPr>
          <p:cNvSpPr txBox="1"/>
          <p:nvPr/>
        </p:nvSpPr>
        <p:spPr>
          <a:xfrm>
            <a:off x="2919974" y="316283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394216-61BD-7144-9BE2-A6D637002018}"/>
              </a:ext>
            </a:extLst>
          </p:cNvPr>
          <p:cNvSpPr txBox="1"/>
          <p:nvPr/>
        </p:nvSpPr>
        <p:spPr>
          <a:xfrm>
            <a:off x="2927989" y="366343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EC77B72-75F7-9746-A758-F9872C5B10F2}"/>
              </a:ext>
            </a:extLst>
          </p:cNvPr>
          <p:cNvSpPr txBox="1"/>
          <p:nvPr/>
        </p:nvSpPr>
        <p:spPr>
          <a:xfrm>
            <a:off x="2907157" y="340542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5D2247-177F-B74C-B656-3FB7F69D3DE5}"/>
              </a:ext>
            </a:extLst>
          </p:cNvPr>
          <p:cNvSpPr txBox="1"/>
          <p:nvPr/>
        </p:nvSpPr>
        <p:spPr>
          <a:xfrm>
            <a:off x="10068814" y="3399029"/>
            <a:ext cx="76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high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3F6F544-F4D8-FE43-8495-24FC43C1D9FC}"/>
              </a:ext>
            </a:extLst>
          </p:cNvPr>
          <p:cNvSpPr txBox="1"/>
          <p:nvPr/>
        </p:nvSpPr>
        <p:spPr>
          <a:xfrm>
            <a:off x="10064005" y="3669364"/>
            <a:ext cx="760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high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BA9B038-49DC-AC46-939A-9B62AE3CC93E}"/>
              </a:ext>
            </a:extLst>
          </p:cNvPr>
          <p:cNvCxnSpPr>
            <a:cxnSpLocks/>
          </p:cNvCxnSpPr>
          <p:nvPr/>
        </p:nvCxnSpPr>
        <p:spPr>
          <a:xfrm>
            <a:off x="10734640" y="3355197"/>
            <a:ext cx="0" cy="71529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0C0F0A9-D6D2-5F4F-8B73-997E0CC856A6}"/>
              </a:ext>
            </a:extLst>
          </p:cNvPr>
          <p:cNvCxnSpPr>
            <a:cxnSpLocks/>
          </p:cNvCxnSpPr>
          <p:nvPr/>
        </p:nvCxnSpPr>
        <p:spPr>
          <a:xfrm>
            <a:off x="10107986" y="3473290"/>
            <a:ext cx="110876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D85A2C-CBA8-7349-87D1-90E511465736}"/>
              </a:ext>
            </a:extLst>
          </p:cNvPr>
          <p:cNvSpPr txBox="1"/>
          <p:nvPr/>
        </p:nvSpPr>
        <p:spPr>
          <a:xfrm>
            <a:off x="10173394" y="31520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B7F5F7-4B6A-D340-AFB9-EBE0BA1F7694}"/>
              </a:ext>
            </a:extLst>
          </p:cNvPr>
          <p:cNvSpPr txBox="1"/>
          <p:nvPr/>
        </p:nvSpPr>
        <p:spPr>
          <a:xfrm>
            <a:off x="10762922" y="315939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T2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623D979-B6DD-D449-830A-AD5CCC3AA48C}"/>
              </a:ext>
            </a:extLst>
          </p:cNvPr>
          <p:cNvSpPr txBox="1"/>
          <p:nvPr/>
        </p:nvSpPr>
        <p:spPr>
          <a:xfrm>
            <a:off x="10770937" y="366000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699369-7660-A240-B991-1C2F8D925B85}"/>
              </a:ext>
            </a:extLst>
          </p:cNvPr>
          <p:cNvSpPr txBox="1"/>
          <p:nvPr/>
        </p:nvSpPr>
        <p:spPr>
          <a:xfrm>
            <a:off x="10750105" y="34019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65ECD4E-1250-E348-8BC8-6A7E61BCDDB5}"/>
              </a:ext>
            </a:extLst>
          </p:cNvPr>
          <p:cNvCxnSpPr>
            <a:cxnSpLocks/>
          </p:cNvCxnSpPr>
          <p:nvPr/>
        </p:nvCxnSpPr>
        <p:spPr>
          <a:xfrm>
            <a:off x="1934772" y="961116"/>
            <a:ext cx="0" cy="12437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59AB44-70DB-3644-B160-391A8AC7E24D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70AA5A7-64B8-2840-9C4F-254CB975F98F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13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80975" y="137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616283" y="136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69859" y="136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87971" y="1364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923279" y="13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76855" y="1356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579F7F-6D6B-AA4D-9573-8BEEFCFF4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7293"/>
              </p:ext>
            </p:extLst>
          </p:nvPr>
        </p:nvGraphicFramePr>
        <p:xfrm>
          <a:off x="8623394" y="1092699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6B40EE-36AE-4B47-90E0-A0E810D02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669177"/>
              </p:ext>
            </p:extLst>
          </p:nvPr>
        </p:nvGraphicFramePr>
        <p:xfrm>
          <a:off x="7670727" y="1113607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82229" y="1362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617537" y="13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1071113" y="1354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68933"/>
              </p:ext>
            </p:extLst>
          </p:nvPr>
        </p:nvGraphicFramePr>
        <p:xfrm>
          <a:off x="2624648" y="108449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ECF77-3C7B-7647-9DA1-1CC854A79F3A}"/>
              </a:ext>
            </a:extLst>
          </p:cNvPr>
          <p:cNvSpPr txBox="1"/>
          <p:nvPr/>
        </p:nvSpPr>
        <p:spPr>
          <a:xfrm>
            <a:off x="-58453" y="1881272"/>
            <a:ext cx="254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generation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254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Conventional generation 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DBC2893-E6F6-F84D-A3E9-498F16FFC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04" b="51381"/>
          <a:stretch/>
        </p:blipFill>
        <p:spPr>
          <a:xfrm>
            <a:off x="6405951" y="2596648"/>
            <a:ext cx="2150693" cy="33096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3315A3-8595-1F4D-BB69-9556B259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99"/>
          <a:stretch/>
        </p:blipFill>
        <p:spPr>
          <a:xfrm>
            <a:off x="9144560" y="2562945"/>
            <a:ext cx="2146300" cy="33356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CCA28-07DA-3B4A-8A12-6AF6BCC78BC6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FF798E-456C-5443-90C1-464C2C124AF8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C959503-D8B0-C148-9206-020423FA2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80336"/>
              </p:ext>
            </p:extLst>
          </p:nvPr>
        </p:nvGraphicFramePr>
        <p:xfrm>
          <a:off x="1642366" y="109952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pic>
        <p:nvPicPr>
          <p:cNvPr id="65" name="Picture 64">
            <a:extLst>
              <a:ext uri="{FF2B5EF4-FFF2-40B4-BE49-F238E27FC236}">
                <a16:creationId xmlns:a16="http://schemas.microsoft.com/office/drawing/2014/main" id="{4E1B101D-79B4-B148-A26E-9B16E7559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926" b="49685"/>
          <a:stretch/>
        </p:blipFill>
        <p:spPr>
          <a:xfrm>
            <a:off x="379503" y="2596648"/>
            <a:ext cx="2160432" cy="34506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77DFF44-C05A-CF47-98D8-8B20032A4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50460" r="926"/>
          <a:stretch/>
        </p:blipFill>
        <p:spPr>
          <a:xfrm>
            <a:off x="2978360" y="2596648"/>
            <a:ext cx="2160433" cy="33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B41A4-A40C-5C40-B94F-40CC7C2A92CF}"/>
              </a:ext>
            </a:extLst>
          </p:cNvPr>
          <p:cNvSpPr/>
          <p:nvPr/>
        </p:nvSpPr>
        <p:spPr>
          <a:xfrm>
            <a:off x="6011243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722B3-CC79-BF47-8393-BDE5C25DD723}"/>
              </a:ext>
            </a:extLst>
          </p:cNvPr>
          <p:cNvSpPr txBox="1"/>
          <p:nvPr/>
        </p:nvSpPr>
        <p:spPr>
          <a:xfrm>
            <a:off x="6091138" y="684550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63CF-1B1D-2C4B-8B14-3A895081B075}"/>
              </a:ext>
            </a:extLst>
          </p:cNvPr>
          <p:cNvSpPr txBox="1"/>
          <p:nvPr/>
        </p:nvSpPr>
        <p:spPr>
          <a:xfrm>
            <a:off x="7433557" y="689207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1CE19-62F7-AB47-90CA-DB584F896253}"/>
              </a:ext>
            </a:extLst>
          </p:cNvPr>
          <p:cNvSpPr txBox="1"/>
          <p:nvPr/>
        </p:nvSpPr>
        <p:spPr>
          <a:xfrm>
            <a:off x="9390089" y="675989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EF155-5A85-1542-B556-3376429CA42B}"/>
              </a:ext>
            </a:extLst>
          </p:cNvPr>
          <p:cNvCxnSpPr>
            <a:cxnSpLocks/>
          </p:cNvCxnSpPr>
          <p:nvPr/>
        </p:nvCxnSpPr>
        <p:spPr>
          <a:xfrm flipV="1">
            <a:off x="7444856" y="702066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7EF7B-F508-4949-B265-78BA0847AB17}"/>
              </a:ext>
            </a:extLst>
          </p:cNvPr>
          <p:cNvCxnSpPr>
            <a:cxnSpLocks/>
          </p:cNvCxnSpPr>
          <p:nvPr/>
        </p:nvCxnSpPr>
        <p:spPr>
          <a:xfrm flipV="1">
            <a:off x="8379003" y="720465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5C55DD9-1D6B-FC42-B451-1365439A4A75}"/>
              </a:ext>
            </a:extLst>
          </p:cNvPr>
          <p:cNvSpPr/>
          <p:nvPr/>
        </p:nvSpPr>
        <p:spPr>
          <a:xfrm flipH="1">
            <a:off x="6190124" y="111341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644787-943A-1A4D-A3D6-A1166ACE6D28}"/>
              </a:ext>
            </a:extLst>
          </p:cNvPr>
          <p:cNvSpPr/>
          <p:nvPr/>
        </p:nvSpPr>
        <p:spPr>
          <a:xfrm flipH="1">
            <a:off x="6608368" y="110604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8DDE5-421A-E743-B973-9C4B880BB311}"/>
              </a:ext>
            </a:extLst>
          </p:cNvPr>
          <p:cNvSpPr/>
          <p:nvPr/>
        </p:nvSpPr>
        <p:spPr>
          <a:xfrm flipH="1">
            <a:off x="7060381" y="1110625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58B79-A53B-F943-BD9B-4BB2EF51E51D}"/>
              </a:ext>
            </a:extLst>
          </p:cNvPr>
          <p:cNvSpPr/>
          <p:nvPr/>
        </p:nvSpPr>
        <p:spPr>
          <a:xfrm flipH="1">
            <a:off x="9506598" y="110006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071E2E-BE0C-3345-A24F-7FAF43616E5E}"/>
              </a:ext>
            </a:extLst>
          </p:cNvPr>
          <p:cNvSpPr/>
          <p:nvPr/>
        </p:nvSpPr>
        <p:spPr>
          <a:xfrm flipH="1">
            <a:off x="9924842" y="109269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8F6E09-F5D0-BF4F-9E5A-93C235A19998}"/>
              </a:ext>
            </a:extLst>
          </p:cNvPr>
          <p:cNvSpPr/>
          <p:nvPr/>
        </p:nvSpPr>
        <p:spPr>
          <a:xfrm flipH="1">
            <a:off x="10376855" y="1097276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083BA-EB7F-FA4D-8013-1C0752E123AA}"/>
              </a:ext>
            </a:extLst>
          </p:cNvPr>
          <p:cNvSpPr txBox="1"/>
          <p:nvPr/>
        </p:nvSpPr>
        <p:spPr>
          <a:xfrm>
            <a:off x="6180975" y="137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7968-98D8-B44A-9694-5E62BF89D412}"/>
              </a:ext>
            </a:extLst>
          </p:cNvPr>
          <p:cNvSpPr txBox="1"/>
          <p:nvPr/>
        </p:nvSpPr>
        <p:spPr>
          <a:xfrm>
            <a:off x="6616283" y="1366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D636A-2E4B-6647-AF1B-FE10E40FA82B}"/>
              </a:ext>
            </a:extLst>
          </p:cNvPr>
          <p:cNvSpPr txBox="1"/>
          <p:nvPr/>
        </p:nvSpPr>
        <p:spPr>
          <a:xfrm>
            <a:off x="7069859" y="136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53B19-A8CC-EE43-9F54-3A8AE0F6556B}"/>
              </a:ext>
            </a:extLst>
          </p:cNvPr>
          <p:cNvSpPr txBox="1"/>
          <p:nvPr/>
        </p:nvSpPr>
        <p:spPr>
          <a:xfrm>
            <a:off x="9487971" y="1364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0BE09-01D4-6C4E-98BA-DF7848DF2498}"/>
              </a:ext>
            </a:extLst>
          </p:cNvPr>
          <p:cNvSpPr txBox="1"/>
          <p:nvPr/>
        </p:nvSpPr>
        <p:spPr>
          <a:xfrm>
            <a:off x="9923279" y="1360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AB904-D3C4-3A4B-B3EA-90B3155732E6}"/>
              </a:ext>
            </a:extLst>
          </p:cNvPr>
          <p:cNvSpPr txBox="1"/>
          <p:nvPr/>
        </p:nvSpPr>
        <p:spPr>
          <a:xfrm>
            <a:off x="10376855" y="1356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1C97D1-A381-044E-A93F-C88A0112963B}"/>
              </a:ext>
            </a:extLst>
          </p:cNvPr>
          <p:cNvSpPr txBox="1"/>
          <p:nvPr/>
        </p:nvSpPr>
        <p:spPr>
          <a:xfrm>
            <a:off x="6997088" y="842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2047A-A3BF-BD43-A133-3A53C37E2692}"/>
              </a:ext>
            </a:extLst>
          </p:cNvPr>
          <p:cNvSpPr txBox="1"/>
          <p:nvPr/>
        </p:nvSpPr>
        <p:spPr>
          <a:xfrm>
            <a:off x="8424193" y="70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D7A4A6-C697-6144-8739-27DBE590524E}"/>
              </a:ext>
            </a:extLst>
          </p:cNvPr>
          <p:cNvCxnSpPr>
            <a:cxnSpLocks/>
          </p:cNvCxnSpPr>
          <p:nvPr/>
        </p:nvCxnSpPr>
        <p:spPr>
          <a:xfrm flipV="1">
            <a:off x="9390089" y="740348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D579F7F-6D6B-AA4D-9573-8BEEFCFF42DA}"/>
              </a:ext>
            </a:extLst>
          </p:cNvPr>
          <p:cNvGraphicFramePr>
            <a:graphicFrameLocks noGrp="1"/>
          </p:cNvGraphicFramePr>
          <p:nvPr/>
        </p:nvGraphicFramePr>
        <p:xfrm>
          <a:off x="8623394" y="1092699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6426A3-4B88-6C4A-A7F0-0FCF47580603}"/>
              </a:ext>
            </a:extLst>
          </p:cNvPr>
          <p:cNvCxnSpPr>
            <a:cxnSpLocks/>
          </p:cNvCxnSpPr>
          <p:nvPr/>
        </p:nvCxnSpPr>
        <p:spPr>
          <a:xfrm>
            <a:off x="6163141" y="101902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96B40EE-36AE-4B47-90E0-A0E810D0207D}"/>
              </a:ext>
            </a:extLst>
          </p:cNvPr>
          <p:cNvGraphicFramePr>
            <a:graphicFrameLocks noGrp="1"/>
          </p:cNvGraphicFramePr>
          <p:nvPr/>
        </p:nvGraphicFramePr>
        <p:xfrm>
          <a:off x="7670727" y="1113607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FE866B5-ED97-6545-AF76-ED0A1926A5E3}"/>
              </a:ext>
            </a:extLst>
          </p:cNvPr>
          <p:cNvSpPr/>
          <p:nvPr/>
        </p:nvSpPr>
        <p:spPr>
          <a:xfrm>
            <a:off x="11556" y="533361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2B12A-6721-7444-87FB-4C220777260C}"/>
              </a:ext>
            </a:extLst>
          </p:cNvPr>
          <p:cNvSpPr txBox="1"/>
          <p:nvPr/>
        </p:nvSpPr>
        <p:spPr>
          <a:xfrm>
            <a:off x="92392" y="676342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887EE-E5E0-AB49-BFAA-952C67D45D8F}"/>
              </a:ext>
            </a:extLst>
          </p:cNvPr>
          <p:cNvSpPr txBox="1"/>
          <p:nvPr/>
        </p:nvSpPr>
        <p:spPr>
          <a:xfrm>
            <a:off x="1434811" y="680999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6F969-CC72-8749-AF54-DC968798150A}"/>
              </a:ext>
            </a:extLst>
          </p:cNvPr>
          <p:cNvSpPr txBox="1"/>
          <p:nvPr/>
        </p:nvSpPr>
        <p:spPr>
          <a:xfrm>
            <a:off x="3391343" y="667781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2CE7C2-856F-A547-B2D2-2EB01EA16BB9}"/>
              </a:ext>
            </a:extLst>
          </p:cNvPr>
          <p:cNvCxnSpPr>
            <a:cxnSpLocks/>
          </p:cNvCxnSpPr>
          <p:nvPr/>
        </p:nvCxnSpPr>
        <p:spPr>
          <a:xfrm flipV="1">
            <a:off x="1446110" y="693858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69307C-3524-DA41-A2AE-5EBC759F6FAF}"/>
              </a:ext>
            </a:extLst>
          </p:cNvPr>
          <p:cNvCxnSpPr>
            <a:cxnSpLocks/>
          </p:cNvCxnSpPr>
          <p:nvPr/>
        </p:nvCxnSpPr>
        <p:spPr>
          <a:xfrm flipV="1">
            <a:off x="2380257" y="712257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B4AD39-5461-7546-8FF2-26E66878125A}"/>
              </a:ext>
            </a:extLst>
          </p:cNvPr>
          <p:cNvSpPr/>
          <p:nvPr/>
        </p:nvSpPr>
        <p:spPr>
          <a:xfrm flipH="1">
            <a:off x="191378" y="110521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925CD2-04D4-DC41-8CE2-AFE8C044D5F3}"/>
              </a:ext>
            </a:extLst>
          </p:cNvPr>
          <p:cNvSpPr/>
          <p:nvPr/>
        </p:nvSpPr>
        <p:spPr>
          <a:xfrm flipH="1">
            <a:off x="609622" y="109784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C64B5A1-F591-1B4F-AA03-905AEDD070EE}"/>
              </a:ext>
            </a:extLst>
          </p:cNvPr>
          <p:cNvSpPr/>
          <p:nvPr/>
        </p:nvSpPr>
        <p:spPr>
          <a:xfrm flipH="1">
            <a:off x="1061635" y="1102417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FEEB12-F854-DA4D-815E-4C036E5C84B1}"/>
              </a:ext>
            </a:extLst>
          </p:cNvPr>
          <p:cNvSpPr/>
          <p:nvPr/>
        </p:nvSpPr>
        <p:spPr>
          <a:xfrm flipH="1">
            <a:off x="3507852" y="109186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4F6FD6-4DEE-5442-B6D4-5955AEB2963B}"/>
              </a:ext>
            </a:extLst>
          </p:cNvPr>
          <p:cNvSpPr/>
          <p:nvPr/>
        </p:nvSpPr>
        <p:spPr>
          <a:xfrm flipH="1">
            <a:off x="3926096" y="1084491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3586F1C-64D4-F841-B700-16DB18D85A1A}"/>
              </a:ext>
            </a:extLst>
          </p:cNvPr>
          <p:cNvSpPr/>
          <p:nvPr/>
        </p:nvSpPr>
        <p:spPr>
          <a:xfrm flipH="1">
            <a:off x="4378109" y="1089068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673F1D-64D4-4949-A1F3-507A68AF62FC}"/>
              </a:ext>
            </a:extLst>
          </p:cNvPr>
          <p:cNvSpPr txBox="1"/>
          <p:nvPr/>
        </p:nvSpPr>
        <p:spPr>
          <a:xfrm>
            <a:off x="182229" y="1362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458FBE-7FF1-A84F-B71B-A172F4986B92}"/>
              </a:ext>
            </a:extLst>
          </p:cNvPr>
          <p:cNvSpPr txBox="1"/>
          <p:nvPr/>
        </p:nvSpPr>
        <p:spPr>
          <a:xfrm>
            <a:off x="617537" y="1358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C7AD77-59B7-0945-BEF1-BD0FEC9FA877}"/>
              </a:ext>
            </a:extLst>
          </p:cNvPr>
          <p:cNvSpPr txBox="1"/>
          <p:nvPr/>
        </p:nvSpPr>
        <p:spPr>
          <a:xfrm>
            <a:off x="1071113" y="1354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341863-2851-5E43-9C4B-27ED63E045DB}"/>
              </a:ext>
            </a:extLst>
          </p:cNvPr>
          <p:cNvSpPr txBox="1"/>
          <p:nvPr/>
        </p:nvSpPr>
        <p:spPr>
          <a:xfrm>
            <a:off x="3489225" y="135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DB889-EFB4-7F4C-8331-66407BEC6E72}"/>
              </a:ext>
            </a:extLst>
          </p:cNvPr>
          <p:cNvSpPr txBox="1"/>
          <p:nvPr/>
        </p:nvSpPr>
        <p:spPr>
          <a:xfrm>
            <a:off x="3924533" y="1351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2125F0-2674-D04E-9A74-515CF62D9140}"/>
              </a:ext>
            </a:extLst>
          </p:cNvPr>
          <p:cNvSpPr txBox="1"/>
          <p:nvPr/>
        </p:nvSpPr>
        <p:spPr>
          <a:xfrm>
            <a:off x="4378109" y="134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43086F-C4E4-BF47-86AD-97D2B28361E2}"/>
              </a:ext>
            </a:extLst>
          </p:cNvPr>
          <p:cNvSpPr txBox="1"/>
          <p:nvPr/>
        </p:nvSpPr>
        <p:spPr>
          <a:xfrm>
            <a:off x="998342" y="834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1B3DAA-5A52-8148-95FE-7CC22854A785}"/>
              </a:ext>
            </a:extLst>
          </p:cNvPr>
          <p:cNvSpPr txBox="1"/>
          <p:nvPr/>
        </p:nvSpPr>
        <p:spPr>
          <a:xfrm>
            <a:off x="2425447" y="6938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F1FAE3-CE48-A44B-BBD6-B6F5DF819048}"/>
              </a:ext>
            </a:extLst>
          </p:cNvPr>
          <p:cNvCxnSpPr>
            <a:cxnSpLocks/>
          </p:cNvCxnSpPr>
          <p:nvPr/>
        </p:nvCxnSpPr>
        <p:spPr>
          <a:xfrm flipV="1">
            <a:off x="3391343" y="732140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A4699FD-EB70-914C-9BAF-63DAB3F230C7}"/>
              </a:ext>
            </a:extLst>
          </p:cNvPr>
          <p:cNvGraphicFramePr>
            <a:graphicFrameLocks noGrp="1"/>
          </p:cNvGraphicFramePr>
          <p:nvPr/>
        </p:nvGraphicFramePr>
        <p:xfrm>
          <a:off x="2624648" y="1084491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F5109-225A-304E-B6B4-8B487F18163C}"/>
              </a:ext>
            </a:extLst>
          </p:cNvPr>
          <p:cNvCxnSpPr>
            <a:cxnSpLocks/>
          </p:cNvCxnSpPr>
          <p:nvPr/>
        </p:nvCxnSpPr>
        <p:spPr>
          <a:xfrm>
            <a:off x="142408" y="101090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C97F0A4-DE5C-B840-9A02-5C736CDE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7628"/>
              </p:ext>
            </p:extLst>
          </p:nvPr>
        </p:nvGraphicFramePr>
        <p:xfrm>
          <a:off x="1671981" y="1105399"/>
          <a:ext cx="486003" cy="283845"/>
        </p:xfrm>
        <a:graphic>
          <a:graphicData uri="http://schemas.openxmlformats.org/drawingml/2006/table">
            <a:tbl>
              <a:tblPr/>
              <a:tblGrid>
                <a:gridCol w="48600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520655-DA4D-1846-8354-8AD13906CCA3}"/>
              </a:ext>
            </a:extLst>
          </p:cNvPr>
          <p:cNvCxnSpPr>
            <a:cxnSpLocks/>
          </p:cNvCxnSpPr>
          <p:nvPr/>
        </p:nvCxnSpPr>
        <p:spPr>
          <a:xfrm flipH="1" flipV="1">
            <a:off x="5957786" y="-4102"/>
            <a:ext cx="83350" cy="686210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6BF4D2-AFCF-1145-BB91-F3C739BDA592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C050D2-67E5-D340-8424-D0AE98362BD8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124D9-9304-4B4C-9AA8-5880F1C3D566}"/>
              </a:ext>
            </a:extLst>
          </p:cNvPr>
          <p:cNvSpPr/>
          <p:nvPr/>
        </p:nvSpPr>
        <p:spPr>
          <a:xfrm>
            <a:off x="6003992" y="743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61A362-841B-264E-A58E-883A49CC6C35}"/>
              </a:ext>
            </a:extLst>
          </p:cNvPr>
          <p:cNvSpPr txBox="1"/>
          <p:nvPr/>
        </p:nvSpPr>
        <p:spPr>
          <a:xfrm>
            <a:off x="6011243" y="3315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6FF3A-1037-8845-951E-2FB54DF13C7D}"/>
              </a:ext>
            </a:extLst>
          </p:cNvPr>
          <p:cNvSpPr txBox="1"/>
          <p:nvPr/>
        </p:nvSpPr>
        <p:spPr>
          <a:xfrm>
            <a:off x="6084470" y="1877939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FD9D1-EC6B-A847-AB15-B7753E3E2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2960" r="-1" b="51333"/>
          <a:stretch/>
        </p:blipFill>
        <p:spPr>
          <a:xfrm>
            <a:off x="7948582" y="4516182"/>
            <a:ext cx="2748609" cy="118291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094EC16-A593-DB4D-903F-AA87B4DF7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973"/>
          <a:stretch/>
        </p:blipFill>
        <p:spPr>
          <a:xfrm>
            <a:off x="6110846" y="2771736"/>
            <a:ext cx="2872985" cy="1182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927A0C0-75FC-7541-87B9-2D2E3D6AC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44" r="1058" b="17081"/>
          <a:stretch/>
        </p:blipFill>
        <p:spPr>
          <a:xfrm>
            <a:off x="9215929" y="2829551"/>
            <a:ext cx="2738298" cy="106728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F2FC798-F878-904F-855C-36BC6C8C83A8}"/>
              </a:ext>
            </a:extLst>
          </p:cNvPr>
          <p:cNvSpPr txBox="1"/>
          <p:nvPr/>
        </p:nvSpPr>
        <p:spPr>
          <a:xfrm>
            <a:off x="-16422" y="1874193"/>
            <a:ext cx="12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Energy flow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F405DD2-D8F5-D64F-80CE-3195311D41C2}"/>
              </a:ext>
            </a:extLst>
          </p:cNvPr>
          <p:cNvCxnSpPr>
            <a:cxnSpLocks/>
          </p:cNvCxnSpPr>
          <p:nvPr/>
        </p:nvCxnSpPr>
        <p:spPr>
          <a:xfrm>
            <a:off x="76975" y="2261446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0DF8EC-C7E1-C449-B282-9D0888CDAF7D}"/>
              </a:ext>
            </a:extLst>
          </p:cNvPr>
          <p:cNvCxnSpPr>
            <a:cxnSpLocks/>
          </p:cNvCxnSpPr>
          <p:nvPr/>
        </p:nvCxnSpPr>
        <p:spPr>
          <a:xfrm>
            <a:off x="6150866" y="2258130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C1A51CA8-FB15-8840-99B9-57D16CBE1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15" r="-979" b="16415"/>
          <a:stretch/>
        </p:blipFill>
        <p:spPr>
          <a:xfrm>
            <a:off x="3114960" y="2804558"/>
            <a:ext cx="2827984" cy="123887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B29E0CA-D26D-F044-B9E3-9C74EFA1B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80" r="1158" b="51309"/>
          <a:stretch/>
        </p:blipFill>
        <p:spPr>
          <a:xfrm>
            <a:off x="1494809" y="4498026"/>
            <a:ext cx="2914987" cy="12010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EF2E383-690D-7B48-942B-F5112B462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" t="621" r="2513" b="84624"/>
          <a:stretch/>
        </p:blipFill>
        <p:spPr>
          <a:xfrm>
            <a:off x="85719" y="2828405"/>
            <a:ext cx="2822446" cy="119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54929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260910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3BBF3620-77C8-7A4E-A452-163D688F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884505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69F622F-D84E-0A48-B930-27F45E5B4BC3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39CA8-ED1B-DA42-8A84-62A3FC0D565A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9BA7D5-7A05-EB4F-8985-45A259286C0F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77386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EBD5731A-592F-8C43-A25F-F64D0311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04702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3D89CAF2-ECD3-F84C-A76C-4B6DDFB0690D}"/>
              </a:ext>
            </a:extLst>
          </p:cNvPr>
          <p:cNvSpPr txBox="1"/>
          <p:nvPr/>
        </p:nvSpPr>
        <p:spPr>
          <a:xfrm>
            <a:off x="10771830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71920A-06E7-534C-A0DC-868B0D1DF1D4}"/>
              </a:ext>
            </a:extLst>
          </p:cNvPr>
          <p:cNvSpPr txBox="1"/>
          <p:nvPr/>
        </p:nvSpPr>
        <p:spPr>
          <a:xfrm>
            <a:off x="11207138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6720A1F-096C-764E-8D9D-A7F5F7CCE715}"/>
              </a:ext>
            </a:extLst>
          </p:cNvPr>
          <p:cNvSpPr txBox="1"/>
          <p:nvPr/>
        </p:nvSpPr>
        <p:spPr>
          <a:xfrm>
            <a:off x="11660714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84408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793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19846.2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28649.4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+ 1.549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+ 0.365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284175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1A42E0-3419-B348-B170-A5AC907F9DAC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3D518D-060B-C74B-A098-2BC3632F568E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34C42-B09E-2745-9443-7CECA8E37F5D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569C5-D95C-5E48-940C-B7A8A9FD472D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4F27B9-E19F-4F41-BBF8-6F1DA6E8926E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6E079E-1487-1143-95BC-0EABAB8608DD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3123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1A42E0-3419-B348-B170-A5AC907F9DAC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3D518D-060B-C74B-A098-2BC3632F568E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334C42-B09E-2745-9443-7CECA8E37F5D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569C5-D95C-5E48-940C-B7A8A9FD472D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4F27B9-E19F-4F41-BBF8-6F1DA6E8926E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6E079E-1487-1143-95BC-0EABAB8608DD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7F5EA5-AD21-AA4B-AA9C-FB7BD8958B12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210330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976771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2113044-B01F-9B4A-BE33-B2E60A15F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8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D79C45-1E98-DD40-BC5C-0C39D2A674E6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45DEAFED-F2E0-334D-9072-D281821F5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54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1810541" y="1580177"/>
            <a:ext cx="952585" cy="1816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167C17-E282-444B-AE6E-018E4E859578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B56FF2-6BC4-A240-8DBF-56AB437B1F1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2CBD90-6D15-0245-8E49-AA341C2926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B31EA09-1417-934F-BA05-A20B0666264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FCE23-2422-0A4C-9FE4-E4C6312F391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77D39A-C967-2948-A059-906AFEB1A9F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96862" y="1738325"/>
            <a:ext cx="1369017" cy="73906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55DE24-DC26-CC49-80EE-A649767103A3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B232C5-53C4-924B-962B-4DAF5FF2226C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0FD2C-71A0-1F4C-B72B-7D2FF73866FC}"/>
              </a:ext>
            </a:extLst>
          </p:cNvPr>
          <p:cNvCxnSpPr>
            <a:cxnSpLocks/>
          </p:cNvCxnSpPr>
          <p:nvPr/>
        </p:nvCxnSpPr>
        <p:spPr>
          <a:xfrm rot="10800000">
            <a:off x="4480540" y="4485342"/>
            <a:ext cx="1416696" cy="2393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6B75514-2A6D-1E49-AF1A-39D9D6304E84}"/>
              </a:ext>
            </a:extLst>
          </p:cNvPr>
          <p:cNvCxnSpPr>
            <a:cxnSpLocks/>
          </p:cNvCxnSpPr>
          <p:nvPr/>
        </p:nvCxnSpPr>
        <p:spPr>
          <a:xfrm flipH="1" flipV="1">
            <a:off x="4518885" y="4268636"/>
            <a:ext cx="1343045" cy="22174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F9FC00-38B2-EC4C-9BAE-C52C1B9AFC57}"/>
              </a:ext>
            </a:extLst>
          </p:cNvPr>
          <p:cNvCxnSpPr>
            <a:cxnSpLocks/>
          </p:cNvCxnSpPr>
          <p:nvPr/>
        </p:nvCxnSpPr>
        <p:spPr>
          <a:xfrm flipH="1">
            <a:off x="6300006" y="4191789"/>
            <a:ext cx="1393505" cy="316882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99F1D-F556-484B-98D6-D9440DF6D525}"/>
              </a:ext>
            </a:extLst>
          </p:cNvPr>
          <p:cNvCxnSpPr>
            <a:cxnSpLocks/>
          </p:cNvCxnSpPr>
          <p:nvPr/>
        </p:nvCxnSpPr>
        <p:spPr>
          <a:xfrm flipH="1">
            <a:off x="6350201" y="4402708"/>
            <a:ext cx="1393505" cy="31688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5482FDB-405F-C04D-B393-1AD8F5169C5E}"/>
              </a:ext>
            </a:extLst>
          </p:cNvPr>
          <p:cNvSpPr/>
          <p:nvPr/>
        </p:nvSpPr>
        <p:spPr>
          <a:xfrm rot="14527081">
            <a:off x="2712555" y="893166"/>
            <a:ext cx="308486" cy="173386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CB44E537-9984-5C42-BE32-FF3F729E7099}"/>
              </a:ext>
            </a:extLst>
          </p:cNvPr>
          <p:cNvSpPr/>
          <p:nvPr/>
        </p:nvSpPr>
        <p:spPr>
          <a:xfrm rot="14527081">
            <a:off x="4278976" y="90761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E8A10BC-C719-6441-8A98-FB953DE97EA0}"/>
              </a:ext>
            </a:extLst>
          </p:cNvPr>
          <p:cNvSpPr/>
          <p:nvPr/>
        </p:nvSpPr>
        <p:spPr>
          <a:xfrm rot="17832080">
            <a:off x="8787793" y="942421"/>
            <a:ext cx="339364" cy="1808257"/>
          </a:xfrm>
          <a:prstGeom prst="rightBrace">
            <a:avLst>
              <a:gd name="adj1" fmla="val 0"/>
              <a:gd name="adj2" fmla="val 4974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FB62930C-77FD-7840-ABF7-DCE48CC1B371}"/>
              </a:ext>
            </a:extLst>
          </p:cNvPr>
          <p:cNvSpPr/>
          <p:nvPr/>
        </p:nvSpPr>
        <p:spPr>
          <a:xfrm rot="17894445">
            <a:off x="7124645" y="58721"/>
            <a:ext cx="308486" cy="1830283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A868DC09-B95E-944A-A47C-34F4B778169B}"/>
              </a:ext>
            </a:extLst>
          </p:cNvPr>
          <p:cNvSpPr/>
          <p:nvPr/>
        </p:nvSpPr>
        <p:spPr>
          <a:xfrm rot="16769802">
            <a:off x="5026669" y="3389353"/>
            <a:ext cx="308486" cy="1664042"/>
          </a:xfrm>
          <a:prstGeom prst="rightBrac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58F2D41F-00A4-DB41-93B0-E01F9CEF24F8}"/>
              </a:ext>
            </a:extLst>
          </p:cNvPr>
          <p:cNvSpPr/>
          <p:nvPr/>
        </p:nvSpPr>
        <p:spPr>
          <a:xfrm rot="15333589">
            <a:off x="6815809" y="3316989"/>
            <a:ext cx="308486" cy="1664042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012635-0500-A740-AA07-E5FCAE4A687D}"/>
              </a:ext>
            </a:extLst>
          </p:cNvPr>
          <p:cNvSpPr txBox="1"/>
          <p:nvPr/>
        </p:nvSpPr>
        <p:spPr>
          <a:xfrm>
            <a:off x="427447" y="127711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 </a:t>
            </a:r>
            <a:r>
              <a:rPr lang="en-GB" b="1" dirty="0"/>
              <a:t>(off peak)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FEF2B9-3EA0-CA40-9E57-85546E291ACB}"/>
              </a:ext>
            </a:extLst>
          </p:cNvPr>
          <p:cNvSpPr txBox="1"/>
          <p:nvPr/>
        </p:nvSpPr>
        <p:spPr>
          <a:xfrm>
            <a:off x="485780" y="208384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Scenario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E0900-E60B-AE4D-99E9-D952FC4D36AA}"/>
              </a:ext>
            </a:extLst>
          </p:cNvPr>
          <p:cNvSpPr txBox="1"/>
          <p:nvPr/>
        </p:nvSpPr>
        <p:spPr>
          <a:xfrm>
            <a:off x="495943" y="24005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Scenario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B1A43E-CF0D-804B-97CA-017C367153DB}"/>
              </a:ext>
            </a:extLst>
          </p:cNvPr>
          <p:cNvSpPr txBox="1"/>
          <p:nvPr/>
        </p:nvSpPr>
        <p:spPr>
          <a:xfrm>
            <a:off x="1945077" y="61704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Time period: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</a:rPr>
              <a:t>T2 </a:t>
            </a:r>
            <a:r>
              <a:rPr lang="en-GB" b="1" dirty="0"/>
              <a:t>(peak)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F1394-7E57-E449-836B-B42FAA3EC4DE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51A3FBF-D217-A64B-85AA-4D4B34743175}"/>
              </a:ext>
            </a:extLst>
          </p:cNvPr>
          <p:cNvCxnSpPr>
            <a:cxnSpLocks/>
          </p:cNvCxnSpPr>
          <p:nvPr/>
        </p:nvCxnSpPr>
        <p:spPr>
          <a:xfrm flipV="1">
            <a:off x="3396115" y="790181"/>
            <a:ext cx="919364" cy="50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0ECF3F-491F-C24B-B8F9-44130C90177E}"/>
              </a:ext>
            </a:extLst>
          </p:cNvPr>
          <p:cNvCxnSpPr>
            <a:cxnSpLocks/>
          </p:cNvCxnSpPr>
          <p:nvPr/>
        </p:nvCxnSpPr>
        <p:spPr>
          <a:xfrm>
            <a:off x="1600956" y="2290048"/>
            <a:ext cx="718160" cy="5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0BA9D-51D4-FE4A-A8BF-DC86161A498B}"/>
              </a:ext>
            </a:extLst>
          </p:cNvPr>
          <p:cNvCxnSpPr>
            <a:cxnSpLocks/>
          </p:cNvCxnSpPr>
          <p:nvPr/>
        </p:nvCxnSpPr>
        <p:spPr>
          <a:xfrm flipV="1">
            <a:off x="1646167" y="2484450"/>
            <a:ext cx="750694" cy="7758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37402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72710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26286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44398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79706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33282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728528-A88D-F04D-804A-705641BC10E8}"/>
              </a:ext>
            </a:extLst>
          </p:cNvPr>
          <p:cNvSpPr txBox="1"/>
          <p:nvPr/>
        </p:nvSpPr>
        <p:spPr>
          <a:xfrm>
            <a:off x="4034327" y="252763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342FC3-CC9A-044C-915B-71ADABC28752}"/>
              </a:ext>
            </a:extLst>
          </p:cNvPr>
          <p:cNvSpPr txBox="1"/>
          <p:nvPr/>
        </p:nvSpPr>
        <p:spPr>
          <a:xfrm>
            <a:off x="5842424" y="2763493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D050F5B-7A44-DD4F-B4E5-E28471C2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23110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0100D6DA-6BE0-3C45-9B09-D756A12CD0FA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72993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813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19846.2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28649.4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+ 1.549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+ 0.365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120607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41A297-DADD-D041-B6E5-FF74D18C1957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483A85-33E2-854D-B261-1AC77CEA50E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24C370-2AFE-9242-8EAA-107454411A1C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27533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DD68D37-900E-0245-9FB0-4CA127E40B04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4B1451-22DE-3641-85EC-37D2C8DB4D70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0B63CC-BFBE-6E40-8F19-CCEA4366C4B0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1846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749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77178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69749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33015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97C961-EAAC-C44D-8673-6B704AE7CCEA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673324-7514-E24E-AB23-4124C0BE3B9A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0EFFB9-FE93-B842-BEEF-78D8F6384229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132308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A7F51E4C-42F0-0A44-80F6-0323EABE0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77178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517EB10B-4AC7-4C48-8992-C1BC664579C8}"/>
              </a:ext>
            </a:extLst>
          </p:cNvPr>
          <p:cNvSpPr txBox="1"/>
          <p:nvPr/>
        </p:nvSpPr>
        <p:spPr>
          <a:xfrm>
            <a:off x="7446546" y="8534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25614E-71AD-6E41-8590-34E997BD47F8}"/>
              </a:ext>
            </a:extLst>
          </p:cNvPr>
          <p:cNvSpPr txBox="1"/>
          <p:nvPr/>
        </p:nvSpPr>
        <p:spPr>
          <a:xfrm>
            <a:off x="7881854" y="849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C414A3-C34D-D74F-A6F4-BD683280A919}"/>
              </a:ext>
            </a:extLst>
          </p:cNvPr>
          <p:cNvSpPr txBox="1"/>
          <p:nvPr/>
        </p:nvSpPr>
        <p:spPr>
          <a:xfrm>
            <a:off x="8335430" y="845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14637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365357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18101.8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26905.0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3: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+ 2.054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82991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510936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7E2611A-7FF7-9044-BE4D-47D7B8E3A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302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039712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0FD116FE-8536-F34B-AC75-42912894F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0302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559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809193C-11E6-2A44-82F2-BF72DE01A19F}"/>
              </a:ext>
            </a:extLst>
          </p:cNvPr>
          <p:cNvSpPr txBox="1"/>
          <p:nvPr/>
        </p:nvSpPr>
        <p:spPr>
          <a:xfrm>
            <a:off x="9020035" y="481216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1 MW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1A6BBCE-05CD-4940-BE9D-65C1789DBA81}"/>
              </a:ext>
            </a:extLst>
          </p:cNvPr>
          <p:cNvSpPr txBox="1"/>
          <p:nvPr/>
        </p:nvSpPr>
        <p:spPr>
          <a:xfrm>
            <a:off x="0" y="3324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</a:rPr>
              <a:t>GENERAL SET UP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46A741C-B809-8D47-BACA-BA124DA3F074}"/>
              </a:ext>
            </a:extLst>
          </p:cNvPr>
          <p:cNvCxnSpPr>
            <a:cxnSpLocks/>
          </p:cNvCxnSpPr>
          <p:nvPr/>
        </p:nvCxnSpPr>
        <p:spPr>
          <a:xfrm>
            <a:off x="264" y="448933"/>
            <a:ext cx="3457351" cy="170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D1A4723-B335-CC4A-AF93-9D89F7A3E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1: 1 MW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EB0F594-1165-7949-BD50-C326F7CD9578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1 MW</a:t>
            </a:r>
          </a:p>
        </p:txBody>
      </p:sp>
    </p:spTree>
    <p:extLst>
      <p:ext uri="{BB962C8B-B14F-4D97-AF65-F5344CB8AC3E}">
        <p14:creationId xmlns:p14="http://schemas.microsoft.com/office/powerpoint/2010/main" val="3190346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68653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34576"/>
              </p:ext>
            </p:extLst>
          </p:nvPr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</p:spTree>
    <p:extLst>
      <p:ext uri="{BB962C8B-B14F-4D97-AF65-F5344CB8AC3E}">
        <p14:creationId xmlns:p14="http://schemas.microsoft.com/office/powerpoint/2010/main" val="3089587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895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6369"/>
              </p:ext>
            </p:extLst>
          </p:nvPr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16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</p:spTree>
    <p:extLst>
      <p:ext uri="{BB962C8B-B14F-4D97-AF65-F5344CB8AC3E}">
        <p14:creationId xmlns:p14="http://schemas.microsoft.com/office/powerpoint/2010/main" val="2779832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126111DD-0BA7-3C4E-BF10-3127CD2F529E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5E7B41-01CB-C847-AD03-434A13DE952C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37382D-9E32-A546-9773-96866B996C49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772595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9B1FEC0B-7F04-C142-8EA2-73D500D59EB0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4D78E3-4AAC-7045-9B0C-D47B5AF22B3A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A810A9-AB12-424A-BFAB-E903AB88785C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08918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4321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EE5CDB-BAE9-9A4F-8346-051A4BED006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FAD51-1F08-9D44-B1A1-9B4FC33DE60A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F632D0-96BC-934D-9E80-1BF75519EA04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665C5949-9110-3944-9B60-C5F2EFE651D5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22687BE3-8020-8E4B-BAA3-2B65B5BA8C08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8DA88B-90C3-E04B-927B-FE20CBC341E7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C2D05F-90E1-CA42-AA49-1C41C2568192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4303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5683F1-1ECB-6545-85C0-7775180C3ECF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A298ACA-8E7A-CF46-A5B3-A292241329D4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B72465-7AE5-0C40-80DB-60F1A5481469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64D51964-10F8-824F-A578-80AE0358A3CD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28B44944-C719-EA4F-9448-32C062115715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137F90-29AA-3D42-8CA9-BF3BE59B6771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B88922-8099-964D-913B-C76B2EE5A395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7437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29110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</p:spTree>
    <p:extLst>
      <p:ext uri="{BB962C8B-B14F-4D97-AF65-F5344CB8AC3E}">
        <p14:creationId xmlns:p14="http://schemas.microsoft.com/office/powerpoint/2010/main" val="324447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368718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9B193114-9C66-1C47-AA19-550F9454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358"/>
              </p:ext>
            </p:extLst>
          </p:nvPr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36047507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BAFDE9-54F6-D040-AA90-10BD5F256889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</p:spTree>
    <p:extLst>
      <p:ext uri="{BB962C8B-B14F-4D97-AF65-F5344CB8AC3E}">
        <p14:creationId xmlns:p14="http://schemas.microsoft.com/office/powerpoint/2010/main" val="351735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12858.1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28314.1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10733.2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15456.0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26189.2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+ 8.747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D56B13C2-A491-8D41-97F3-CAB148DDA3A8}"/>
              </a:ext>
            </a:extLst>
          </p:cNvPr>
          <p:cNvGraphicFramePr>
            <a:graphicFrameLocks noGrp="1"/>
          </p:cNvGraphicFramePr>
          <p:nvPr/>
        </p:nvGraphicFramePr>
        <p:xfrm>
          <a:off x="8963679" y="569266"/>
          <a:ext cx="506498" cy="283845"/>
        </p:xfrm>
        <a:graphic>
          <a:graphicData uri="http://schemas.openxmlformats.org/drawingml/2006/table">
            <a:tbl>
              <a:tblPr/>
              <a:tblGrid>
                <a:gridCol w="506498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endParaRPr lang="en-FI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9841330E-748F-7A45-81EF-E9CE2088CAB0}"/>
              </a:ext>
            </a:extLst>
          </p:cNvPr>
          <p:cNvSpPr txBox="1"/>
          <p:nvPr/>
        </p:nvSpPr>
        <p:spPr>
          <a:xfrm>
            <a:off x="7391682" y="8534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CB13F2-643B-BC4F-9F9F-D38CDA19EF5B}"/>
              </a:ext>
            </a:extLst>
          </p:cNvPr>
          <p:cNvSpPr txBox="1"/>
          <p:nvPr/>
        </p:nvSpPr>
        <p:spPr>
          <a:xfrm>
            <a:off x="7826990" y="8492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5D2049-5178-AC4F-AC80-670445C5525A}"/>
              </a:ext>
            </a:extLst>
          </p:cNvPr>
          <p:cNvSpPr txBox="1"/>
          <p:nvPr/>
        </p:nvSpPr>
        <p:spPr>
          <a:xfrm>
            <a:off x="8280566" y="8452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28F1313E-C631-9E4C-9959-CAE9AB65E0F9}"/>
              </a:ext>
            </a:extLst>
          </p:cNvPr>
          <p:cNvGraphicFramePr>
            <a:graphicFrameLocks noGrp="1"/>
          </p:cNvGraphicFramePr>
          <p:nvPr/>
        </p:nvGraphicFramePr>
        <p:xfrm>
          <a:off x="8999916" y="569243"/>
          <a:ext cx="386692" cy="283845"/>
        </p:xfrm>
        <a:graphic>
          <a:graphicData uri="http://schemas.openxmlformats.org/drawingml/2006/table">
            <a:tbl>
              <a:tblPr/>
              <a:tblGrid>
                <a:gridCol w="386692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3A4A4C7F-6216-D142-9776-4B1AA37F6EC7}"/>
              </a:ext>
            </a:extLst>
          </p:cNvPr>
          <p:cNvSpPr txBox="1"/>
          <p:nvPr/>
        </p:nvSpPr>
        <p:spPr>
          <a:xfrm>
            <a:off x="5861930" y="5077768"/>
            <a:ext cx="1329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+ 3.61 MW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74F8E-6AE1-1D4A-BF91-F7E1FFAEB441}"/>
              </a:ext>
            </a:extLst>
          </p:cNvPr>
          <p:cNvSpPr txBox="1"/>
          <p:nvPr/>
        </p:nvSpPr>
        <p:spPr>
          <a:xfrm>
            <a:off x="10762686" y="8471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979EA8-EE5A-3242-9BCC-598DD0F45D32}"/>
              </a:ext>
            </a:extLst>
          </p:cNvPr>
          <p:cNvSpPr txBox="1"/>
          <p:nvPr/>
        </p:nvSpPr>
        <p:spPr>
          <a:xfrm>
            <a:off x="11197994" y="842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D787D3-880D-7548-A1CB-968A55A6F4B6}"/>
              </a:ext>
            </a:extLst>
          </p:cNvPr>
          <p:cNvSpPr txBox="1"/>
          <p:nvPr/>
        </p:nvSpPr>
        <p:spPr>
          <a:xfrm>
            <a:off x="11651570" y="8389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1D4224-4133-684A-99CA-5E3FC317E360}"/>
              </a:ext>
            </a:extLst>
          </p:cNvPr>
          <p:cNvSpPr txBox="1"/>
          <p:nvPr/>
        </p:nvSpPr>
        <p:spPr>
          <a:xfrm>
            <a:off x="4106405" y="2533637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B3781-ED4B-A547-A3DE-74A34C8DA46C}"/>
              </a:ext>
            </a:extLst>
          </p:cNvPr>
          <p:cNvSpPr txBox="1"/>
          <p:nvPr/>
        </p:nvSpPr>
        <p:spPr>
          <a:xfrm>
            <a:off x="5940511" y="2720753"/>
            <a:ext cx="94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+ 4.31 MW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2D41CC-96CC-664F-AE75-3E246982E2CC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</p:spTree>
    <p:extLst>
      <p:ext uri="{BB962C8B-B14F-4D97-AF65-F5344CB8AC3E}">
        <p14:creationId xmlns:p14="http://schemas.microsoft.com/office/powerpoint/2010/main" val="37322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99729"/>
              </p:ext>
            </p:extLst>
          </p:nvPr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89081"/>
              </p:ext>
            </p:extLst>
          </p:nvPr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39358"/>
              </p:ext>
            </p:extLst>
          </p:nvPr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</p:spTree>
    <p:extLst>
      <p:ext uri="{BB962C8B-B14F-4D97-AF65-F5344CB8AC3E}">
        <p14:creationId xmlns:p14="http://schemas.microsoft.com/office/powerpoint/2010/main" val="68556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+ 1.512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75264844-DECD-5A4C-BAF0-A1F44AA1236B}"/>
              </a:ext>
            </a:extLst>
          </p:cNvPr>
          <p:cNvGraphicFramePr>
            <a:graphicFrameLocks noGrp="1"/>
          </p:cNvGraphicFramePr>
          <p:nvPr/>
        </p:nvGraphicFramePr>
        <p:xfrm>
          <a:off x="8921813" y="56924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+ 0.392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5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FDA8010-0BA9-B44A-A603-81CFD706F65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rc 160">
            <a:extLst>
              <a:ext uri="{FF2B5EF4-FFF2-40B4-BE49-F238E27FC236}">
                <a16:creationId xmlns:a16="http://schemas.microsoft.com/office/drawing/2014/main" id="{E819A825-BBA8-1A46-8E52-AC8A0DD24C1B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>
                <a:solidFill>
                  <a:sysClr val="windowText" lastClr="000000"/>
                </a:solidFill>
              </a:rPr>
              <a:t>1 MW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646149-91D3-5F4F-AD51-0FE00AD9AB5A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AF25FB-C50F-614F-9E77-4F62E3FD245D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CENTRALISED PLANNING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1263E-9582-9C4C-B45F-33AE30B64F69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DCFD41-93A1-C14F-BD43-D207965F8F8B}"/>
              </a:ext>
            </a:extLst>
          </p:cNvPr>
          <p:cNvSpPr txBox="1"/>
          <p:nvPr/>
        </p:nvSpPr>
        <p:spPr>
          <a:xfrm>
            <a:off x="8892242" y="5112849"/>
            <a:ext cx="10926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2B8CCC-4C5D-3645-8387-832C1768BDEC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D319BB-98ED-A647-9B2E-9BC1B3B645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E4975EB-0462-A347-BC4D-EC7F80D3438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106FAF-2A08-5F41-9450-5E789774F8C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29DD4A-2BE9-6441-B032-ACF742BE3E17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94DCA45-BB05-CF45-A6AB-DB02573FC871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765232-0F1F-734D-AF45-C0C3C27E7E5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945D21F-A24B-3B41-98DA-805950BE7A1E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BD9C1EC-90DC-814D-904C-7B9A9B4B924F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82F3C9-8BA8-0142-BEE2-07A3D877131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DD2763-4029-5447-9F67-D826BC29E2E7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DB59148-CCE7-714F-BF1A-9EC49A0382D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00402E-4EE3-2E49-B9AE-C270199E40A8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0E8E3C-A22C-C848-8C75-E1A215668FE9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3CE661-54BD-834D-84C5-838D1FD922D3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71E30-72AC-DA4C-BDE4-5103224786F0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FA861D-5E94-944F-90D0-C1527CBE96C3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8B7185-AEC6-0947-B88A-8C3CAB59D508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E468084C-6E1C-A544-BD17-1471BE3E2C86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83CA418-7347-9A46-BF6C-9A557AC6DC20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0EBF993-0EC1-F246-9DEF-018D3E78FD8B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42DB9EF-DDAE-C04E-B53F-45FC24B88601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157F5DC-B828-174F-9FB5-1248D9B6FFDD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17C064F-5347-5D41-A440-11D40285E065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970860B-7B82-194A-9E05-79BC6C10BEE3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EED41E-F2CD-0741-8B4D-180ED507D3BA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5979A4-DDA4-A647-970B-0110E2786B1E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6499EB-A258-7447-9A76-0F8E8B1A321C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50F26A1-27F2-FA4A-A0E6-21B2B4295B9A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0D196E-181C-A148-9003-ED71E2636D98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9E82B65-F962-4743-9CD1-BF03B62B36DC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67A1A7-33CA-594D-A0E3-000EE2CF9CC9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A429F7-E8F0-C341-BAAE-1412D095914C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4BC07D13-C0AB-2E4D-A2FD-0F26690F9C2C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1B260A5-185A-0445-A664-56809793C755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093C77E-F7B7-A343-AB28-5F92083B95EA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55D137-4A30-6144-8600-82516E0A097D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A11746F-5DFB-8D4B-87DC-64EB86088E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6A9201B-7174-8640-B9BA-50BF4FC04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3B410-A51D-EE4C-9390-918E470BD40E}"/>
              </a:ext>
            </a:extLst>
          </p:cNvPr>
          <p:cNvSpPr txBox="1"/>
          <p:nvPr/>
        </p:nvSpPr>
        <p:spPr>
          <a:xfrm>
            <a:off x="-16422" y="26604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PERFECT COMPETITION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35839A-389E-4F43-86D5-26AB8B57E7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76D0B5-C4BF-BB44-B2C6-CAA079AFDE34}"/>
              </a:ext>
            </a:extLst>
          </p:cNvPr>
          <p:cNvSpPr txBox="1"/>
          <p:nvPr/>
        </p:nvSpPr>
        <p:spPr>
          <a:xfrm>
            <a:off x="10924364" y="48036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41D31B3-103C-0B49-AFCF-1B24B2B42FC8}"/>
              </a:ext>
            </a:extLst>
          </p:cNvPr>
          <p:cNvSpPr txBox="1"/>
          <p:nvPr/>
        </p:nvSpPr>
        <p:spPr>
          <a:xfrm>
            <a:off x="10781950" y="5123745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044E36E4-7477-7C40-A069-701B5445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25">
            <a:extLst>
              <a:ext uri="{FF2B5EF4-FFF2-40B4-BE49-F238E27FC236}">
                <a16:creationId xmlns:a16="http://schemas.microsoft.com/office/drawing/2014/main" id="{A7ABF8D2-A654-1A4F-A1F3-C77AB599C816}"/>
              </a:ext>
            </a:extLst>
          </p:cNvPr>
          <p:cNvGraphicFramePr>
            <a:graphicFrameLocks noGrp="1"/>
          </p:cNvGraphicFramePr>
          <p:nvPr/>
        </p:nvGraphicFramePr>
        <p:xfrm>
          <a:off x="-7278" y="465479"/>
          <a:ext cx="4070672" cy="1073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70">
                  <a:extLst>
                    <a:ext uri="{9D8B030D-6E8A-4147-A177-3AD203B41FA5}">
                      <a16:colId xmlns:a16="http://schemas.microsoft.com/office/drawing/2014/main" val="3855855779"/>
                    </a:ext>
                  </a:extLst>
                </a:gridCol>
                <a:gridCol w="1022943">
                  <a:extLst>
                    <a:ext uri="{9D8B030D-6E8A-4147-A177-3AD203B41FA5}">
                      <a16:colId xmlns:a16="http://schemas.microsoft.com/office/drawing/2014/main" val="556382373"/>
                    </a:ext>
                  </a:extLst>
                </a:gridCol>
                <a:gridCol w="511927">
                  <a:extLst>
                    <a:ext uri="{9D8B030D-6E8A-4147-A177-3AD203B41FA5}">
                      <a16:colId xmlns:a16="http://schemas.microsoft.com/office/drawing/2014/main" val="3937502430"/>
                    </a:ext>
                  </a:extLst>
                </a:gridCol>
                <a:gridCol w="1071108">
                  <a:extLst>
                    <a:ext uri="{9D8B030D-6E8A-4147-A177-3AD203B41FA5}">
                      <a16:colId xmlns:a16="http://schemas.microsoft.com/office/drawing/2014/main" val="3433130992"/>
                    </a:ext>
                  </a:extLst>
                </a:gridCol>
                <a:gridCol w="1099024">
                  <a:extLst>
                    <a:ext uri="{9D8B030D-6E8A-4147-A177-3AD203B41FA5}">
                      <a16:colId xmlns:a16="http://schemas.microsoft.com/office/drawing/2014/main" val="1934684064"/>
                    </a:ext>
                  </a:extLst>
                </a:gridCol>
              </a:tblGrid>
              <a:tr h="341694">
                <a:tc>
                  <a:txBody>
                    <a:bodyPr/>
                    <a:lstStyle/>
                    <a:p>
                      <a:r>
                        <a:rPr lang="en-GB" sz="1600" dirty="0"/>
                        <a:t>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VRES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Conv. 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Consum</a:t>
                      </a:r>
                      <a:r>
                        <a:rPr lang="en-GB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76967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8803.2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28750.6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68143"/>
                  </a:ext>
                </a:extLst>
              </a:tr>
              <a:tr h="341694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7257.6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19947.4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27205.0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4372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5FA3D60C-A525-C146-8517-1AE0A11C2D18}"/>
              </a:ext>
            </a:extLst>
          </p:cNvPr>
          <p:cNvSpPr/>
          <p:nvPr/>
        </p:nvSpPr>
        <p:spPr>
          <a:xfrm>
            <a:off x="3759" y="888"/>
            <a:ext cx="323181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C7D7D8E-1547-074B-B339-E0880CAF4CC5}"/>
              </a:ext>
            </a:extLst>
          </p:cNvPr>
          <p:cNvSpPr/>
          <p:nvPr/>
        </p:nvSpPr>
        <p:spPr>
          <a:xfrm>
            <a:off x="8029320" y="4184327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E6286B-61D0-D343-9CBE-419295DE8812}"/>
              </a:ext>
            </a:extLst>
          </p:cNvPr>
          <p:cNvSpPr/>
          <p:nvPr/>
        </p:nvSpPr>
        <p:spPr>
          <a:xfrm>
            <a:off x="3990951" y="1817786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45169-2483-5C47-BA46-18E84CB0D8C0}"/>
              </a:ext>
            </a:extLst>
          </p:cNvPr>
          <p:cNvSpPr/>
          <p:nvPr/>
        </p:nvSpPr>
        <p:spPr>
          <a:xfrm>
            <a:off x="144208" y="4181040"/>
            <a:ext cx="3860871" cy="213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BFD5-D8F0-6540-9CF0-FF816EA525D1}"/>
              </a:ext>
            </a:extLst>
          </p:cNvPr>
          <p:cNvSpPr/>
          <p:nvPr/>
        </p:nvSpPr>
        <p:spPr>
          <a:xfrm flipH="1">
            <a:off x="1515632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EBCD5F-D361-424F-BA5A-A8ED2D266DE8}"/>
              </a:ext>
            </a:extLst>
          </p:cNvPr>
          <p:cNvCxnSpPr>
            <a:cxnSpLocks/>
          </p:cNvCxnSpPr>
          <p:nvPr/>
        </p:nvCxnSpPr>
        <p:spPr>
          <a:xfrm>
            <a:off x="2039157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Factory with solid fill">
            <a:extLst>
              <a:ext uri="{FF2B5EF4-FFF2-40B4-BE49-F238E27FC236}">
                <a16:creationId xmlns:a16="http://schemas.microsoft.com/office/drawing/2014/main" id="{B02E258B-64B2-BC47-A23F-1543BD657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495" y="4214112"/>
            <a:ext cx="602046" cy="602046"/>
          </a:xfrm>
          <a:prstGeom prst="rect">
            <a:avLst/>
          </a:prstGeom>
        </p:spPr>
      </p:pic>
      <p:pic>
        <p:nvPicPr>
          <p:cNvPr id="29" name="Graphic 28" descr="Leaf with solid fill">
            <a:extLst>
              <a:ext uri="{FF2B5EF4-FFF2-40B4-BE49-F238E27FC236}">
                <a16:creationId xmlns:a16="http://schemas.microsoft.com/office/drawing/2014/main" id="{CC19B339-F822-E642-97E6-0D32D40AD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819" y="4230651"/>
            <a:ext cx="602045" cy="60204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26E33-3CD0-874E-B643-4062C6D68869}"/>
              </a:ext>
            </a:extLst>
          </p:cNvPr>
          <p:cNvSpPr txBox="1"/>
          <p:nvPr/>
        </p:nvSpPr>
        <p:spPr>
          <a:xfrm>
            <a:off x="177188" y="481615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15 MW</a:t>
            </a:r>
          </a:p>
        </p:txBody>
      </p:sp>
      <p:pic>
        <p:nvPicPr>
          <p:cNvPr id="34" name="Graphic 33" descr="Factory with solid fill">
            <a:extLst>
              <a:ext uri="{FF2B5EF4-FFF2-40B4-BE49-F238E27FC236}">
                <a16:creationId xmlns:a16="http://schemas.microsoft.com/office/drawing/2014/main" id="{F671D17E-BA54-BD46-A541-69125C9A7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6592" y="4230650"/>
            <a:ext cx="602046" cy="602046"/>
          </a:xfrm>
          <a:prstGeom prst="rect">
            <a:avLst/>
          </a:prstGeom>
        </p:spPr>
      </p:pic>
      <p:pic>
        <p:nvPicPr>
          <p:cNvPr id="35" name="Graphic 34" descr="Leaf with solid fill">
            <a:extLst>
              <a:ext uri="{FF2B5EF4-FFF2-40B4-BE49-F238E27FC236}">
                <a16:creationId xmlns:a16="http://schemas.microsoft.com/office/drawing/2014/main" id="{B3CCA32A-425D-A14A-9FAF-ECD625D58C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916" y="4247189"/>
            <a:ext cx="602045" cy="6020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90290A4-8A7B-EA47-88EB-BE9F6732D26C}"/>
              </a:ext>
            </a:extLst>
          </p:cNvPr>
          <p:cNvSpPr txBox="1"/>
          <p:nvPr/>
        </p:nvSpPr>
        <p:spPr>
          <a:xfrm>
            <a:off x="3019706" y="476873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06862A9-19AD-F145-8964-0F63102F45FA}"/>
              </a:ext>
            </a:extLst>
          </p:cNvPr>
          <p:cNvSpPr/>
          <p:nvPr/>
        </p:nvSpPr>
        <p:spPr>
          <a:xfrm flipH="1">
            <a:off x="5397862" y="324495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95616-2C80-1C4E-9EFE-6B76D2A8002E}"/>
              </a:ext>
            </a:extLst>
          </p:cNvPr>
          <p:cNvCxnSpPr>
            <a:cxnSpLocks/>
          </p:cNvCxnSpPr>
          <p:nvPr/>
        </p:nvCxnSpPr>
        <p:spPr>
          <a:xfrm>
            <a:off x="5921387" y="1979697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Factory with solid fill">
            <a:extLst>
              <a:ext uri="{FF2B5EF4-FFF2-40B4-BE49-F238E27FC236}">
                <a16:creationId xmlns:a16="http://schemas.microsoft.com/office/drawing/2014/main" id="{131BACD5-A597-2947-9978-A83ED597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0725" y="1916303"/>
            <a:ext cx="602046" cy="602046"/>
          </a:xfrm>
          <a:prstGeom prst="rect">
            <a:avLst/>
          </a:prstGeom>
        </p:spPr>
      </p:pic>
      <p:pic>
        <p:nvPicPr>
          <p:cNvPr id="44" name="Graphic 43" descr="Leaf with solid fill">
            <a:extLst>
              <a:ext uri="{FF2B5EF4-FFF2-40B4-BE49-F238E27FC236}">
                <a16:creationId xmlns:a16="http://schemas.microsoft.com/office/drawing/2014/main" id="{55D5FDFE-E2D2-2D4E-BAD9-D696515D7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4049" y="1932842"/>
            <a:ext cx="602045" cy="602045"/>
          </a:xfrm>
          <a:prstGeom prst="rect">
            <a:avLst/>
          </a:prstGeom>
        </p:spPr>
      </p:pic>
      <p:pic>
        <p:nvPicPr>
          <p:cNvPr id="47" name="Graphic 46" descr="Factory with solid fill">
            <a:extLst>
              <a:ext uri="{FF2B5EF4-FFF2-40B4-BE49-F238E27FC236}">
                <a16:creationId xmlns:a16="http://schemas.microsoft.com/office/drawing/2014/main" id="{030B6A89-745C-1B42-B029-D8E440B9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8822" y="1932841"/>
            <a:ext cx="602046" cy="602046"/>
          </a:xfrm>
          <a:prstGeom prst="rect">
            <a:avLst/>
          </a:prstGeom>
        </p:spPr>
      </p:pic>
      <p:pic>
        <p:nvPicPr>
          <p:cNvPr id="48" name="Graphic 47" descr="Leaf with solid fill">
            <a:extLst>
              <a:ext uri="{FF2B5EF4-FFF2-40B4-BE49-F238E27FC236}">
                <a16:creationId xmlns:a16="http://schemas.microsoft.com/office/drawing/2014/main" id="{3B660BB7-87F9-0641-9B09-22FF55DE9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146" y="1949380"/>
            <a:ext cx="602045" cy="6020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084B0B-58CA-DE4A-B630-3DDCF327DBA4}"/>
              </a:ext>
            </a:extLst>
          </p:cNvPr>
          <p:cNvSpPr txBox="1"/>
          <p:nvPr/>
        </p:nvSpPr>
        <p:spPr>
          <a:xfrm>
            <a:off x="4953839" y="2470928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5513C-9668-6345-AA0B-2670BFA291E8}"/>
              </a:ext>
            </a:extLst>
          </p:cNvPr>
          <p:cNvSpPr txBox="1"/>
          <p:nvPr/>
        </p:nvSpPr>
        <p:spPr>
          <a:xfrm>
            <a:off x="5946191" y="2463207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8 MW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F2CBFE-5DFD-0948-8F7E-9334EE504213}"/>
              </a:ext>
            </a:extLst>
          </p:cNvPr>
          <p:cNvCxnSpPr>
            <a:cxnSpLocks/>
          </p:cNvCxnSpPr>
          <p:nvPr/>
        </p:nvCxnSpPr>
        <p:spPr>
          <a:xfrm>
            <a:off x="212459" y="4795625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41FF11-21B4-DC4C-A77C-8C575EEF8651}"/>
              </a:ext>
            </a:extLst>
          </p:cNvPr>
          <p:cNvCxnSpPr>
            <a:cxnSpLocks/>
          </p:cNvCxnSpPr>
          <p:nvPr/>
        </p:nvCxnSpPr>
        <p:spPr>
          <a:xfrm>
            <a:off x="4050098" y="2501071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EBA68FF-04E5-9E4C-9CA8-F97AFF4AB3E7}"/>
              </a:ext>
            </a:extLst>
          </p:cNvPr>
          <p:cNvSpPr/>
          <p:nvPr/>
        </p:nvSpPr>
        <p:spPr>
          <a:xfrm flipH="1">
            <a:off x="9388378" y="2622304"/>
            <a:ext cx="764465" cy="7644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CB59F2-D084-5C44-BDB5-A3F2BB4C8DFB}"/>
              </a:ext>
            </a:extLst>
          </p:cNvPr>
          <p:cNvCxnSpPr>
            <a:cxnSpLocks/>
          </p:cNvCxnSpPr>
          <p:nvPr/>
        </p:nvCxnSpPr>
        <p:spPr>
          <a:xfrm>
            <a:off x="9911903" y="4277506"/>
            <a:ext cx="0" cy="144412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Factory with solid fill">
            <a:extLst>
              <a:ext uri="{FF2B5EF4-FFF2-40B4-BE49-F238E27FC236}">
                <a16:creationId xmlns:a16="http://schemas.microsoft.com/office/drawing/2014/main" id="{68491883-FDE5-8A48-8825-722945A12E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1241" y="4214112"/>
            <a:ext cx="602046" cy="602046"/>
          </a:xfrm>
          <a:prstGeom prst="rect">
            <a:avLst/>
          </a:prstGeom>
        </p:spPr>
      </p:pic>
      <p:pic>
        <p:nvPicPr>
          <p:cNvPr id="63" name="Graphic 62" descr="Leaf with solid fill">
            <a:extLst>
              <a:ext uri="{FF2B5EF4-FFF2-40B4-BE49-F238E27FC236}">
                <a16:creationId xmlns:a16="http://schemas.microsoft.com/office/drawing/2014/main" id="{188E336C-1356-2049-82F6-CFA213969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565" y="4230651"/>
            <a:ext cx="602045" cy="602045"/>
          </a:xfrm>
          <a:prstGeom prst="rect">
            <a:avLst/>
          </a:prstGeom>
        </p:spPr>
      </p:pic>
      <p:pic>
        <p:nvPicPr>
          <p:cNvPr id="64" name="Graphic 63" descr="Factory with solid fill">
            <a:extLst>
              <a:ext uri="{FF2B5EF4-FFF2-40B4-BE49-F238E27FC236}">
                <a16:creationId xmlns:a16="http://schemas.microsoft.com/office/drawing/2014/main" id="{E84ADA61-0FC4-5346-935F-499E1DB82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9338" y="4230650"/>
            <a:ext cx="602046" cy="602046"/>
          </a:xfrm>
          <a:prstGeom prst="rect">
            <a:avLst/>
          </a:prstGeom>
        </p:spPr>
      </p:pic>
      <p:pic>
        <p:nvPicPr>
          <p:cNvPr id="65" name="Graphic 64" descr="Leaf with solid fill">
            <a:extLst>
              <a:ext uri="{FF2B5EF4-FFF2-40B4-BE49-F238E27FC236}">
                <a16:creationId xmlns:a16="http://schemas.microsoft.com/office/drawing/2014/main" id="{5A9AF1BF-E68B-CC42-BDD0-AF61EC91A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2662" y="4247189"/>
            <a:ext cx="602045" cy="60204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B694D5-AF3B-604D-B843-61E05C64B1EE}"/>
              </a:ext>
            </a:extLst>
          </p:cNvPr>
          <p:cNvCxnSpPr>
            <a:cxnSpLocks/>
          </p:cNvCxnSpPr>
          <p:nvPr/>
        </p:nvCxnSpPr>
        <p:spPr>
          <a:xfrm>
            <a:off x="8040614" y="4798880"/>
            <a:ext cx="3770522" cy="165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A063622-8DB0-ED40-AB7D-6D2E91ACF873}"/>
              </a:ext>
            </a:extLst>
          </p:cNvPr>
          <p:cNvSpPr txBox="1"/>
          <p:nvPr/>
        </p:nvSpPr>
        <p:spPr>
          <a:xfrm>
            <a:off x="10924364" y="483106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B165C21-C8D5-AD46-98C5-0E36A4FE3396}"/>
              </a:ext>
            </a:extLst>
          </p:cNvPr>
          <p:cNvCxnSpPr>
            <a:cxnSpLocks/>
          </p:cNvCxnSpPr>
          <p:nvPr/>
        </p:nvCxnSpPr>
        <p:spPr>
          <a:xfrm flipV="1">
            <a:off x="2182854" y="799236"/>
            <a:ext cx="3065119" cy="167615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ED3D15-46AC-CC46-BBF1-DA6492C67AD0}"/>
              </a:ext>
            </a:extLst>
          </p:cNvPr>
          <p:cNvCxnSpPr>
            <a:cxnSpLocks/>
          </p:cNvCxnSpPr>
          <p:nvPr/>
        </p:nvCxnSpPr>
        <p:spPr>
          <a:xfrm>
            <a:off x="6300005" y="769673"/>
            <a:ext cx="3270279" cy="1739667"/>
          </a:xfrm>
          <a:prstGeom prst="straightConnector1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077F2D-A045-554C-A265-1471C0DAB31A}"/>
              </a:ext>
            </a:extLst>
          </p:cNvPr>
          <p:cNvSpPr txBox="1"/>
          <p:nvPr/>
        </p:nvSpPr>
        <p:spPr>
          <a:xfrm>
            <a:off x="4978555" y="4761248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3: </a:t>
            </a:r>
            <a:r>
              <a:rPr lang="en-GB" sz="2400" dirty="0"/>
              <a:t>1 MW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B3CB08-8801-784B-95AA-070B0B46964C}"/>
              </a:ext>
            </a:extLst>
          </p:cNvPr>
          <p:cNvSpPr txBox="1"/>
          <p:nvPr/>
        </p:nvSpPr>
        <p:spPr>
          <a:xfrm>
            <a:off x="10772806" y="5142033"/>
            <a:ext cx="1087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C045FE-3790-5544-807C-D401E292B217}"/>
              </a:ext>
            </a:extLst>
          </p:cNvPr>
          <p:cNvSpPr txBox="1"/>
          <p:nvPr/>
        </p:nvSpPr>
        <p:spPr>
          <a:xfrm>
            <a:off x="8973118" y="4778843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5 MW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1C3C5E-0317-2E44-A398-B892D44623CC}"/>
              </a:ext>
            </a:extLst>
          </p:cNvPr>
          <p:cNvSpPr txBox="1"/>
          <p:nvPr/>
        </p:nvSpPr>
        <p:spPr>
          <a:xfrm>
            <a:off x="637177" y="1759897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Line 1: 1 MW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475382D-71FA-294A-A722-79041A284995}"/>
              </a:ext>
            </a:extLst>
          </p:cNvPr>
          <p:cNvSpPr txBox="1"/>
          <p:nvPr/>
        </p:nvSpPr>
        <p:spPr>
          <a:xfrm>
            <a:off x="8897480" y="1761865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</a:rPr>
              <a:t>Line 2: </a:t>
            </a:r>
            <a:r>
              <a:rPr lang="en-GB" sz="2400" dirty="0"/>
              <a:t>1 MW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6899DD-2012-CD48-811F-54E6455330E0}"/>
              </a:ext>
            </a:extLst>
          </p:cNvPr>
          <p:cNvSpPr txBox="1"/>
          <p:nvPr/>
        </p:nvSpPr>
        <p:spPr>
          <a:xfrm>
            <a:off x="9842495" y="2110537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+ 2.977 MW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C1878F-A201-9C4B-83B2-F89F66406C6C}"/>
              </a:ext>
            </a:extLst>
          </p:cNvPr>
          <p:cNvSpPr txBox="1"/>
          <p:nvPr/>
        </p:nvSpPr>
        <p:spPr>
          <a:xfrm>
            <a:off x="8866611" y="5106928"/>
            <a:ext cx="11456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</a:rPr>
              <a:t>+ 3.342 MW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B17AF7-C0CE-5848-B8A5-84DA5D895AA4}"/>
              </a:ext>
            </a:extLst>
          </p:cNvPr>
          <p:cNvCxnSpPr>
            <a:cxnSpLocks/>
          </p:cNvCxnSpPr>
          <p:nvPr/>
        </p:nvCxnSpPr>
        <p:spPr>
          <a:xfrm flipV="1">
            <a:off x="2329650" y="1523115"/>
            <a:ext cx="1410333" cy="77874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0C146-6E36-AF43-8CA5-8535944DB515}"/>
              </a:ext>
            </a:extLst>
          </p:cNvPr>
          <p:cNvCxnSpPr>
            <a:cxnSpLocks/>
          </p:cNvCxnSpPr>
          <p:nvPr/>
        </p:nvCxnSpPr>
        <p:spPr>
          <a:xfrm flipH="1">
            <a:off x="2396862" y="1738325"/>
            <a:ext cx="1369017" cy="7390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C8B0F03-B655-BC44-B9EF-2EE682FA7C2F}"/>
              </a:ext>
            </a:extLst>
          </p:cNvPr>
          <p:cNvCxnSpPr>
            <a:cxnSpLocks/>
          </p:cNvCxnSpPr>
          <p:nvPr/>
        </p:nvCxnSpPr>
        <p:spPr>
          <a:xfrm flipV="1">
            <a:off x="3815158" y="739202"/>
            <a:ext cx="1364433" cy="75286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55E78E0-1377-504C-9E34-87C0448499E1}"/>
              </a:ext>
            </a:extLst>
          </p:cNvPr>
          <p:cNvCxnSpPr>
            <a:cxnSpLocks/>
          </p:cNvCxnSpPr>
          <p:nvPr/>
        </p:nvCxnSpPr>
        <p:spPr>
          <a:xfrm flipV="1">
            <a:off x="3918864" y="893791"/>
            <a:ext cx="1321176" cy="7391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E9BD96A-E20B-0144-A14A-E26035ABD5E2}"/>
              </a:ext>
            </a:extLst>
          </p:cNvPr>
          <p:cNvCxnSpPr>
            <a:cxnSpLocks/>
          </p:cNvCxnSpPr>
          <p:nvPr/>
        </p:nvCxnSpPr>
        <p:spPr>
          <a:xfrm>
            <a:off x="6395647" y="893999"/>
            <a:ext cx="1366147" cy="73894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F8D263C-CDD9-3841-A115-A3242A580B4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59507" y="1668960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FC45AB-9478-394A-9EF6-51FB37A09EA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083399" y="1821405"/>
            <a:ext cx="1353350" cy="696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10E535A-E303-8E4C-8E7E-0A975732E1A9}"/>
              </a:ext>
            </a:extLst>
          </p:cNvPr>
          <p:cNvCxnSpPr>
            <a:cxnSpLocks/>
          </p:cNvCxnSpPr>
          <p:nvPr/>
        </p:nvCxnSpPr>
        <p:spPr>
          <a:xfrm>
            <a:off x="4480540" y="4485342"/>
            <a:ext cx="1416696" cy="23933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D6A445-36B1-4D43-978D-B3EF0298A3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518885" y="4268636"/>
            <a:ext cx="1343045" cy="22174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2B9159-9E75-6E47-B531-A36E23804FB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00006" y="4191789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A5611A-5490-DA44-B1F4-575445DCEFA8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50201" y="4402708"/>
            <a:ext cx="1393505" cy="31688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030910-5047-434D-B546-98B89E3BB871}"/>
              </a:ext>
            </a:extLst>
          </p:cNvPr>
          <p:cNvSpPr/>
          <p:nvPr/>
        </p:nvSpPr>
        <p:spPr>
          <a:xfrm>
            <a:off x="7331678" y="16155"/>
            <a:ext cx="4860322" cy="1167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EF74E4E-5CBB-E74F-84AD-B892B8B3A460}"/>
              </a:ext>
            </a:extLst>
          </p:cNvPr>
          <p:cNvSpPr txBox="1"/>
          <p:nvPr/>
        </p:nvSpPr>
        <p:spPr>
          <a:xfrm>
            <a:off x="7411573" y="167344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Tax </a:t>
            </a:r>
            <a:r>
              <a:rPr lang="en-GB" sz="1400" dirty="0"/>
              <a:t>( €/</a:t>
            </a:r>
            <a:r>
              <a:rPr lang="en-GB" sz="1400" dirty="0" err="1"/>
              <a:t>Mwh</a:t>
            </a:r>
            <a:r>
              <a:rPr lang="en-GB" sz="1400" dirty="0"/>
              <a:t>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5CD817-D09A-CA4B-98C2-B6650C7DCEFC}"/>
              </a:ext>
            </a:extLst>
          </p:cNvPr>
          <p:cNvSpPr txBox="1"/>
          <p:nvPr/>
        </p:nvSpPr>
        <p:spPr>
          <a:xfrm>
            <a:off x="8753992" y="17200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Tr. B. </a:t>
            </a:r>
            <a:r>
              <a:rPr lang="en-GB" sz="1400" dirty="0"/>
              <a:t>(€)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B6DF04-0E90-964D-A7F9-4B6D86A8CAD4}"/>
              </a:ext>
            </a:extLst>
          </p:cNvPr>
          <p:cNvSpPr txBox="1"/>
          <p:nvPr/>
        </p:nvSpPr>
        <p:spPr>
          <a:xfrm>
            <a:off x="10710524" y="158783"/>
            <a:ext cx="133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Incentive </a:t>
            </a:r>
            <a:r>
              <a:rPr lang="en-GB" sz="1400" dirty="0"/>
              <a:t>(%)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158282A-CD65-844E-9F26-B9E65B3F10F1}"/>
              </a:ext>
            </a:extLst>
          </p:cNvPr>
          <p:cNvCxnSpPr>
            <a:cxnSpLocks/>
          </p:cNvCxnSpPr>
          <p:nvPr/>
        </p:nvCxnSpPr>
        <p:spPr>
          <a:xfrm flipV="1">
            <a:off x="8765291" y="184860"/>
            <a:ext cx="0" cy="9668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9C8406-152C-8847-B67D-83EA54CE623D}"/>
              </a:ext>
            </a:extLst>
          </p:cNvPr>
          <p:cNvCxnSpPr>
            <a:cxnSpLocks/>
          </p:cNvCxnSpPr>
          <p:nvPr/>
        </p:nvCxnSpPr>
        <p:spPr>
          <a:xfrm flipV="1">
            <a:off x="9699438" y="203259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DBAFE1C5-77D2-2143-B772-361A90277B64}"/>
              </a:ext>
            </a:extLst>
          </p:cNvPr>
          <p:cNvSpPr/>
          <p:nvPr/>
        </p:nvSpPr>
        <p:spPr>
          <a:xfrm flipH="1">
            <a:off x="7510559" y="59621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FD2ED82-AB6D-9646-A7C8-64E65C5186C4}"/>
              </a:ext>
            </a:extLst>
          </p:cNvPr>
          <p:cNvSpPr/>
          <p:nvPr/>
        </p:nvSpPr>
        <p:spPr>
          <a:xfrm flipH="1">
            <a:off x="7928803" y="588842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BFCD56B-93CB-F84F-A137-86D6135C4F72}"/>
              </a:ext>
            </a:extLst>
          </p:cNvPr>
          <p:cNvSpPr/>
          <p:nvPr/>
        </p:nvSpPr>
        <p:spPr>
          <a:xfrm flipH="1">
            <a:off x="8380816" y="593419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ED1B68-2371-D24A-AE24-B41B66CF8503}"/>
              </a:ext>
            </a:extLst>
          </p:cNvPr>
          <p:cNvSpPr/>
          <p:nvPr/>
        </p:nvSpPr>
        <p:spPr>
          <a:xfrm flipH="1">
            <a:off x="10827033" y="58286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A409829-F59F-4D49-99DE-AAB8E0B05588}"/>
              </a:ext>
            </a:extLst>
          </p:cNvPr>
          <p:cNvSpPr/>
          <p:nvPr/>
        </p:nvSpPr>
        <p:spPr>
          <a:xfrm flipH="1">
            <a:off x="11245277" y="575493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9186957-47B9-844F-BE46-0DFD835FA021}"/>
              </a:ext>
            </a:extLst>
          </p:cNvPr>
          <p:cNvSpPr/>
          <p:nvPr/>
        </p:nvSpPr>
        <p:spPr>
          <a:xfrm flipH="1">
            <a:off x="11697290" y="580070"/>
            <a:ext cx="304753" cy="3047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6DC22F-96F2-1D41-8721-19410280486E}"/>
              </a:ext>
            </a:extLst>
          </p:cNvPr>
          <p:cNvSpPr txBox="1"/>
          <p:nvPr/>
        </p:nvSpPr>
        <p:spPr>
          <a:xfrm>
            <a:off x="7501410" y="853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32DA7C-F3FA-0841-A410-6D97F6D001D3}"/>
              </a:ext>
            </a:extLst>
          </p:cNvPr>
          <p:cNvSpPr txBox="1"/>
          <p:nvPr/>
        </p:nvSpPr>
        <p:spPr>
          <a:xfrm>
            <a:off x="7936718" y="84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876CB7-C21A-1D45-9F54-DA2AAD45B6D3}"/>
              </a:ext>
            </a:extLst>
          </p:cNvPr>
          <p:cNvSpPr txBox="1"/>
          <p:nvPr/>
        </p:nvSpPr>
        <p:spPr>
          <a:xfrm>
            <a:off x="8390294" y="84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8BDB46-35F7-7042-9F38-880C069D99D4}"/>
              </a:ext>
            </a:extLst>
          </p:cNvPr>
          <p:cNvSpPr txBox="1"/>
          <p:nvPr/>
        </p:nvSpPr>
        <p:spPr>
          <a:xfrm>
            <a:off x="10808406" y="847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94BBAD-504D-924E-A3F8-4C295B2C66AE}"/>
              </a:ext>
            </a:extLst>
          </p:cNvPr>
          <p:cNvSpPr txBox="1"/>
          <p:nvPr/>
        </p:nvSpPr>
        <p:spPr>
          <a:xfrm>
            <a:off x="11243714" y="84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13FA14-8CC5-914B-95C1-D1B1F6A1B58D}"/>
              </a:ext>
            </a:extLst>
          </p:cNvPr>
          <p:cNvSpPr txBox="1"/>
          <p:nvPr/>
        </p:nvSpPr>
        <p:spPr>
          <a:xfrm>
            <a:off x="11697290" y="838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BEF4581-24E3-E645-975B-D3479FC87DE0}"/>
              </a:ext>
            </a:extLst>
          </p:cNvPr>
          <p:cNvSpPr txBox="1"/>
          <p:nvPr/>
        </p:nvSpPr>
        <p:spPr>
          <a:xfrm>
            <a:off x="8317523" y="325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D896ED-6E83-7B4F-8D92-B6E3F5538BF0}"/>
              </a:ext>
            </a:extLst>
          </p:cNvPr>
          <p:cNvSpPr txBox="1"/>
          <p:nvPr/>
        </p:nvSpPr>
        <p:spPr>
          <a:xfrm>
            <a:off x="9744628" y="1848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G. B. </a:t>
            </a:r>
            <a:r>
              <a:rPr lang="en-GB" sz="1400" dirty="0"/>
              <a:t>(€)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5E53614-7CA6-3E46-A594-063F2BD73173}"/>
              </a:ext>
            </a:extLst>
          </p:cNvPr>
          <p:cNvCxnSpPr>
            <a:cxnSpLocks/>
          </p:cNvCxnSpPr>
          <p:nvPr/>
        </p:nvCxnSpPr>
        <p:spPr>
          <a:xfrm flipV="1">
            <a:off x="10710524" y="223142"/>
            <a:ext cx="0" cy="89024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BC228EE-209B-6A43-908F-84D9A374AF8F}"/>
              </a:ext>
            </a:extLst>
          </p:cNvPr>
          <p:cNvGraphicFramePr>
            <a:graphicFrameLocks noGrp="1"/>
          </p:cNvGraphicFramePr>
          <p:nvPr/>
        </p:nvGraphicFramePr>
        <p:xfrm>
          <a:off x="9943829" y="575493"/>
          <a:ext cx="521166" cy="283845"/>
        </p:xfrm>
        <a:graphic>
          <a:graphicData uri="http://schemas.openxmlformats.org/drawingml/2006/table">
            <a:tbl>
              <a:tblPr/>
              <a:tblGrid>
                <a:gridCol w="521166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9E8C9DC-AF37-4C4B-8D48-0E3ADBAD548E}"/>
              </a:ext>
            </a:extLst>
          </p:cNvPr>
          <p:cNvCxnSpPr>
            <a:cxnSpLocks/>
          </p:cNvCxnSpPr>
          <p:nvPr/>
        </p:nvCxnSpPr>
        <p:spPr>
          <a:xfrm>
            <a:off x="7461589" y="501908"/>
            <a:ext cx="4648836" cy="989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Arc 125">
            <a:extLst>
              <a:ext uri="{FF2B5EF4-FFF2-40B4-BE49-F238E27FC236}">
                <a16:creationId xmlns:a16="http://schemas.microsoft.com/office/drawing/2014/main" id="{DE022FC5-4F5F-0C49-B055-643B7C67F6F1}"/>
              </a:ext>
            </a:extLst>
          </p:cNvPr>
          <p:cNvSpPr/>
          <p:nvPr/>
        </p:nvSpPr>
        <p:spPr>
          <a:xfrm rot="7981535">
            <a:off x="945567" y="-5337886"/>
            <a:ext cx="9420264" cy="10113966"/>
          </a:xfrm>
          <a:prstGeom prst="arc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5E98BD6-E264-6C4C-A63F-F38798165D6B}"/>
              </a:ext>
            </a:extLst>
          </p:cNvPr>
          <p:cNvSpPr txBox="1"/>
          <p:nvPr/>
        </p:nvSpPr>
        <p:spPr>
          <a:xfrm>
            <a:off x="5897236" y="5081775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</a:rPr>
              <a:t>+ 3.4 MW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D90EE0-C61D-134C-9D22-5C8EDCEB9235}"/>
              </a:ext>
            </a:extLst>
          </p:cNvPr>
          <p:cNvSpPr txBox="1"/>
          <p:nvPr/>
        </p:nvSpPr>
        <p:spPr>
          <a:xfrm>
            <a:off x="-16422" y="26604"/>
            <a:ext cx="295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COURNOT OLIGOPOLY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07EA69A-1F7D-3A4A-9D58-AE197AB3A07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447323" y="760402"/>
            <a:ext cx="1387634" cy="73493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70E00109-2F49-E541-B3CB-7327E5CE0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05168"/>
              </p:ext>
            </p:extLst>
          </p:nvPr>
        </p:nvGraphicFramePr>
        <p:xfrm>
          <a:off x="8991162" y="596401"/>
          <a:ext cx="405973" cy="283845"/>
        </p:xfrm>
        <a:graphic>
          <a:graphicData uri="http://schemas.openxmlformats.org/drawingml/2006/table">
            <a:tbl>
              <a:tblPr/>
              <a:tblGrid>
                <a:gridCol w="405973">
                  <a:extLst>
                    <a:ext uri="{9D8B030D-6E8A-4147-A177-3AD203B41FA5}">
                      <a16:colId xmlns:a16="http://schemas.microsoft.com/office/drawing/2014/main" val="297089816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FI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7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1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9574</TotalTime>
  <Words>4088</Words>
  <Application>Microsoft Macintosh PowerPoint</Application>
  <PresentationFormat>Widescreen</PresentationFormat>
  <Paragraphs>2072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Belyak Nikita</dc:creator>
  <cp:lastModifiedBy>Belyak Nikita</cp:lastModifiedBy>
  <cp:revision>101</cp:revision>
  <dcterms:created xsi:type="dcterms:W3CDTF">2022-01-27T13:37:06Z</dcterms:created>
  <dcterms:modified xsi:type="dcterms:W3CDTF">2022-03-16T10:24:57Z</dcterms:modified>
</cp:coreProperties>
</file>