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932"/>
  </p:normalViewPr>
  <p:slideViewPr>
    <p:cSldViewPr snapToGrid="0" snapToObjects="1">
      <p:cViewPr varScale="1">
        <p:scale>
          <a:sx n="173" d="100"/>
          <a:sy n="173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7AC8-CC8A-5C4C-AC36-4196F5042413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764A-D557-744B-9F37-666FCA86C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0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894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50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7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13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D46-9AA7-3A45-8CE0-CFFF708A3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12C9F-8581-B044-8661-5ABE399F4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E928-F408-844F-BC6A-AFB64129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D28C-E31F-394F-BF30-2F437958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9278-E046-3D4F-BE69-F0668DC7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7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6F27-3EDE-1645-BE58-CA2BD5A7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89138-F31A-8243-8F77-1FF193F27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2E3F-7331-A049-831A-BA0E4642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9828-1B1C-A540-A2D6-10334E4E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59B6-0D2E-B146-B574-9556554F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9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C2E16-CD9D-0742-BCAD-3AF93C7E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3B79E-8A51-3141-BCA3-7E326253E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791C-78B8-3146-B2E2-D87FECA7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2F723-F133-EF48-93C0-966CFE92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1554-582E-CA4B-9C8F-B64D2FD4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0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1B1A-04D2-3641-B7A6-EB242D4F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86DC-D57F-5A48-9EBA-957CB4A4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5DC0-E489-8140-90EB-CC4CEFAA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388A6-1E60-D34C-907A-9DA034FE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2034-AA19-594C-95E0-84CDD7B9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EABD-D8FB-BD48-9C48-D101597C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52E6A-A0FC-B248-AC6B-A61200BD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3756-65E2-E84C-A89C-FF20B06B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FCFE-9129-7B44-841B-3D43FA41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0754-D8AC-BC4E-97E8-25C1968D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9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F75-5BC9-3048-BB39-02BBFD02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0F93-3716-8D46-A082-671AC448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83F9C-E00C-C54C-8507-93E97C817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ED32E-D3FD-1945-8FAB-3719A513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DE896-A14D-1F41-BC72-E8DE5B2B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3915F-C820-A842-898F-DEBD578C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4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2303-9C0C-6E4A-B945-D85EC15B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BE74-B41C-A04F-9364-50ADD70C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D156F-DA3A-3247-8B58-81CA0526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A207C-7F17-3B4B-A7B5-97A7FC2CC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0A6B3-317F-A74D-B631-D50BA7633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3D899-6BAC-F947-8C49-B8D7617E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638A4-73D1-3442-B0AF-F8BFB75F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798C-62FD-E344-8BCC-18D62447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2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34DE-EDB7-5E42-BAF6-332A7B25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778D2-CBAA-6B43-9A1B-F7DFAB98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3338C-3C9A-884C-928E-BEADA04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74EF-E204-0C49-A356-659FD417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3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D1920-7CDB-A844-8327-86B0ED30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0B39F-CAA9-8143-8716-159D727A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BDD3D-1DBD-D045-B2B7-426081B5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9D80-9B68-6A40-A938-54D9E10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34C5-9D2F-9C40-A5BF-C4AD4D0E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56F55-3A80-9845-96BB-77ED26A4A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57DA1-BCBE-054A-9570-FE08DD49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A7FE-DBC1-814F-9A6A-49B670C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DE56-BA5E-334F-B512-A8C9177D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36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0D3C-2F20-214D-9744-9648ED21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F419D-FB9A-494C-B368-498A758F9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5CED6-E178-BB42-AE2B-E9AE115B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0ED05-5951-5043-8D64-CB9BF754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FB41D-F62E-AD41-99D7-B9CAD789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9444B-F58C-3C45-9FF5-123EFF12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6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75B9F-4C9C-8B45-92AC-E8627FF2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FEA82-9204-E949-ABD0-BC2B97511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6F66-BE76-2A48-8634-C5DEE688D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A76A-56E3-3941-BBF8-111158A385C4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CABDE-816D-B94D-A852-AC663DA3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D02A4-A8F4-E141-9C5F-BFE1D19F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7C0FB-D013-5D44-8CD9-E467D90521C3}"/>
              </a:ext>
            </a:extLst>
          </p:cNvPr>
          <p:cNvSpPr txBox="1"/>
          <p:nvPr/>
        </p:nvSpPr>
        <p:spPr>
          <a:xfrm>
            <a:off x="1005260" y="3479278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03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GW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C006A-E937-8247-A2FD-8AB9376E159E}"/>
              </a:ext>
            </a:extLst>
          </p:cNvPr>
          <p:cNvSpPr txBox="1"/>
          <p:nvPr/>
        </p:nvSpPr>
        <p:spPr>
          <a:xfrm>
            <a:off x="261887" y="522291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50 %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4708E6-0D26-F84C-92F6-C067170DFEEE}"/>
              </a:ext>
            </a:extLst>
          </p:cNvPr>
          <p:cNvSpPr txBox="1"/>
          <p:nvPr/>
        </p:nvSpPr>
        <p:spPr>
          <a:xfrm>
            <a:off x="4887490" y="118146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47D144-EDCB-3B4D-A895-413B7E5A9752}"/>
              </a:ext>
            </a:extLst>
          </p:cNvPr>
          <p:cNvSpPr txBox="1"/>
          <p:nvPr/>
        </p:nvSpPr>
        <p:spPr>
          <a:xfrm>
            <a:off x="6030890" y="28699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70 %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B9BD23-FEAE-C849-8C49-64884A81ACBB}"/>
              </a:ext>
            </a:extLst>
          </p:cNvPr>
          <p:cNvSpPr txBox="1"/>
          <p:nvPr/>
        </p:nvSpPr>
        <p:spPr>
          <a:xfrm>
            <a:off x="8878006" y="3479278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292297" y="245062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Time period: </a:t>
            </a:r>
            <a:r>
              <a:rPr lang="en-GB" sz="2400" b="1" dirty="0">
                <a:solidFill>
                  <a:schemeClr val="accent2"/>
                </a:solidFill>
              </a:rPr>
              <a:t>1 (off peak)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 flipV="1">
            <a:off x="206825" y="706728"/>
            <a:ext cx="3605633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7FB85C-1809-804C-99DB-B884A9DDB740}"/>
              </a:ext>
            </a:extLst>
          </p:cNvPr>
          <p:cNvSpPr txBox="1"/>
          <p:nvPr/>
        </p:nvSpPr>
        <p:spPr>
          <a:xfrm>
            <a:off x="2243045" y="52229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50 %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4910C0-C451-2047-B289-892A5FE67565}"/>
              </a:ext>
            </a:extLst>
          </p:cNvPr>
          <p:cNvSpPr txBox="1"/>
          <p:nvPr/>
        </p:nvSpPr>
        <p:spPr>
          <a:xfrm>
            <a:off x="4108855" y="28699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70 %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FAA448-5589-2940-9BB9-BE9020AEBF9D}"/>
              </a:ext>
            </a:extLst>
          </p:cNvPr>
          <p:cNvSpPr txBox="1"/>
          <p:nvPr/>
        </p:nvSpPr>
        <p:spPr>
          <a:xfrm>
            <a:off x="8173492" y="52229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30 %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F30A55-4B1C-BA4A-B637-0D869698F46C}"/>
              </a:ext>
            </a:extLst>
          </p:cNvPr>
          <p:cNvSpPr txBox="1"/>
          <p:nvPr/>
        </p:nvSpPr>
        <p:spPr>
          <a:xfrm>
            <a:off x="10123164" y="522291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30 %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7371A0-6D8F-EE44-A4BB-16719FA7E63D}"/>
              </a:ext>
            </a:extLst>
          </p:cNvPr>
          <p:cNvSpPr txBox="1"/>
          <p:nvPr/>
        </p:nvSpPr>
        <p:spPr>
          <a:xfrm>
            <a:off x="260235" y="549080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40 %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CCC20D-6770-874B-AFF9-105031717761}"/>
              </a:ext>
            </a:extLst>
          </p:cNvPr>
          <p:cNvSpPr txBox="1"/>
          <p:nvPr/>
        </p:nvSpPr>
        <p:spPr>
          <a:xfrm>
            <a:off x="4108855" y="310079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60 %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97DE97-FB8F-B54A-B53E-FB2C0502594F}"/>
              </a:ext>
            </a:extLst>
          </p:cNvPr>
          <p:cNvSpPr txBox="1"/>
          <p:nvPr/>
        </p:nvSpPr>
        <p:spPr>
          <a:xfrm>
            <a:off x="6037819" y="31041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60 %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99FF7D-FEFA-A149-91A3-A4FB2AED8198}"/>
              </a:ext>
            </a:extLst>
          </p:cNvPr>
          <p:cNvSpPr txBox="1"/>
          <p:nvPr/>
        </p:nvSpPr>
        <p:spPr>
          <a:xfrm>
            <a:off x="8174545" y="545374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30 %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C76C68-EE6D-4146-A97A-34AC8BD82358}"/>
              </a:ext>
            </a:extLst>
          </p:cNvPr>
          <p:cNvSpPr txBox="1"/>
          <p:nvPr/>
        </p:nvSpPr>
        <p:spPr>
          <a:xfrm>
            <a:off x="10140520" y="545374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30 %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1831AC-0777-B549-937A-B542608C17B3}"/>
              </a:ext>
            </a:extLst>
          </p:cNvPr>
          <p:cNvSpPr txBox="1"/>
          <p:nvPr/>
        </p:nvSpPr>
        <p:spPr>
          <a:xfrm>
            <a:off x="2243044" y="547308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40 %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7A1E09-52CF-C94D-808C-DC2BC86DEF92}"/>
              </a:ext>
            </a:extLst>
          </p:cNvPr>
          <p:cNvSpPr txBox="1"/>
          <p:nvPr/>
        </p:nvSpPr>
        <p:spPr>
          <a:xfrm>
            <a:off x="2243044" y="3331626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D60AE2-6E36-DA4C-BA88-66B86FE95035}"/>
              </a:ext>
            </a:extLst>
          </p:cNvPr>
          <p:cNvSpPr txBox="1"/>
          <p:nvPr/>
        </p:nvSpPr>
        <p:spPr>
          <a:xfrm>
            <a:off x="2238235" y="3601961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85E126-670C-8D4F-B1C4-AB38EA8240ED}"/>
              </a:ext>
            </a:extLst>
          </p:cNvPr>
          <p:cNvSpPr txBox="1"/>
          <p:nvPr/>
        </p:nvSpPr>
        <p:spPr>
          <a:xfrm>
            <a:off x="6118385" y="1074765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  <a:endParaRPr lang="en-GB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2FF0D0-F6DB-0B41-99A9-9CE9A1DA63F4}"/>
              </a:ext>
            </a:extLst>
          </p:cNvPr>
          <p:cNvSpPr txBox="1"/>
          <p:nvPr/>
        </p:nvSpPr>
        <p:spPr>
          <a:xfrm>
            <a:off x="6113576" y="1345100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35C2E9-08D2-814B-82CB-98B2A6BD63DD}"/>
              </a:ext>
            </a:extLst>
          </p:cNvPr>
          <p:cNvSpPr txBox="1"/>
          <p:nvPr/>
        </p:nvSpPr>
        <p:spPr>
          <a:xfrm>
            <a:off x="10101558" y="3344665"/>
            <a:ext cx="727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1A646C-2A04-2947-8D8A-1F26078CF2D7}"/>
              </a:ext>
            </a:extLst>
          </p:cNvPr>
          <p:cNvSpPr txBox="1"/>
          <p:nvPr/>
        </p:nvSpPr>
        <p:spPr>
          <a:xfrm>
            <a:off x="10096749" y="3615000"/>
            <a:ext cx="808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high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0BAF6-C298-2649-86FA-F4CF4E675830}"/>
              </a:ext>
            </a:extLst>
          </p:cNvPr>
          <p:cNvSpPr txBox="1"/>
          <p:nvPr/>
        </p:nvSpPr>
        <p:spPr>
          <a:xfrm>
            <a:off x="736969" y="71072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F8FC-7CFA-024F-85E4-61FA0BA5AEF1}"/>
              </a:ext>
            </a:extLst>
          </p:cNvPr>
          <p:cNvSpPr txBox="1"/>
          <p:nvPr/>
        </p:nvSpPr>
        <p:spPr>
          <a:xfrm>
            <a:off x="1963588" y="71072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100313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7C0FB-D013-5D44-8CD9-E467D90521C3}"/>
              </a:ext>
            </a:extLst>
          </p:cNvPr>
          <p:cNvSpPr txBox="1"/>
          <p:nvPr/>
        </p:nvSpPr>
        <p:spPr>
          <a:xfrm>
            <a:off x="1005260" y="3479278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03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GW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C006A-E937-8247-A2FD-8AB9376E159E}"/>
              </a:ext>
            </a:extLst>
          </p:cNvPr>
          <p:cNvSpPr txBox="1"/>
          <p:nvPr/>
        </p:nvSpPr>
        <p:spPr>
          <a:xfrm>
            <a:off x="261887" y="522291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50 %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4708E6-0D26-F84C-92F6-C067170DFEEE}"/>
              </a:ext>
            </a:extLst>
          </p:cNvPr>
          <p:cNvSpPr txBox="1"/>
          <p:nvPr/>
        </p:nvSpPr>
        <p:spPr>
          <a:xfrm>
            <a:off x="4887490" y="118146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47D144-EDCB-3B4D-A895-413B7E5A9752}"/>
              </a:ext>
            </a:extLst>
          </p:cNvPr>
          <p:cNvSpPr txBox="1"/>
          <p:nvPr/>
        </p:nvSpPr>
        <p:spPr>
          <a:xfrm>
            <a:off x="6030890" y="28699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70 %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B9BD23-FEAE-C849-8C49-64884A81ACBB}"/>
              </a:ext>
            </a:extLst>
          </p:cNvPr>
          <p:cNvSpPr txBox="1"/>
          <p:nvPr/>
        </p:nvSpPr>
        <p:spPr>
          <a:xfrm>
            <a:off x="8878006" y="3479278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292297" y="245062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Time period: </a:t>
            </a:r>
            <a:r>
              <a:rPr lang="en-GB" sz="2400" b="1" dirty="0">
                <a:solidFill>
                  <a:schemeClr val="accent2"/>
                </a:solidFill>
              </a:rPr>
              <a:t>2 (peak)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 flipV="1">
            <a:off x="206825" y="706728"/>
            <a:ext cx="3605633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7FB85C-1809-804C-99DB-B884A9DDB740}"/>
              </a:ext>
            </a:extLst>
          </p:cNvPr>
          <p:cNvSpPr txBox="1"/>
          <p:nvPr/>
        </p:nvSpPr>
        <p:spPr>
          <a:xfrm>
            <a:off x="2243045" y="52229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50 %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4910C0-C451-2047-B289-892A5FE67565}"/>
              </a:ext>
            </a:extLst>
          </p:cNvPr>
          <p:cNvSpPr txBox="1"/>
          <p:nvPr/>
        </p:nvSpPr>
        <p:spPr>
          <a:xfrm>
            <a:off x="4108855" y="28699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70 %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FAA448-5589-2940-9BB9-BE9020AEBF9D}"/>
              </a:ext>
            </a:extLst>
          </p:cNvPr>
          <p:cNvSpPr txBox="1"/>
          <p:nvPr/>
        </p:nvSpPr>
        <p:spPr>
          <a:xfrm>
            <a:off x="8173492" y="52229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30 %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F30A55-4B1C-BA4A-B637-0D869698F46C}"/>
              </a:ext>
            </a:extLst>
          </p:cNvPr>
          <p:cNvSpPr txBox="1"/>
          <p:nvPr/>
        </p:nvSpPr>
        <p:spPr>
          <a:xfrm>
            <a:off x="10123164" y="522291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30 %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7371A0-6D8F-EE44-A4BB-16719FA7E63D}"/>
              </a:ext>
            </a:extLst>
          </p:cNvPr>
          <p:cNvSpPr txBox="1"/>
          <p:nvPr/>
        </p:nvSpPr>
        <p:spPr>
          <a:xfrm>
            <a:off x="260235" y="549080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40 %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CCC20D-6770-874B-AFF9-105031717761}"/>
              </a:ext>
            </a:extLst>
          </p:cNvPr>
          <p:cNvSpPr txBox="1"/>
          <p:nvPr/>
        </p:nvSpPr>
        <p:spPr>
          <a:xfrm>
            <a:off x="4108855" y="310079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60 %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97DE97-FB8F-B54A-B53E-FB2C0502594F}"/>
              </a:ext>
            </a:extLst>
          </p:cNvPr>
          <p:cNvSpPr txBox="1"/>
          <p:nvPr/>
        </p:nvSpPr>
        <p:spPr>
          <a:xfrm>
            <a:off x="6037819" y="31041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60 %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99FF7D-FEFA-A149-91A3-A4FB2AED8198}"/>
              </a:ext>
            </a:extLst>
          </p:cNvPr>
          <p:cNvSpPr txBox="1"/>
          <p:nvPr/>
        </p:nvSpPr>
        <p:spPr>
          <a:xfrm>
            <a:off x="8174545" y="545374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30 %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C76C68-EE6D-4146-A97A-34AC8BD82358}"/>
              </a:ext>
            </a:extLst>
          </p:cNvPr>
          <p:cNvSpPr txBox="1"/>
          <p:nvPr/>
        </p:nvSpPr>
        <p:spPr>
          <a:xfrm>
            <a:off x="10140520" y="545374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30 %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1831AC-0777-B549-937A-B542608C17B3}"/>
              </a:ext>
            </a:extLst>
          </p:cNvPr>
          <p:cNvSpPr txBox="1"/>
          <p:nvPr/>
        </p:nvSpPr>
        <p:spPr>
          <a:xfrm>
            <a:off x="2243044" y="547308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40 %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7A1E09-52CF-C94D-808C-DC2BC86DEF92}"/>
              </a:ext>
            </a:extLst>
          </p:cNvPr>
          <p:cNvSpPr txBox="1"/>
          <p:nvPr/>
        </p:nvSpPr>
        <p:spPr>
          <a:xfrm>
            <a:off x="2243044" y="3331626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D60AE2-6E36-DA4C-BA88-66B86FE95035}"/>
              </a:ext>
            </a:extLst>
          </p:cNvPr>
          <p:cNvSpPr txBox="1"/>
          <p:nvPr/>
        </p:nvSpPr>
        <p:spPr>
          <a:xfrm>
            <a:off x="2238235" y="3601961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85E126-670C-8D4F-B1C4-AB38EA8240ED}"/>
              </a:ext>
            </a:extLst>
          </p:cNvPr>
          <p:cNvSpPr txBox="1"/>
          <p:nvPr/>
        </p:nvSpPr>
        <p:spPr>
          <a:xfrm>
            <a:off x="6118385" y="1074765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2FF0D0-F6DB-0B41-99A9-9CE9A1DA63F4}"/>
              </a:ext>
            </a:extLst>
          </p:cNvPr>
          <p:cNvSpPr txBox="1"/>
          <p:nvPr/>
        </p:nvSpPr>
        <p:spPr>
          <a:xfrm>
            <a:off x="6113576" y="1345100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35C2E9-08D2-814B-82CB-98B2A6BD63DD}"/>
              </a:ext>
            </a:extLst>
          </p:cNvPr>
          <p:cNvSpPr txBox="1"/>
          <p:nvPr/>
        </p:nvSpPr>
        <p:spPr>
          <a:xfrm>
            <a:off x="10101558" y="3344665"/>
            <a:ext cx="727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1A646C-2A04-2947-8D8A-1F26078CF2D7}"/>
              </a:ext>
            </a:extLst>
          </p:cNvPr>
          <p:cNvSpPr txBox="1"/>
          <p:nvPr/>
        </p:nvSpPr>
        <p:spPr>
          <a:xfrm>
            <a:off x="10096749" y="3615000"/>
            <a:ext cx="808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high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0BAF6-C298-2649-86FA-F4CF4E675830}"/>
              </a:ext>
            </a:extLst>
          </p:cNvPr>
          <p:cNvSpPr txBox="1"/>
          <p:nvPr/>
        </p:nvSpPr>
        <p:spPr>
          <a:xfrm>
            <a:off x="736969" y="71072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F8FC-7CFA-024F-85E4-61FA0BA5AEF1}"/>
              </a:ext>
            </a:extLst>
          </p:cNvPr>
          <p:cNvSpPr txBox="1"/>
          <p:nvPr/>
        </p:nvSpPr>
        <p:spPr>
          <a:xfrm>
            <a:off x="1963588" y="71072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351742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7C0FB-D013-5D44-8CD9-E467D90521C3}"/>
              </a:ext>
            </a:extLst>
          </p:cNvPr>
          <p:cNvSpPr txBox="1"/>
          <p:nvPr/>
        </p:nvSpPr>
        <p:spPr>
          <a:xfrm>
            <a:off x="1005260" y="3479278"/>
            <a:ext cx="186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</a:t>
            </a:r>
            <a:r>
              <a:rPr lang="en-GB" sz="2400" dirty="0">
                <a:solidFill>
                  <a:schemeClr val="accent2"/>
                </a:solidFill>
              </a:rPr>
              <a:t>low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03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GW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C006A-E937-8247-A2FD-8AB9376E159E}"/>
              </a:ext>
            </a:extLst>
          </p:cNvPr>
          <p:cNvSpPr txBox="1"/>
          <p:nvPr/>
        </p:nvSpPr>
        <p:spPr>
          <a:xfrm>
            <a:off x="261887" y="522291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40 %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4708E6-0D26-F84C-92F6-C067170DFEEE}"/>
              </a:ext>
            </a:extLst>
          </p:cNvPr>
          <p:cNvSpPr txBox="1"/>
          <p:nvPr/>
        </p:nvSpPr>
        <p:spPr>
          <a:xfrm>
            <a:off x="4887490" y="1181469"/>
            <a:ext cx="186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</a:t>
            </a:r>
            <a:r>
              <a:rPr lang="en-GB" sz="2400" dirty="0">
                <a:solidFill>
                  <a:schemeClr val="accent2"/>
                </a:solidFill>
              </a:rPr>
              <a:t>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47D144-EDCB-3B4D-A895-413B7E5A9752}"/>
              </a:ext>
            </a:extLst>
          </p:cNvPr>
          <p:cNvSpPr txBox="1"/>
          <p:nvPr/>
        </p:nvSpPr>
        <p:spPr>
          <a:xfrm>
            <a:off x="6030890" y="28699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60 %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B9BD23-FEAE-C849-8C49-64884A81ACBB}"/>
              </a:ext>
            </a:extLst>
          </p:cNvPr>
          <p:cNvSpPr txBox="1"/>
          <p:nvPr/>
        </p:nvSpPr>
        <p:spPr>
          <a:xfrm>
            <a:off x="8878006" y="3479278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</a:t>
            </a:r>
            <a:r>
              <a:rPr lang="en-GB" sz="2400" dirty="0">
                <a:solidFill>
                  <a:schemeClr val="accent2"/>
                </a:solidFill>
              </a:rPr>
              <a:t>High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292297" y="24506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Time period: </a:t>
            </a:r>
            <a:r>
              <a:rPr lang="en-GB" sz="2400" b="1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 flipV="1">
            <a:off x="206825" y="706727"/>
            <a:ext cx="2202268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B80B52-55F9-814D-8AD0-8A924EB9EE22}"/>
              </a:ext>
            </a:extLst>
          </p:cNvPr>
          <p:cNvSpPr txBox="1"/>
          <p:nvPr/>
        </p:nvSpPr>
        <p:spPr>
          <a:xfrm>
            <a:off x="9020035" y="4812163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6E5F54-D071-4C4C-92A3-4F4903274A0E}"/>
              </a:ext>
            </a:extLst>
          </p:cNvPr>
          <p:cNvSpPr txBox="1"/>
          <p:nvPr/>
        </p:nvSpPr>
        <p:spPr>
          <a:xfrm>
            <a:off x="10924364" y="4831069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11DB0E-1C8A-CA41-B364-9E0B5E4DAD43}"/>
              </a:ext>
            </a:extLst>
          </p:cNvPr>
          <p:cNvSpPr txBox="1"/>
          <p:nvPr/>
        </p:nvSpPr>
        <p:spPr>
          <a:xfrm>
            <a:off x="2243045" y="52229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40 %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148A6-BE02-F543-8E53-C239E03CA9E7}"/>
              </a:ext>
            </a:extLst>
          </p:cNvPr>
          <p:cNvSpPr txBox="1"/>
          <p:nvPr/>
        </p:nvSpPr>
        <p:spPr>
          <a:xfrm>
            <a:off x="4108855" y="28699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60 %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178AA-D092-0541-9964-05AAB4F53102}"/>
              </a:ext>
            </a:extLst>
          </p:cNvPr>
          <p:cNvSpPr txBox="1"/>
          <p:nvPr/>
        </p:nvSpPr>
        <p:spPr>
          <a:xfrm>
            <a:off x="8173492" y="52229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30 %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D87C5A-9B58-F146-968B-807928B974B4}"/>
              </a:ext>
            </a:extLst>
          </p:cNvPr>
          <p:cNvSpPr txBox="1"/>
          <p:nvPr/>
        </p:nvSpPr>
        <p:spPr>
          <a:xfrm>
            <a:off x="10115790" y="522291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30 %</a:t>
            </a:r>
          </a:p>
        </p:txBody>
      </p:sp>
    </p:spTree>
    <p:extLst>
      <p:ext uri="{BB962C8B-B14F-4D97-AF65-F5344CB8AC3E}">
        <p14:creationId xmlns:p14="http://schemas.microsoft.com/office/powerpoint/2010/main" val="2420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7C0FB-D013-5D44-8CD9-E467D90521C3}"/>
              </a:ext>
            </a:extLst>
          </p:cNvPr>
          <p:cNvSpPr txBox="1"/>
          <p:nvPr/>
        </p:nvSpPr>
        <p:spPr>
          <a:xfrm>
            <a:off x="1005260" y="3479278"/>
            <a:ext cx="186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low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03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GW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C006A-E937-8247-A2FD-8AB9376E159E}"/>
              </a:ext>
            </a:extLst>
          </p:cNvPr>
          <p:cNvSpPr txBox="1"/>
          <p:nvPr/>
        </p:nvSpPr>
        <p:spPr>
          <a:xfrm>
            <a:off x="261887" y="522291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40 %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4708E6-0D26-F84C-92F6-C067170DFEEE}"/>
              </a:ext>
            </a:extLst>
          </p:cNvPr>
          <p:cNvSpPr txBox="1"/>
          <p:nvPr/>
        </p:nvSpPr>
        <p:spPr>
          <a:xfrm>
            <a:off x="4887490" y="1181469"/>
            <a:ext cx="186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47D144-EDCB-3B4D-A895-413B7E5A9752}"/>
              </a:ext>
            </a:extLst>
          </p:cNvPr>
          <p:cNvSpPr txBox="1"/>
          <p:nvPr/>
        </p:nvSpPr>
        <p:spPr>
          <a:xfrm>
            <a:off x="6030890" y="28699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60 %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B9BD23-FEAE-C849-8C49-64884A81ACBB}"/>
              </a:ext>
            </a:extLst>
          </p:cNvPr>
          <p:cNvSpPr txBox="1"/>
          <p:nvPr/>
        </p:nvSpPr>
        <p:spPr>
          <a:xfrm>
            <a:off x="8878006" y="3479278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High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292297" y="24506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Time period: 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 flipV="1">
            <a:off x="206825" y="706727"/>
            <a:ext cx="2202268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B80B52-55F9-814D-8AD0-8A924EB9EE22}"/>
              </a:ext>
            </a:extLst>
          </p:cNvPr>
          <p:cNvSpPr txBox="1"/>
          <p:nvPr/>
        </p:nvSpPr>
        <p:spPr>
          <a:xfrm>
            <a:off x="9020035" y="4812163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6E5F54-D071-4C4C-92A3-4F4903274A0E}"/>
              </a:ext>
            </a:extLst>
          </p:cNvPr>
          <p:cNvSpPr txBox="1"/>
          <p:nvPr/>
        </p:nvSpPr>
        <p:spPr>
          <a:xfrm>
            <a:off x="10924364" y="4831069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71379CF-02B3-094F-9F14-62F23617C41A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D7B768D-CE40-1C41-8481-103CB627B080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7275D5-94BC-944D-8755-AE2A9202A53D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1C8FB2-0EB3-CB43-82CB-110EC7600884}"/>
              </a:ext>
            </a:extLst>
          </p:cNvPr>
          <p:cNvSpPr txBox="1"/>
          <p:nvPr/>
        </p:nvSpPr>
        <p:spPr>
          <a:xfrm>
            <a:off x="4978555" y="4761248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5 GW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63A4D1-0B25-8947-BFE1-F14CACC6624C}"/>
              </a:ext>
            </a:extLst>
          </p:cNvPr>
          <p:cNvSpPr txBox="1"/>
          <p:nvPr/>
        </p:nvSpPr>
        <p:spPr>
          <a:xfrm>
            <a:off x="1810541" y="1190207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1: 5 GW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802B34-3763-6541-9F7A-CF0A3B9C225E}"/>
              </a:ext>
            </a:extLst>
          </p:cNvPr>
          <p:cNvSpPr txBox="1"/>
          <p:nvPr/>
        </p:nvSpPr>
        <p:spPr>
          <a:xfrm>
            <a:off x="7881056" y="1181469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5 GW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6C439C-B4F0-794A-8F18-07E978117F80}"/>
              </a:ext>
            </a:extLst>
          </p:cNvPr>
          <p:cNvSpPr txBox="1"/>
          <p:nvPr/>
        </p:nvSpPr>
        <p:spPr>
          <a:xfrm>
            <a:off x="2243045" y="52229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40 %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BD49D1-93AB-BF46-96BB-46EBA7A9C8F3}"/>
              </a:ext>
            </a:extLst>
          </p:cNvPr>
          <p:cNvSpPr txBox="1"/>
          <p:nvPr/>
        </p:nvSpPr>
        <p:spPr>
          <a:xfrm>
            <a:off x="4108855" y="28699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60 %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0BAC9D-0849-9548-8AD3-5ABDB8BDDB91}"/>
              </a:ext>
            </a:extLst>
          </p:cNvPr>
          <p:cNvSpPr txBox="1"/>
          <p:nvPr/>
        </p:nvSpPr>
        <p:spPr>
          <a:xfrm>
            <a:off x="8173492" y="52229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30 %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18AFB0-7D29-F043-8A03-A6345343637C}"/>
              </a:ext>
            </a:extLst>
          </p:cNvPr>
          <p:cNvSpPr txBox="1"/>
          <p:nvPr/>
        </p:nvSpPr>
        <p:spPr>
          <a:xfrm>
            <a:off x="10115790" y="522291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30 %</a:t>
            </a:r>
          </a:p>
        </p:txBody>
      </p:sp>
    </p:spTree>
    <p:extLst>
      <p:ext uri="{BB962C8B-B14F-4D97-AF65-F5344CB8AC3E}">
        <p14:creationId xmlns:p14="http://schemas.microsoft.com/office/powerpoint/2010/main" val="384514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7C0FB-D013-5D44-8CD9-E467D90521C3}"/>
              </a:ext>
            </a:extLst>
          </p:cNvPr>
          <p:cNvSpPr txBox="1"/>
          <p:nvPr/>
        </p:nvSpPr>
        <p:spPr>
          <a:xfrm>
            <a:off x="1005260" y="3479278"/>
            <a:ext cx="186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low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15+ GW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C006A-E937-8247-A2FD-8AB9376E159E}"/>
              </a:ext>
            </a:extLst>
          </p:cNvPr>
          <p:cNvSpPr txBox="1"/>
          <p:nvPr/>
        </p:nvSpPr>
        <p:spPr>
          <a:xfrm>
            <a:off x="261887" y="522291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40 %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4708E6-0D26-F84C-92F6-C067170DFEEE}"/>
              </a:ext>
            </a:extLst>
          </p:cNvPr>
          <p:cNvSpPr txBox="1"/>
          <p:nvPr/>
        </p:nvSpPr>
        <p:spPr>
          <a:xfrm>
            <a:off x="4887490" y="1181469"/>
            <a:ext cx="186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102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8+ 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47D144-EDCB-3B4D-A895-413B7E5A9752}"/>
              </a:ext>
            </a:extLst>
          </p:cNvPr>
          <p:cNvSpPr txBox="1"/>
          <p:nvPr/>
        </p:nvSpPr>
        <p:spPr>
          <a:xfrm>
            <a:off x="6030890" y="28699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60 %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B9BD23-FEAE-C849-8C49-64884A81ACBB}"/>
              </a:ext>
            </a:extLst>
          </p:cNvPr>
          <p:cNvSpPr txBox="1"/>
          <p:nvPr/>
        </p:nvSpPr>
        <p:spPr>
          <a:xfrm>
            <a:off x="8878006" y="3479278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High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292297" y="24506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Time period: 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 flipV="1">
            <a:off x="206825" y="706727"/>
            <a:ext cx="2202268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B80B52-55F9-814D-8AD0-8A924EB9EE22}"/>
              </a:ext>
            </a:extLst>
          </p:cNvPr>
          <p:cNvSpPr txBox="1"/>
          <p:nvPr/>
        </p:nvSpPr>
        <p:spPr>
          <a:xfrm>
            <a:off x="9020035" y="4812163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6E5F54-D071-4C4C-92A3-4F4903274A0E}"/>
              </a:ext>
            </a:extLst>
          </p:cNvPr>
          <p:cNvSpPr txBox="1"/>
          <p:nvPr/>
        </p:nvSpPr>
        <p:spPr>
          <a:xfrm>
            <a:off x="10924364" y="4831069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71379CF-02B3-094F-9F14-62F23617C41A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D7B768D-CE40-1C41-8481-103CB627B080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7275D5-94BC-944D-8755-AE2A9202A53D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1C8FB2-0EB3-CB43-82CB-110EC7600884}"/>
              </a:ext>
            </a:extLst>
          </p:cNvPr>
          <p:cNvSpPr txBox="1"/>
          <p:nvPr/>
        </p:nvSpPr>
        <p:spPr>
          <a:xfrm>
            <a:off x="4978555" y="4761248"/>
            <a:ext cx="192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5+ GW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63A4D1-0B25-8947-BFE1-F14CACC6624C}"/>
              </a:ext>
            </a:extLst>
          </p:cNvPr>
          <p:cNvSpPr txBox="1"/>
          <p:nvPr/>
        </p:nvSpPr>
        <p:spPr>
          <a:xfrm>
            <a:off x="1810541" y="1190207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Line 1: 5 GW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802B34-3763-6541-9F7A-CF0A3B9C225E}"/>
              </a:ext>
            </a:extLst>
          </p:cNvPr>
          <p:cNvSpPr txBox="1"/>
          <p:nvPr/>
        </p:nvSpPr>
        <p:spPr>
          <a:xfrm>
            <a:off x="7881056" y="1181469"/>
            <a:ext cx="192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5+ GW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D4A41C-EC92-2245-83DA-1D8B30A1C61A}"/>
              </a:ext>
            </a:extLst>
          </p:cNvPr>
          <p:cNvSpPr txBox="1"/>
          <p:nvPr/>
        </p:nvSpPr>
        <p:spPr>
          <a:xfrm>
            <a:off x="2243045" y="52229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40 %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6D7C28-81C8-8A47-B5B3-BBE3065B10E3}"/>
              </a:ext>
            </a:extLst>
          </p:cNvPr>
          <p:cNvSpPr txBox="1"/>
          <p:nvPr/>
        </p:nvSpPr>
        <p:spPr>
          <a:xfrm>
            <a:off x="4108855" y="28699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60 %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8C4692-28AC-4948-A2A0-498BA84923CC}"/>
              </a:ext>
            </a:extLst>
          </p:cNvPr>
          <p:cNvSpPr txBox="1"/>
          <p:nvPr/>
        </p:nvSpPr>
        <p:spPr>
          <a:xfrm>
            <a:off x="8173492" y="52229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30 %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CD5C2A-E44A-034D-B238-786467267D2F}"/>
              </a:ext>
            </a:extLst>
          </p:cNvPr>
          <p:cNvSpPr txBox="1"/>
          <p:nvPr/>
        </p:nvSpPr>
        <p:spPr>
          <a:xfrm>
            <a:off x="10115790" y="522291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30 %</a:t>
            </a:r>
          </a:p>
        </p:txBody>
      </p:sp>
    </p:spTree>
    <p:extLst>
      <p:ext uri="{BB962C8B-B14F-4D97-AF65-F5344CB8AC3E}">
        <p14:creationId xmlns:p14="http://schemas.microsoft.com/office/powerpoint/2010/main" val="5720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299</Words>
  <Application>Microsoft Macintosh PowerPoint</Application>
  <PresentationFormat>Widescreen</PresentationFormat>
  <Paragraphs>144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Belyak Nikita</dc:creator>
  <cp:lastModifiedBy>Belyak Nikita</cp:lastModifiedBy>
  <cp:revision>7</cp:revision>
  <dcterms:created xsi:type="dcterms:W3CDTF">2022-01-27T13:37:06Z</dcterms:created>
  <dcterms:modified xsi:type="dcterms:W3CDTF">2022-02-03T09:44:31Z</dcterms:modified>
</cp:coreProperties>
</file>