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947"/>
  </p:normalViewPr>
  <p:slideViewPr>
    <p:cSldViewPr snapToGrid="0" snapToObjects="1">
      <p:cViewPr varScale="1">
        <p:scale>
          <a:sx n="147" d="100"/>
          <a:sy n="147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7AC8-CC8A-5C4C-AC36-4196F5042413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764A-D557-744B-9F37-666FCA86C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0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9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2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0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9060.05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9060.05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11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D46-9AA7-3A45-8CE0-CFFF708A3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2C9F-8581-B044-8661-5ABE399F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E928-F408-844F-BC6A-AFB64129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D28C-E31F-394F-BF30-2F43795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9278-E046-3D4F-BE69-F0668DC7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F27-3EDE-1645-BE58-CA2BD5A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9138-F31A-8243-8F77-1FF193F27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E3F-7331-A049-831A-BA0E464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828-1B1C-A540-A2D6-10334E4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59B6-0D2E-B146-B574-9556554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C2E16-CD9D-0742-BCAD-3AF93C7E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B79E-8A51-3141-BCA3-7E32625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91C-78B8-3146-B2E2-D87FECA7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F723-F133-EF48-93C0-966CFE9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554-582E-CA4B-9C8F-B64D2F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1B1A-04D2-3641-B7A6-EB242D4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6DC-D57F-5A48-9EBA-957CB4A4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5DC0-E489-8140-90EB-CC4CEFAA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88A6-1E60-D34C-907A-9DA034FE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034-AA19-594C-95E0-84CDD7B9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BD-D8FB-BD48-9C48-D101597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2E6A-A0FC-B248-AC6B-A61200B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756-65E2-E84C-A89C-FF20B06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FCFE-9129-7B44-841B-3D43FA41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0754-D8AC-BC4E-97E8-25C1968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F75-5BC9-3048-BB39-02BBFD0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0F93-3716-8D46-A082-671AC44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3F9C-E00C-C54C-8507-93E97C81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D32E-D3FD-1945-8FAB-3719A513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E896-A14D-1F41-BC72-E8DE5B2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915F-C820-A842-898F-DEBD578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303-9C0C-6E4A-B945-D85EC15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BE74-B41C-A04F-9364-50ADD70C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156F-DA3A-3247-8B58-81CA0526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A207C-7F17-3B4B-A7B5-97A7FC2C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A6B3-317F-A74D-B631-D50BA763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D899-6BAC-F947-8C49-B8D7617E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638A4-73D1-3442-B0AF-F8BFB75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798C-62FD-E344-8BCC-18D6244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4DE-EDB7-5E42-BAF6-332A7B2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78D2-CBAA-6B43-9A1B-F7DFAB9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338C-3C9A-884C-928E-BEADA04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74EF-E204-0C49-A356-659FD417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920-7CDB-A844-8327-86B0ED3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B39F-CAA9-8143-8716-159D727A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BDD3D-1DBD-D045-B2B7-426081B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9D80-9B68-6A40-A938-54D9E10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34C5-9D2F-9C40-A5BF-C4AD4D0E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6F55-3A80-9845-96BB-77ED26A4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7DA1-BCBE-054A-9570-FE08DD4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A7FE-DBC1-814F-9A6A-49B670C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DE56-BA5E-334F-B512-A8C9177D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D3C-2F20-214D-9744-9648ED2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F419D-FB9A-494C-B368-498A758F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CED6-E178-BB42-AE2B-E9AE115B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ED05-5951-5043-8D64-CB9BF754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B41D-F62E-AD41-99D7-B9CAD78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444B-F58C-3C45-9FF5-123EFF1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75B9F-4C9C-8B45-92AC-E8627FF2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EA82-9204-E949-ABD0-BC2B9751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6F66-BE76-2A48-8634-C5DEE688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A76A-56E3-3941-BBF8-111158A385C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ABDE-816D-B94D-A852-AC663DA3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02A4-A8F4-E141-9C5F-BFE1D19F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261887" y="52229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7D144-EDCB-3B4D-A895-413B7E5A9752}"/>
              </a:ext>
            </a:extLst>
          </p:cNvPr>
          <p:cNvSpPr txBox="1"/>
          <p:nvPr/>
        </p:nvSpPr>
        <p:spPr>
          <a:xfrm>
            <a:off x="6030890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 period: </a:t>
            </a:r>
            <a:r>
              <a:rPr lang="en-GB" sz="2400" b="1" dirty="0">
                <a:solidFill>
                  <a:schemeClr val="accent2"/>
                </a:solidFill>
              </a:rPr>
              <a:t>1 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8"/>
            <a:ext cx="3605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2243045" y="5222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4910C0-C451-2047-B289-892A5FE67565}"/>
              </a:ext>
            </a:extLst>
          </p:cNvPr>
          <p:cNvSpPr txBox="1"/>
          <p:nvPr/>
        </p:nvSpPr>
        <p:spPr>
          <a:xfrm>
            <a:off x="4108855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AA448-5589-2940-9BB9-BE9020AEBF9D}"/>
              </a:ext>
            </a:extLst>
          </p:cNvPr>
          <p:cNvSpPr txBox="1"/>
          <p:nvPr/>
        </p:nvSpPr>
        <p:spPr>
          <a:xfrm>
            <a:off x="8173492" y="52229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F30A55-4B1C-BA4A-B637-0D869698F46C}"/>
              </a:ext>
            </a:extLst>
          </p:cNvPr>
          <p:cNvSpPr txBox="1"/>
          <p:nvPr/>
        </p:nvSpPr>
        <p:spPr>
          <a:xfrm>
            <a:off x="10123164" y="52229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260235" y="549080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CC20D-6770-874B-AFF9-105031717761}"/>
              </a:ext>
            </a:extLst>
          </p:cNvPr>
          <p:cNvSpPr txBox="1"/>
          <p:nvPr/>
        </p:nvSpPr>
        <p:spPr>
          <a:xfrm>
            <a:off x="4108855" y="310079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97DE97-FB8F-B54A-B53E-FB2C0502594F}"/>
              </a:ext>
            </a:extLst>
          </p:cNvPr>
          <p:cNvSpPr txBox="1"/>
          <p:nvPr/>
        </p:nvSpPr>
        <p:spPr>
          <a:xfrm>
            <a:off x="6037819" y="31041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9FF7D-FEFA-A149-91A3-A4FB2AED8198}"/>
              </a:ext>
            </a:extLst>
          </p:cNvPr>
          <p:cNvSpPr txBox="1"/>
          <p:nvPr/>
        </p:nvSpPr>
        <p:spPr>
          <a:xfrm>
            <a:off x="8174545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C76C68-EE6D-4146-A97A-34AC8BD82358}"/>
              </a:ext>
            </a:extLst>
          </p:cNvPr>
          <p:cNvSpPr txBox="1"/>
          <p:nvPr/>
        </p:nvSpPr>
        <p:spPr>
          <a:xfrm>
            <a:off x="10140520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2243044" y="547308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7A1E09-52CF-C94D-808C-DC2BC86DEF92}"/>
              </a:ext>
            </a:extLst>
          </p:cNvPr>
          <p:cNvSpPr txBox="1"/>
          <p:nvPr/>
        </p:nvSpPr>
        <p:spPr>
          <a:xfrm>
            <a:off x="2243044" y="3331626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D60AE2-6E36-DA4C-BA88-66B86FE95035}"/>
              </a:ext>
            </a:extLst>
          </p:cNvPr>
          <p:cNvSpPr txBox="1"/>
          <p:nvPr/>
        </p:nvSpPr>
        <p:spPr>
          <a:xfrm>
            <a:off x="2238235" y="3601961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  <a:endParaRPr lang="en-GB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35C2E9-08D2-814B-82CB-98B2A6BD63DD}"/>
              </a:ext>
            </a:extLst>
          </p:cNvPr>
          <p:cNvSpPr txBox="1"/>
          <p:nvPr/>
        </p:nvSpPr>
        <p:spPr>
          <a:xfrm>
            <a:off x="10101558" y="3344665"/>
            <a:ext cx="727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1A646C-2A04-2947-8D8A-1F26078CF2D7}"/>
              </a:ext>
            </a:extLst>
          </p:cNvPr>
          <p:cNvSpPr txBox="1"/>
          <p:nvPr/>
        </p:nvSpPr>
        <p:spPr>
          <a:xfrm>
            <a:off x="10096749" y="3615000"/>
            <a:ext cx="808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736969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1963588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00313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261887" y="52229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7D144-EDCB-3B4D-A895-413B7E5A9752}"/>
              </a:ext>
            </a:extLst>
          </p:cNvPr>
          <p:cNvSpPr txBox="1"/>
          <p:nvPr/>
        </p:nvSpPr>
        <p:spPr>
          <a:xfrm>
            <a:off x="6030890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 period: </a:t>
            </a:r>
            <a:r>
              <a:rPr lang="en-GB" sz="2400" b="1" dirty="0">
                <a:solidFill>
                  <a:schemeClr val="accent2"/>
                </a:solidFill>
              </a:rPr>
              <a:t>2 (peak)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8"/>
            <a:ext cx="3605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2243045" y="5222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4910C0-C451-2047-B289-892A5FE67565}"/>
              </a:ext>
            </a:extLst>
          </p:cNvPr>
          <p:cNvSpPr txBox="1"/>
          <p:nvPr/>
        </p:nvSpPr>
        <p:spPr>
          <a:xfrm>
            <a:off x="4108855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AA448-5589-2940-9BB9-BE9020AEBF9D}"/>
              </a:ext>
            </a:extLst>
          </p:cNvPr>
          <p:cNvSpPr txBox="1"/>
          <p:nvPr/>
        </p:nvSpPr>
        <p:spPr>
          <a:xfrm>
            <a:off x="8173492" y="52229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F30A55-4B1C-BA4A-B637-0D869698F46C}"/>
              </a:ext>
            </a:extLst>
          </p:cNvPr>
          <p:cNvSpPr txBox="1"/>
          <p:nvPr/>
        </p:nvSpPr>
        <p:spPr>
          <a:xfrm>
            <a:off x="10123164" y="52229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260235" y="549080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CC20D-6770-874B-AFF9-105031717761}"/>
              </a:ext>
            </a:extLst>
          </p:cNvPr>
          <p:cNvSpPr txBox="1"/>
          <p:nvPr/>
        </p:nvSpPr>
        <p:spPr>
          <a:xfrm>
            <a:off x="4108855" y="310079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97DE97-FB8F-B54A-B53E-FB2C0502594F}"/>
              </a:ext>
            </a:extLst>
          </p:cNvPr>
          <p:cNvSpPr txBox="1"/>
          <p:nvPr/>
        </p:nvSpPr>
        <p:spPr>
          <a:xfrm>
            <a:off x="6037819" y="31041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9FF7D-FEFA-A149-91A3-A4FB2AED8198}"/>
              </a:ext>
            </a:extLst>
          </p:cNvPr>
          <p:cNvSpPr txBox="1"/>
          <p:nvPr/>
        </p:nvSpPr>
        <p:spPr>
          <a:xfrm>
            <a:off x="8174545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C76C68-EE6D-4146-A97A-34AC8BD82358}"/>
              </a:ext>
            </a:extLst>
          </p:cNvPr>
          <p:cNvSpPr txBox="1"/>
          <p:nvPr/>
        </p:nvSpPr>
        <p:spPr>
          <a:xfrm>
            <a:off x="10140520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2243044" y="547308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7A1E09-52CF-C94D-808C-DC2BC86DEF92}"/>
              </a:ext>
            </a:extLst>
          </p:cNvPr>
          <p:cNvSpPr txBox="1"/>
          <p:nvPr/>
        </p:nvSpPr>
        <p:spPr>
          <a:xfrm>
            <a:off x="2243044" y="3331626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D60AE2-6E36-DA4C-BA88-66B86FE95035}"/>
              </a:ext>
            </a:extLst>
          </p:cNvPr>
          <p:cNvSpPr txBox="1"/>
          <p:nvPr/>
        </p:nvSpPr>
        <p:spPr>
          <a:xfrm>
            <a:off x="2238235" y="3601961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35C2E9-08D2-814B-82CB-98B2A6BD63DD}"/>
              </a:ext>
            </a:extLst>
          </p:cNvPr>
          <p:cNvSpPr txBox="1"/>
          <p:nvPr/>
        </p:nvSpPr>
        <p:spPr>
          <a:xfrm>
            <a:off x="10101558" y="3344665"/>
            <a:ext cx="727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1A646C-2A04-2947-8D8A-1F26078CF2D7}"/>
              </a:ext>
            </a:extLst>
          </p:cNvPr>
          <p:cNvSpPr txBox="1"/>
          <p:nvPr/>
        </p:nvSpPr>
        <p:spPr>
          <a:xfrm>
            <a:off x="10096749" y="3615000"/>
            <a:ext cx="808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736969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1963588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35174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261887" y="52229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47D144-EDCB-3B4D-A895-413B7E5A9752}"/>
              </a:ext>
            </a:extLst>
          </p:cNvPr>
          <p:cNvSpPr txBox="1"/>
          <p:nvPr/>
        </p:nvSpPr>
        <p:spPr>
          <a:xfrm>
            <a:off x="6030890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 period: 2 (peak)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8"/>
            <a:ext cx="3605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2243045" y="5222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50 %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4910C0-C451-2047-B289-892A5FE67565}"/>
              </a:ext>
            </a:extLst>
          </p:cNvPr>
          <p:cNvSpPr txBox="1"/>
          <p:nvPr/>
        </p:nvSpPr>
        <p:spPr>
          <a:xfrm>
            <a:off x="4108855" y="28699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70 %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AA448-5589-2940-9BB9-BE9020AEBF9D}"/>
              </a:ext>
            </a:extLst>
          </p:cNvPr>
          <p:cNvSpPr txBox="1"/>
          <p:nvPr/>
        </p:nvSpPr>
        <p:spPr>
          <a:xfrm>
            <a:off x="8173492" y="52229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F30A55-4B1C-BA4A-B637-0D869698F46C}"/>
              </a:ext>
            </a:extLst>
          </p:cNvPr>
          <p:cNvSpPr txBox="1"/>
          <p:nvPr/>
        </p:nvSpPr>
        <p:spPr>
          <a:xfrm>
            <a:off x="10123164" y="522291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30 %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260235" y="549080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CC20D-6770-874B-AFF9-105031717761}"/>
              </a:ext>
            </a:extLst>
          </p:cNvPr>
          <p:cNvSpPr txBox="1"/>
          <p:nvPr/>
        </p:nvSpPr>
        <p:spPr>
          <a:xfrm>
            <a:off x="4108855" y="310079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97DE97-FB8F-B54A-B53E-FB2C0502594F}"/>
              </a:ext>
            </a:extLst>
          </p:cNvPr>
          <p:cNvSpPr txBox="1"/>
          <p:nvPr/>
        </p:nvSpPr>
        <p:spPr>
          <a:xfrm>
            <a:off x="6037819" y="31041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60 %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9FF7D-FEFA-A149-91A3-A4FB2AED8198}"/>
              </a:ext>
            </a:extLst>
          </p:cNvPr>
          <p:cNvSpPr txBox="1"/>
          <p:nvPr/>
        </p:nvSpPr>
        <p:spPr>
          <a:xfrm>
            <a:off x="8174545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C76C68-EE6D-4146-A97A-34AC8BD82358}"/>
              </a:ext>
            </a:extLst>
          </p:cNvPr>
          <p:cNvSpPr txBox="1"/>
          <p:nvPr/>
        </p:nvSpPr>
        <p:spPr>
          <a:xfrm>
            <a:off x="10140520" y="54537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30 %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2243044" y="547308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40 %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7A1E09-52CF-C94D-808C-DC2BC86DEF92}"/>
              </a:ext>
            </a:extLst>
          </p:cNvPr>
          <p:cNvSpPr txBox="1"/>
          <p:nvPr/>
        </p:nvSpPr>
        <p:spPr>
          <a:xfrm>
            <a:off x="2243044" y="3331626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D60AE2-6E36-DA4C-BA88-66B86FE95035}"/>
              </a:ext>
            </a:extLst>
          </p:cNvPr>
          <p:cNvSpPr txBox="1"/>
          <p:nvPr/>
        </p:nvSpPr>
        <p:spPr>
          <a:xfrm>
            <a:off x="2238235" y="3601961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35C2E9-08D2-814B-82CB-98B2A6BD63DD}"/>
              </a:ext>
            </a:extLst>
          </p:cNvPr>
          <p:cNvSpPr txBox="1"/>
          <p:nvPr/>
        </p:nvSpPr>
        <p:spPr>
          <a:xfrm>
            <a:off x="10101558" y="3344665"/>
            <a:ext cx="727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1A646C-2A04-2947-8D8A-1F26078CF2D7}"/>
              </a:ext>
            </a:extLst>
          </p:cNvPr>
          <p:cNvSpPr txBox="1"/>
          <p:nvPr/>
        </p:nvSpPr>
        <p:spPr>
          <a:xfrm>
            <a:off x="10096749" y="3615000"/>
            <a:ext cx="808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736969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1963588" y="7107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70D9502-83E3-A94E-94E2-110076276B95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6CA15E-B994-E145-B003-17EF60E2F827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44FDEF7-EFCA-9F46-8475-608FC1C36078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A4F166F-215A-1540-8F8C-1F0E1769790C}"/>
              </a:ext>
            </a:extLst>
          </p:cNvPr>
          <p:cNvSpPr txBox="1"/>
          <p:nvPr/>
        </p:nvSpPr>
        <p:spPr>
          <a:xfrm>
            <a:off x="4978555" y="4761248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5 GW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2C6B5C-FF72-964E-96C2-53F50F74917F}"/>
              </a:ext>
            </a:extLst>
          </p:cNvPr>
          <p:cNvSpPr txBox="1"/>
          <p:nvPr/>
        </p:nvSpPr>
        <p:spPr>
          <a:xfrm>
            <a:off x="1810541" y="119020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1: 5 GW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FA0342-F5A4-B24D-83D1-B264FB47D13F}"/>
              </a:ext>
            </a:extLst>
          </p:cNvPr>
          <p:cNvSpPr txBox="1"/>
          <p:nvPr/>
        </p:nvSpPr>
        <p:spPr>
          <a:xfrm>
            <a:off x="7881056" y="1181469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5 GW</a:t>
            </a:r>
          </a:p>
        </p:txBody>
      </p:sp>
    </p:spTree>
    <p:extLst>
      <p:ext uri="{BB962C8B-B14F-4D97-AF65-F5344CB8AC3E}">
        <p14:creationId xmlns:p14="http://schemas.microsoft.com/office/powerpoint/2010/main" val="32474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Centralised planning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8"/>
            <a:ext cx="3605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70D9502-83E3-A94E-94E2-110076276B95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6CA15E-B994-E145-B003-17EF60E2F827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44FDEF7-EFCA-9F46-8475-608FC1C36078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A4F166F-215A-1540-8F8C-1F0E1769790C}"/>
              </a:ext>
            </a:extLst>
          </p:cNvPr>
          <p:cNvSpPr txBox="1"/>
          <p:nvPr/>
        </p:nvSpPr>
        <p:spPr>
          <a:xfrm>
            <a:off x="4978555" y="4761248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5 GW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2C6B5C-FF72-964E-96C2-53F50F74917F}"/>
              </a:ext>
            </a:extLst>
          </p:cNvPr>
          <p:cNvSpPr txBox="1"/>
          <p:nvPr/>
        </p:nvSpPr>
        <p:spPr>
          <a:xfrm>
            <a:off x="1810541" y="119020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5 GW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FA0342-F5A4-B24D-83D1-B264FB47D13F}"/>
              </a:ext>
            </a:extLst>
          </p:cNvPr>
          <p:cNvSpPr txBox="1"/>
          <p:nvPr/>
        </p:nvSpPr>
        <p:spPr>
          <a:xfrm>
            <a:off x="7881056" y="1181469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2: 5 GW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4B08A-44D4-434A-9AFF-2019B2DFBE45}"/>
              </a:ext>
            </a:extLst>
          </p:cNvPr>
          <p:cNvSpPr txBox="1"/>
          <p:nvPr/>
        </p:nvSpPr>
        <p:spPr>
          <a:xfrm>
            <a:off x="8774825" y="1553451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+ 20.580 GW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EA4C54-1CBD-EE40-9024-EF8DBC311F46}"/>
              </a:ext>
            </a:extLst>
          </p:cNvPr>
          <p:cNvSpPr txBox="1"/>
          <p:nvPr/>
        </p:nvSpPr>
        <p:spPr>
          <a:xfrm>
            <a:off x="7950842" y="5181836"/>
            <a:ext cx="195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+ 207.530 GW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F547B4-C432-374E-B6A9-05500CA11666}"/>
              </a:ext>
            </a:extLst>
          </p:cNvPr>
          <p:cNvSpPr txBox="1"/>
          <p:nvPr/>
        </p:nvSpPr>
        <p:spPr>
          <a:xfrm>
            <a:off x="9886064" y="5193178"/>
            <a:ext cx="195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+ 157.340 GW</a:t>
            </a:r>
          </a:p>
        </p:txBody>
      </p:sp>
    </p:spTree>
    <p:extLst>
      <p:ext uri="{BB962C8B-B14F-4D97-AF65-F5344CB8AC3E}">
        <p14:creationId xmlns:p14="http://schemas.microsoft.com/office/powerpoint/2010/main" val="345747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716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Perfect competition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8"/>
            <a:ext cx="3605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70D9502-83E3-A94E-94E2-110076276B95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6CA15E-B994-E145-B003-17EF60E2F827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44FDEF7-EFCA-9F46-8475-608FC1C36078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A4F166F-215A-1540-8F8C-1F0E1769790C}"/>
              </a:ext>
            </a:extLst>
          </p:cNvPr>
          <p:cNvSpPr txBox="1"/>
          <p:nvPr/>
        </p:nvSpPr>
        <p:spPr>
          <a:xfrm>
            <a:off x="4978555" y="4761248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5 GW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2C6B5C-FF72-964E-96C2-53F50F74917F}"/>
              </a:ext>
            </a:extLst>
          </p:cNvPr>
          <p:cNvSpPr txBox="1"/>
          <p:nvPr/>
        </p:nvSpPr>
        <p:spPr>
          <a:xfrm>
            <a:off x="1810541" y="119020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5 GW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FA0342-F5A4-B24D-83D1-B264FB47D13F}"/>
              </a:ext>
            </a:extLst>
          </p:cNvPr>
          <p:cNvSpPr txBox="1"/>
          <p:nvPr/>
        </p:nvSpPr>
        <p:spPr>
          <a:xfrm>
            <a:off x="7881056" y="1181469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2: 5 GW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4B08A-44D4-434A-9AFF-2019B2DFBE45}"/>
              </a:ext>
            </a:extLst>
          </p:cNvPr>
          <p:cNvSpPr txBox="1"/>
          <p:nvPr/>
        </p:nvSpPr>
        <p:spPr>
          <a:xfrm>
            <a:off x="8774825" y="1553451"/>
            <a:ext cx="164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+ 9.060 GW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EA4C54-1CBD-EE40-9024-EF8DBC311F46}"/>
              </a:ext>
            </a:extLst>
          </p:cNvPr>
          <p:cNvSpPr txBox="1"/>
          <p:nvPr/>
        </p:nvSpPr>
        <p:spPr>
          <a:xfrm>
            <a:off x="38429" y="5248889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+ 401.160 GW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F547B4-C432-374E-B6A9-05500CA11666}"/>
              </a:ext>
            </a:extLst>
          </p:cNvPr>
          <p:cNvSpPr txBox="1"/>
          <p:nvPr/>
        </p:nvSpPr>
        <p:spPr>
          <a:xfrm>
            <a:off x="9983696" y="5152814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+ 97.180 GW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B7C92F-1DEC-7C46-9893-F7DEB30CC9D8}"/>
              </a:ext>
            </a:extLst>
          </p:cNvPr>
          <p:cNvSpPr txBox="1"/>
          <p:nvPr/>
        </p:nvSpPr>
        <p:spPr>
          <a:xfrm>
            <a:off x="1808565" y="1474480"/>
            <a:ext cx="164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+ 1.140 GW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7270EE-738E-8C4C-BB61-86A272F86788}"/>
              </a:ext>
            </a:extLst>
          </p:cNvPr>
          <p:cNvSpPr txBox="1"/>
          <p:nvPr/>
        </p:nvSpPr>
        <p:spPr>
          <a:xfrm>
            <a:off x="5039764" y="5062885"/>
            <a:ext cx="164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+ 0.970 GW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7B97A0-9468-7548-900D-A92BB5A6E089}"/>
              </a:ext>
            </a:extLst>
          </p:cNvPr>
          <p:cNvSpPr txBox="1"/>
          <p:nvPr/>
        </p:nvSpPr>
        <p:spPr>
          <a:xfrm>
            <a:off x="7923821" y="5181836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+ 849.590 GW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4B51E-91A5-014C-8D32-60255ED9D12E}"/>
              </a:ext>
            </a:extLst>
          </p:cNvPr>
          <p:cNvSpPr txBox="1"/>
          <p:nvPr/>
        </p:nvSpPr>
        <p:spPr>
          <a:xfrm>
            <a:off x="2016062" y="5248888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+ 122.680 GW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359244-29BF-D34E-B711-910A69090491}"/>
              </a:ext>
            </a:extLst>
          </p:cNvPr>
          <p:cNvSpPr txBox="1"/>
          <p:nvPr/>
        </p:nvSpPr>
        <p:spPr>
          <a:xfrm>
            <a:off x="3690052" y="2780547"/>
            <a:ext cx="218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+ 1325.760 GW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7AE559-C645-784D-BA25-FC89F131AA49}"/>
              </a:ext>
            </a:extLst>
          </p:cNvPr>
          <p:cNvSpPr txBox="1"/>
          <p:nvPr/>
        </p:nvSpPr>
        <p:spPr>
          <a:xfrm>
            <a:off x="6058272" y="2799881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+ 46.650 GW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C24E83-05F4-D046-84CB-7D940B2DCB89}"/>
              </a:ext>
            </a:extLst>
          </p:cNvPr>
          <p:cNvSpPr txBox="1"/>
          <p:nvPr/>
        </p:nvSpPr>
        <p:spPr>
          <a:xfrm>
            <a:off x="211718" y="5581841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+ 22.810 GW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4E7E89-CD7D-D94A-8257-F07418C0B13A}"/>
              </a:ext>
            </a:extLst>
          </p:cNvPr>
          <p:cNvSpPr txBox="1"/>
          <p:nvPr/>
        </p:nvSpPr>
        <p:spPr>
          <a:xfrm>
            <a:off x="2182854" y="5548184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+ 16.330 GW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3F4083-9353-8B4F-997C-83821F5FBAC8}"/>
              </a:ext>
            </a:extLst>
          </p:cNvPr>
          <p:cNvSpPr txBox="1"/>
          <p:nvPr/>
        </p:nvSpPr>
        <p:spPr>
          <a:xfrm>
            <a:off x="8053163" y="5479719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+ 18.680 GW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B7275-8FDC-364F-8A57-B60E17B65C6E}"/>
              </a:ext>
            </a:extLst>
          </p:cNvPr>
          <p:cNvSpPr txBox="1"/>
          <p:nvPr/>
        </p:nvSpPr>
        <p:spPr>
          <a:xfrm>
            <a:off x="10013592" y="5490210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+ 19.390 GW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9AE4119-0A48-F141-B7CA-DB2BEF972B4F}"/>
              </a:ext>
            </a:extLst>
          </p:cNvPr>
          <p:cNvSpPr txBox="1"/>
          <p:nvPr/>
        </p:nvSpPr>
        <p:spPr>
          <a:xfrm>
            <a:off x="3993429" y="3038318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+ 18.910 GW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AA3073-3DD4-2743-9B09-C03FB1B02DBF}"/>
              </a:ext>
            </a:extLst>
          </p:cNvPr>
          <p:cNvSpPr txBox="1"/>
          <p:nvPr/>
        </p:nvSpPr>
        <p:spPr>
          <a:xfrm>
            <a:off x="6061896" y="3068543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+ 24.200 GW</a:t>
            </a:r>
          </a:p>
        </p:txBody>
      </p:sp>
    </p:spTree>
    <p:extLst>
      <p:ext uri="{BB962C8B-B14F-4D97-AF65-F5344CB8AC3E}">
        <p14:creationId xmlns:p14="http://schemas.microsoft.com/office/powerpoint/2010/main" val="147212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03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GW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GW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292297" y="245062"/>
            <a:ext cx="251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Cournot Oligopoly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 flipV="1">
            <a:off x="206825" y="706728"/>
            <a:ext cx="3605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87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GW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70D9502-83E3-A94E-94E2-110076276B95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6CA15E-B994-E145-B003-17EF60E2F827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44FDEF7-EFCA-9F46-8475-608FC1C36078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A4F166F-215A-1540-8F8C-1F0E1769790C}"/>
              </a:ext>
            </a:extLst>
          </p:cNvPr>
          <p:cNvSpPr txBox="1"/>
          <p:nvPr/>
        </p:nvSpPr>
        <p:spPr>
          <a:xfrm>
            <a:off x="4978555" y="4761248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5 GW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2C6B5C-FF72-964E-96C2-53F50F74917F}"/>
              </a:ext>
            </a:extLst>
          </p:cNvPr>
          <p:cNvSpPr txBox="1"/>
          <p:nvPr/>
        </p:nvSpPr>
        <p:spPr>
          <a:xfrm>
            <a:off x="1810541" y="119020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5 GW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FA0342-F5A4-B24D-83D1-B264FB47D13F}"/>
              </a:ext>
            </a:extLst>
          </p:cNvPr>
          <p:cNvSpPr txBox="1"/>
          <p:nvPr/>
        </p:nvSpPr>
        <p:spPr>
          <a:xfrm>
            <a:off x="7881056" y="1181469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2: 5 GW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4B08A-44D4-434A-9AFF-2019B2DFBE45}"/>
              </a:ext>
            </a:extLst>
          </p:cNvPr>
          <p:cNvSpPr txBox="1"/>
          <p:nvPr/>
        </p:nvSpPr>
        <p:spPr>
          <a:xfrm>
            <a:off x="8774825" y="1553451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+ 20.580 GW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EA4C54-1CBD-EE40-9024-EF8DBC311F46}"/>
              </a:ext>
            </a:extLst>
          </p:cNvPr>
          <p:cNvSpPr txBox="1"/>
          <p:nvPr/>
        </p:nvSpPr>
        <p:spPr>
          <a:xfrm>
            <a:off x="38429" y="5248889"/>
            <a:ext cx="195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+ 340.690 GW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F547B4-C432-374E-B6A9-05500CA11666}"/>
              </a:ext>
            </a:extLst>
          </p:cNvPr>
          <p:cNvSpPr txBox="1"/>
          <p:nvPr/>
        </p:nvSpPr>
        <p:spPr>
          <a:xfrm>
            <a:off x="9983696" y="5152814"/>
            <a:ext cx="195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+ 122.270 GW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7B97A0-9468-7548-900D-A92BB5A6E089}"/>
              </a:ext>
            </a:extLst>
          </p:cNvPr>
          <p:cNvSpPr txBox="1"/>
          <p:nvPr/>
        </p:nvSpPr>
        <p:spPr>
          <a:xfrm>
            <a:off x="7923821" y="5181836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+ 122.260 GW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54B51E-91A5-014C-8D32-60255ED9D12E}"/>
              </a:ext>
            </a:extLst>
          </p:cNvPr>
          <p:cNvSpPr txBox="1"/>
          <p:nvPr/>
        </p:nvSpPr>
        <p:spPr>
          <a:xfrm>
            <a:off x="2016062" y="5248888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+ 105.170 GW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359244-29BF-D34E-B711-910A69090491}"/>
              </a:ext>
            </a:extLst>
          </p:cNvPr>
          <p:cNvSpPr txBox="1"/>
          <p:nvPr/>
        </p:nvSpPr>
        <p:spPr>
          <a:xfrm>
            <a:off x="3690052" y="2780547"/>
            <a:ext cx="210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+ 1633.380 GW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7AE559-C645-784D-BA25-FC89F131AA49}"/>
              </a:ext>
            </a:extLst>
          </p:cNvPr>
          <p:cNvSpPr txBox="1"/>
          <p:nvPr/>
        </p:nvSpPr>
        <p:spPr>
          <a:xfrm>
            <a:off x="6058272" y="2799881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+ 26.660 GW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C24E83-05F4-D046-84CB-7D940B2DCB89}"/>
              </a:ext>
            </a:extLst>
          </p:cNvPr>
          <p:cNvSpPr txBox="1"/>
          <p:nvPr/>
        </p:nvSpPr>
        <p:spPr>
          <a:xfrm>
            <a:off x="211718" y="5581841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+ 27.910 GW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4E7E89-CD7D-D94A-8257-F07418C0B13A}"/>
              </a:ext>
            </a:extLst>
          </p:cNvPr>
          <p:cNvSpPr txBox="1"/>
          <p:nvPr/>
        </p:nvSpPr>
        <p:spPr>
          <a:xfrm>
            <a:off x="2182854" y="5548184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+ 21.320 GW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3F4083-9353-8B4F-997C-83821F5FBAC8}"/>
              </a:ext>
            </a:extLst>
          </p:cNvPr>
          <p:cNvSpPr txBox="1"/>
          <p:nvPr/>
        </p:nvSpPr>
        <p:spPr>
          <a:xfrm>
            <a:off x="8253799" y="5479720"/>
            <a:ext cx="164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+ 0.040 GW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B7275-8FDC-364F-8A57-B60E17B65C6E}"/>
              </a:ext>
            </a:extLst>
          </p:cNvPr>
          <p:cNvSpPr txBox="1"/>
          <p:nvPr/>
        </p:nvSpPr>
        <p:spPr>
          <a:xfrm>
            <a:off x="10309803" y="5472163"/>
            <a:ext cx="164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+ 0.040 GW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9AE4119-0A48-F141-B7CA-DB2BEF972B4F}"/>
              </a:ext>
            </a:extLst>
          </p:cNvPr>
          <p:cNvSpPr txBox="1"/>
          <p:nvPr/>
        </p:nvSpPr>
        <p:spPr>
          <a:xfrm>
            <a:off x="3993429" y="3038318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+ 23.620 GW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AA3073-3DD4-2743-9B09-C03FB1B02DBF}"/>
              </a:ext>
            </a:extLst>
          </p:cNvPr>
          <p:cNvSpPr txBox="1"/>
          <p:nvPr/>
        </p:nvSpPr>
        <p:spPr>
          <a:xfrm>
            <a:off x="6061896" y="3068543"/>
            <a:ext cx="17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+ 29.460 GW</a:t>
            </a:r>
          </a:p>
        </p:txBody>
      </p:sp>
    </p:spTree>
    <p:extLst>
      <p:ext uri="{BB962C8B-B14F-4D97-AF65-F5344CB8AC3E}">
        <p14:creationId xmlns:p14="http://schemas.microsoft.com/office/powerpoint/2010/main" val="307790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5D0E10D-27C4-554D-BB83-6F7961B3D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325647"/>
              </p:ext>
            </p:extLst>
          </p:nvPr>
        </p:nvGraphicFramePr>
        <p:xfrm>
          <a:off x="2396358" y="1167875"/>
          <a:ext cx="6589987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29383">
                  <a:extLst>
                    <a:ext uri="{9D8B030D-6E8A-4147-A177-3AD203B41FA5}">
                      <a16:colId xmlns:a16="http://schemas.microsoft.com/office/drawing/2014/main" val="1840569712"/>
                    </a:ext>
                  </a:extLst>
                </a:gridCol>
                <a:gridCol w="1621605">
                  <a:extLst>
                    <a:ext uri="{9D8B030D-6E8A-4147-A177-3AD203B41FA5}">
                      <a16:colId xmlns:a16="http://schemas.microsoft.com/office/drawing/2014/main" val="75320005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4446175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7679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CENTRALISED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COURNOT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8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1803.852 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63.378 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869.091 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4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VRES generation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1703.386 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25.817 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679.103 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6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CONV Generation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100.466 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63.377 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189.987 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6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71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441</Words>
  <Application>Microsoft Macintosh PowerPoint</Application>
  <PresentationFormat>Widescreen</PresentationFormat>
  <Paragraphs>205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Belyak Nikita</dc:creator>
  <cp:lastModifiedBy>Belyak Nikita</cp:lastModifiedBy>
  <cp:revision>17</cp:revision>
  <dcterms:created xsi:type="dcterms:W3CDTF">2022-01-27T13:37:06Z</dcterms:created>
  <dcterms:modified xsi:type="dcterms:W3CDTF">2022-02-08T11:40:15Z</dcterms:modified>
</cp:coreProperties>
</file>