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31" r:id="rId2"/>
    <p:sldId id="330" r:id="rId3"/>
    <p:sldId id="332" r:id="rId4"/>
    <p:sldId id="256" r:id="rId5"/>
    <p:sldId id="335" r:id="rId6"/>
    <p:sldId id="261" r:id="rId7"/>
    <p:sldId id="289" r:id="rId8"/>
    <p:sldId id="333" r:id="rId9"/>
    <p:sldId id="334" r:id="rId10"/>
    <p:sldId id="262" r:id="rId11"/>
    <p:sldId id="264" r:id="rId12"/>
    <p:sldId id="293" r:id="rId13"/>
    <p:sldId id="294" r:id="rId14"/>
    <p:sldId id="295" r:id="rId15"/>
    <p:sldId id="296" r:id="rId16"/>
    <p:sldId id="300" r:id="rId17"/>
    <p:sldId id="301" r:id="rId18"/>
    <p:sldId id="302" r:id="rId19"/>
    <p:sldId id="297" r:id="rId20"/>
    <p:sldId id="298" r:id="rId21"/>
    <p:sldId id="299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318" r:id="rId38"/>
    <p:sldId id="320" r:id="rId39"/>
    <p:sldId id="319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7FF9F-971A-B74C-BDE8-87706B781C63}">
          <p14:sldIdLst>
            <p14:sldId id="331"/>
            <p14:sldId id="330"/>
            <p14:sldId id="332"/>
            <p14:sldId id="256"/>
            <p14:sldId id="335"/>
            <p14:sldId id="261"/>
            <p14:sldId id="289"/>
            <p14:sldId id="333"/>
            <p14:sldId id="334"/>
          </p14:sldIdLst>
        </p14:section>
        <p14:section name="0_100K_0_1M" id="{01874ABA-C817-AB4B-9AD3-73EBA8DDC5AC}">
          <p14:sldIdLst>
            <p14:sldId id="262"/>
            <p14:sldId id="264"/>
            <p14:sldId id="293"/>
          </p14:sldIdLst>
        </p14:section>
        <p14:section name="0_1M_0_1M" id="{DB42BB0C-B3E8-F544-95D8-766D9B6D9565}">
          <p14:sldIdLst>
            <p14:sldId id="294"/>
            <p14:sldId id="295"/>
            <p14:sldId id="296"/>
          </p14:sldIdLst>
        </p14:section>
        <p14:section name="0_100K_70_1M" id="{55B087A6-C285-1647-9447-A94370106327}">
          <p14:sldIdLst>
            <p14:sldId id="300"/>
            <p14:sldId id="301"/>
            <p14:sldId id="302"/>
          </p14:sldIdLst>
        </p14:section>
        <p14:section name="0_1M_70_1M" id="{B018EA83-FE56-C04C-B8B1-581093370687}">
          <p14:sldIdLst>
            <p14:sldId id="297"/>
            <p14:sldId id="298"/>
            <p14:sldId id="299"/>
          </p14:sldIdLst>
        </p14:section>
        <p14:section name="50_100K_70_1M" id="{2CF1CB5F-70CE-7C41-AB09-C003A53EE74E}">
          <p14:sldIdLst>
            <p14:sldId id="303"/>
            <p14:sldId id="304"/>
            <p14:sldId id="305"/>
          </p14:sldIdLst>
        </p14:section>
        <p14:section name="50_1M_70_1M" id="{EEFC62A8-81D1-1842-AAAE-21AF3D78CC7E}">
          <p14:sldIdLst>
            <p14:sldId id="306"/>
            <p14:sldId id="307"/>
            <p14:sldId id="308"/>
          </p14:sldIdLst>
        </p14:section>
        <p14:section name="50_100K_0_1M" id="{3FAD2F7A-5ECA-F947-BD55-EA1349C8D933}">
          <p14:sldIdLst>
            <p14:sldId id="309"/>
            <p14:sldId id="310"/>
            <p14:sldId id="311"/>
          </p14:sldIdLst>
        </p14:section>
        <p14:section name="50_1M_0_1M" id="{29D191F8-76BF-E645-9415-674B65D82741}">
          <p14:sldIdLst>
            <p14:sldId id="312"/>
            <p14:sldId id="314"/>
            <p14:sldId id="313"/>
          </p14:sldIdLst>
        </p14:section>
        <p14:section name="100_100K_0_1M" id="{5BB2EA8A-3351-FB47-B8D4-8AC1DEDB285B}">
          <p14:sldIdLst>
            <p14:sldId id="315"/>
            <p14:sldId id="316"/>
            <p14:sldId id="317"/>
          </p14:sldIdLst>
        </p14:section>
        <p14:section name="100_1M_0_1M" id="{F003384F-9C1E-7245-84F2-18DDC1E8C17E}">
          <p14:sldIdLst>
            <p14:sldId id="318"/>
            <p14:sldId id="320"/>
            <p14:sldId id="319"/>
          </p14:sldIdLst>
        </p14:section>
        <p14:section name="100_1M_30_1M" id="{3EE0A964-34A5-AB4B-BC05-4B06B66A754B}">
          <p14:sldIdLst>
            <p14:sldId id="321"/>
            <p14:sldId id="322"/>
            <p14:sldId id="323"/>
          </p14:sldIdLst>
        </p14:section>
        <p14:section name="100_1M_50_1M" id="{30B81A82-58E4-5145-A14A-F4C56AF94CA8}">
          <p14:sldIdLst>
            <p14:sldId id="324"/>
            <p14:sldId id="325"/>
            <p14:sldId id="326"/>
          </p14:sldIdLst>
        </p14:section>
        <p14:section name="100_1M_70_1M" id="{AD03EE4B-C88B-374F-B6EA-8CB4364E831C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/>
    <p:restoredTop sz="94947"/>
  </p:normalViewPr>
  <p:slideViewPr>
    <p:cSldViewPr snapToGrid="0" snapToObjects="1">
      <p:cViewPr varScale="1">
        <p:scale>
          <a:sx n="135" d="100"/>
          <a:sy n="135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74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9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2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9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4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6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48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9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0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0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8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08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5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01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76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65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67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0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85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34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00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1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1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09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77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87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14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03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10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901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8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9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6.sv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8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7.svg"/><Relationship Id="rId9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5F7B3-A654-8C49-AD68-BAB92F9E3B87}"/>
              </a:ext>
            </a:extLst>
          </p:cNvPr>
          <p:cNvSpPr txBox="1"/>
          <p:nvPr/>
        </p:nvSpPr>
        <p:spPr>
          <a:xfrm>
            <a:off x="727980" y="98414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Nodes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2E7CB-2C12-0948-ABFF-499FC4A910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586729" cy="112509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E2DDF2-F0DB-2244-8BB7-6EF8C8B87A64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1152135" y="1348552"/>
            <a:ext cx="2813664" cy="356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03EFD1-4FDD-224D-887E-4A998946CE6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52135" y="1384250"/>
            <a:ext cx="8618475" cy="10946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B55BF-FC95-3B47-958D-917B5D5A5E61}"/>
              </a:ext>
            </a:extLst>
          </p:cNvPr>
          <p:cNvSpPr/>
          <p:nvPr/>
        </p:nvSpPr>
        <p:spPr>
          <a:xfrm>
            <a:off x="131630" y="2551425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BA1AB-CE56-B041-9529-C07CF8B246DE}"/>
              </a:ext>
            </a:extLst>
          </p:cNvPr>
          <p:cNvSpPr/>
          <p:nvPr/>
        </p:nvSpPr>
        <p:spPr>
          <a:xfrm>
            <a:off x="4009233" y="201216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95DE0-651B-B74B-B7EE-829379FA372B}"/>
              </a:ext>
            </a:extLst>
          </p:cNvPr>
          <p:cNvSpPr/>
          <p:nvPr/>
        </p:nvSpPr>
        <p:spPr>
          <a:xfrm>
            <a:off x="8055130" y="2534887"/>
            <a:ext cx="3859319" cy="3753016"/>
          </a:xfrm>
          <a:prstGeom prst="rect">
            <a:avLst/>
          </a:prstGeom>
          <a:solidFill>
            <a:schemeClr val="accent5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417017-1EBE-1942-B46E-8F5239EBC8F6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0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252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+ 23.675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07758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+ 25.229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+ 2.666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+ 0.073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+ 0.284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+ 0.809 MW</a:t>
            </a:r>
          </a:p>
        </p:txBody>
      </p:sp>
    </p:spTree>
    <p:extLst>
      <p:ext uri="{BB962C8B-B14F-4D97-AF65-F5344CB8AC3E}">
        <p14:creationId xmlns:p14="http://schemas.microsoft.com/office/powerpoint/2010/main" val="360475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8186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+ 29.077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+ 28.112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29092" y="272025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6758835" y="251250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</p:spTree>
    <p:extLst>
      <p:ext uri="{BB962C8B-B14F-4D97-AF65-F5344CB8AC3E}">
        <p14:creationId xmlns:p14="http://schemas.microsoft.com/office/powerpoint/2010/main" val="6855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3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+ 28.594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1659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68408B-40B0-3041-8F94-67E129BA5972}"/>
              </a:ext>
            </a:extLst>
          </p:cNvPr>
          <p:cNvSpPr txBox="1"/>
          <p:nvPr/>
        </p:nvSpPr>
        <p:spPr>
          <a:xfrm>
            <a:off x="3984461" y="249553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+ 0.759 MW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FBC57F-431F-4347-8B30-9B0CCA9C7F07}"/>
              </a:ext>
            </a:extLst>
          </p:cNvPr>
          <p:cNvSpPr txBox="1"/>
          <p:nvPr/>
        </p:nvSpPr>
        <p:spPr>
          <a:xfrm>
            <a:off x="1080701" y="481955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+ 2.171 MW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0BB8A5-171F-444E-947B-6AA03982F697}"/>
              </a:ext>
            </a:extLst>
          </p:cNvPr>
          <p:cNvSpPr txBox="1"/>
          <p:nvPr/>
        </p:nvSpPr>
        <p:spPr>
          <a:xfrm>
            <a:off x="6848816" y="247739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7865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+ 0.736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+ 23.827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+ 25.076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+ 2.643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F394C-5744-FE47-9C54-58EB1DFA35E1}"/>
              </a:ext>
            </a:extLst>
          </p:cNvPr>
          <p:cNvSpPr txBox="1"/>
          <p:nvPr/>
        </p:nvSpPr>
        <p:spPr>
          <a:xfrm>
            <a:off x="4880574" y="2759328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+ 0.101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+ 0.307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B9DB07-2BF8-DC49-994F-F9278FE6BFC0}"/>
              </a:ext>
            </a:extLst>
          </p:cNvPr>
          <p:cNvSpPr txBox="1"/>
          <p:nvPr/>
        </p:nvSpPr>
        <p:spPr>
          <a:xfrm>
            <a:off x="6814135" y="2496880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+ 0.781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58411"/>
              </p:ext>
            </p:extLst>
          </p:nvPr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+ 23.77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81238" y="24920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49C638-B67A-B547-8472-309D5B6E57C4}"/>
              </a:ext>
            </a:extLst>
          </p:cNvPr>
          <p:cNvSpPr txBox="1"/>
          <p:nvPr/>
        </p:nvSpPr>
        <p:spPr>
          <a:xfrm>
            <a:off x="4790074" y="27785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1029222" y="4815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37826"/>
              </p:ext>
            </p:extLst>
          </p:nvPr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4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9516.83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67252.3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57735.4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65604.7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+ 25.156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+ 1.269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+ 32.033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+ 1.517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4840508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+ 1.386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892373" y="508298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+ 4.341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27084"/>
              </p:ext>
            </p:extLst>
          </p:nvPr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+ 22.746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+ 25.68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+ 2.657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+ 0.293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28343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+ 0.693 MW</a:t>
            </a:r>
          </a:p>
        </p:txBody>
      </p:sp>
    </p:spTree>
    <p:extLst>
      <p:ext uri="{BB962C8B-B14F-4D97-AF65-F5344CB8AC3E}">
        <p14:creationId xmlns:p14="http://schemas.microsoft.com/office/powerpoint/2010/main" val="126463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436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+ 31.018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29516" y="5153095"/>
            <a:ext cx="1247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+ 25.696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37261" y="251916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+ 3.096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3B668E-89DF-EB48-B75E-A4254D783111}"/>
              </a:ext>
            </a:extLst>
          </p:cNvPr>
          <p:cNvSpPr txBox="1"/>
          <p:nvPr/>
        </p:nvSpPr>
        <p:spPr>
          <a:xfrm>
            <a:off x="5829092" y="27460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+ 4.093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CE2E354A-AA03-824C-A2CB-73BC015C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1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3579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56624.1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+ 23.295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+ 4.548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215330-6CB0-2A44-823A-17F35E9432DA}"/>
              </a:ext>
            </a:extLst>
          </p:cNvPr>
          <p:cNvSpPr txBox="1"/>
          <p:nvPr/>
        </p:nvSpPr>
        <p:spPr>
          <a:xfrm>
            <a:off x="5808321" y="27593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+ 7.19 MW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70EB4667-4E2C-3E43-A34A-9CFA6824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2821"/>
              </p:ext>
            </p:extLst>
          </p:nvPr>
        </p:nvGraphicFramePr>
        <p:xfrm>
          <a:off x="8952050" y="565345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6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0794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10200.8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49151.1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59351.9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8455.56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49981.1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58436.6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+ 0.897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+ 26.484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F012E-69FE-024E-AE72-CA899F857DCC}"/>
              </a:ext>
            </a:extLst>
          </p:cNvPr>
          <p:cNvSpPr txBox="1"/>
          <p:nvPr/>
        </p:nvSpPr>
        <p:spPr>
          <a:xfrm>
            <a:off x="1058320" y="483269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+ 2.628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40CED3-5B6C-C141-A817-3A5C10187CCF}"/>
              </a:ext>
            </a:extLst>
          </p:cNvPr>
          <p:cNvSpPr txBox="1"/>
          <p:nvPr/>
        </p:nvSpPr>
        <p:spPr>
          <a:xfrm>
            <a:off x="2907099" y="5040635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+ 0.322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+ 2.292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+ 0.68 MW</a:t>
            </a:r>
          </a:p>
        </p:txBody>
      </p:sp>
    </p:spTree>
    <p:extLst>
      <p:ext uri="{BB962C8B-B14F-4D97-AF65-F5344CB8AC3E}">
        <p14:creationId xmlns:p14="http://schemas.microsoft.com/office/powerpoint/2010/main" val="35306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982899E-08B8-7A48-AFC1-BA4905A0D568}"/>
              </a:ext>
            </a:extLst>
          </p:cNvPr>
          <p:cNvSpPr/>
          <p:nvPr/>
        </p:nvSpPr>
        <p:spPr>
          <a:xfrm rot="16200000">
            <a:off x="925148" y="3130978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567E5CA-3755-E04E-A5ED-5BB5D2ABF774}"/>
              </a:ext>
            </a:extLst>
          </p:cNvPr>
          <p:cNvSpPr/>
          <p:nvPr/>
        </p:nvSpPr>
        <p:spPr>
          <a:xfrm rot="16200000">
            <a:off x="2805436" y="3097965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FA9E800-F301-724C-923A-1A7B507C79C5}"/>
              </a:ext>
            </a:extLst>
          </p:cNvPr>
          <p:cNvSpPr/>
          <p:nvPr/>
        </p:nvSpPr>
        <p:spPr>
          <a:xfrm rot="16200000">
            <a:off x="4789660" y="79220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06580280-013B-B24B-8FAA-5FAA05E49546}"/>
              </a:ext>
            </a:extLst>
          </p:cNvPr>
          <p:cNvSpPr/>
          <p:nvPr/>
        </p:nvSpPr>
        <p:spPr>
          <a:xfrm rot="16200000">
            <a:off x="6669948" y="75919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33B3650-3EAA-4449-93B4-6E63915835BF}"/>
              </a:ext>
            </a:extLst>
          </p:cNvPr>
          <p:cNvSpPr/>
          <p:nvPr/>
        </p:nvSpPr>
        <p:spPr>
          <a:xfrm rot="16200000">
            <a:off x="8798529" y="3142599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30B9D9-4020-FC42-9412-C0446B975E93}"/>
              </a:ext>
            </a:extLst>
          </p:cNvPr>
          <p:cNvSpPr/>
          <p:nvPr/>
        </p:nvSpPr>
        <p:spPr>
          <a:xfrm rot="16200000">
            <a:off x="10678817" y="310958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AD4A2-D146-8B41-B0A3-1E526B7D5472}"/>
              </a:ext>
            </a:extLst>
          </p:cNvPr>
          <p:cNvSpPr txBox="1"/>
          <p:nvPr/>
        </p:nvSpPr>
        <p:spPr>
          <a:xfrm>
            <a:off x="492008" y="3479888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D71CC5-7E48-D441-AC45-8F34204A2940}"/>
              </a:ext>
            </a:extLst>
          </p:cNvPr>
          <p:cNvSpPr txBox="1"/>
          <p:nvPr/>
        </p:nvSpPr>
        <p:spPr>
          <a:xfrm>
            <a:off x="2355443" y="3485955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B957F2-CF2C-6F4E-AF8A-463ECF347777}"/>
              </a:ext>
            </a:extLst>
          </p:cNvPr>
          <p:cNvSpPr txBox="1"/>
          <p:nvPr/>
        </p:nvSpPr>
        <p:spPr>
          <a:xfrm>
            <a:off x="4349603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97D698-18BD-B74F-960B-055DC1E3F3E2}"/>
              </a:ext>
            </a:extLst>
          </p:cNvPr>
          <p:cNvSpPr txBox="1"/>
          <p:nvPr/>
        </p:nvSpPr>
        <p:spPr>
          <a:xfrm>
            <a:off x="6219955" y="116433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8A869-25FC-0041-B453-139FA85851F2}"/>
              </a:ext>
            </a:extLst>
          </p:cNvPr>
          <p:cNvSpPr txBox="1"/>
          <p:nvPr/>
        </p:nvSpPr>
        <p:spPr>
          <a:xfrm>
            <a:off x="8353504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Producer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4F81D2-93F7-FB46-BD37-34A16B95A6B2}"/>
              </a:ext>
            </a:extLst>
          </p:cNvPr>
          <p:cNvSpPr txBox="1"/>
          <p:nvPr/>
        </p:nvSpPr>
        <p:spPr>
          <a:xfrm>
            <a:off x="10223856" y="3507719"/>
            <a:ext cx="132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Producer 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64C8CA-B3C5-004E-99D2-2BD305528CCB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7983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1117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+ 33.418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+ 23.28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258387-0BF2-FE46-9131-1B5C9E32E935}"/>
              </a:ext>
            </a:extLst>
          </p:cNvPr>
          <p:cNvSpPr txBox="1"/>
          <p:nvPr/>
        </p:nvSpPr>
        <p:spPr>
          <a:xfrm>
            <a:off x="2885716" y="50344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652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9565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12196.0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10165.7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56612.3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66778.0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+ 28.872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+ 2.086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+ 27.826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3989290" y="25252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+ 7.213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951225" y="506026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+ 4.546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85913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6780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33183.6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49702.3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13870.8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50424.8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+ 16.777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+ 17.119 MW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+ 10.158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+ 6.243 MW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A5DDBA1-BB48-3A4E-A605-F813A747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9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679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66285.4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24.817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929F6-7717-A14E-982E-365501E3095C}"/>
              </a:ext>
            </a:extLst>
          </p:cNvPr>
          <p:cNvSpPr txBox="1"/>
          <p:nvPr/>
        </p:nvSpPr>
        <p:spPr>
          <a:xfrm>
            <a:off x="7947009" y="480183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927FF-BC82-E04C-92EA-51C658AB1C2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7A38FA-24AA-2946-9527-2C3A4BDAE967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5F42C6-1176-2945-8313-F8A71F069B58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A26C1CA7-AC6C-E549-A0E2-071DE2F7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86749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209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18326.8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68808.3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15228.2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47958.6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63186.8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+ 23.55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+ 24.817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+ 12.018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9615"/>
              </p:ext>
            </p:extLst>
          </p:nvPr>
        </p:nvGraphicFramePr>
        <p:xfrm>
          <a:off x="8942906" y="555056"/>
          <a:ext cx="554408" cy="283845"/>
        </p:xfrm>
        <a:graphic>
          <a:graphicData uri="http://schemas.openxmlformats.org/drawingml/2006/table">
            <a:tbl>
              <a:tblPr/>
              <a:tblGrid>
                <a:gridCol w="55440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+ 11.093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A51D95F-2893-284F-AC06-7D56D05595AD}"/>
              </a:ext>
            </a:extLst>
          </p:cNvPr>
          <p:cNvSpPr txBox="1"/>
          <p:nvPr/>
        </p:nvSpPr>
        <p:spPr>
          <a:xfrm>
            <a:off x="9853008" y="480388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+ 0.71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462DF5-8B13-034C-B84C-AA1319F091C0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88F636-D404-E149-B373-15F814932A0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04C3C-6930-164B-B2DB-0684A91F0ED5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5416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04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29762.2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20896.7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50659.0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25222.5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24267.1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49489.6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+ 7.702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+ 7.91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65345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B077159-628A-FA4C-8C6D-21EA5C27F8E4}"/>
              </a:ext>
            </a:extLst>
          </p:cNvPr>
          <p:cNvSpPr txBox="1"/>
          <p:nvPr/>
        </p:nvSpPr>
        <p:spPr>
          <a:xfrm>
            <a:off x="3999720" y="249885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+ 22.591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7208C-03FC-744A-841F-84414969093E}"/>
              </a:ext>
            </a:extLst>
          </p:cNvPr>
          <p:cNvSpPr txBox="1"/>
          <p:nvPr/>
        </p:nvSpPr>
        <p:spPr>
          <a:xfrm>
            <a:off x="5850277" y="2745132"/>
            <a:ext cx="1188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+ 21.964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1939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3379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+ 26.012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+ 2.712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18715" y="276579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+ 39.603 MW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619F994-D005-BD41-96AC-9B2A0745736B}"/>
              </a:ext>
            </a:extLst>
          </p:cNvPr>
          <p:cNvGraphicFramePr>
            <a:graphicFrameLocks noGrp="1"/>
          </p:cNvGraphicFramePr>
          <p:nvPr/>
        </p:nvGraphicFramePr>
        <p:xfrm>
          <a:off x="8996126" y="562058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42543CB5-3D34-AC4A-9B9C-A9552C89A092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5EBD88-31A1-224B-B0EC-C7F4734C2D7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EDEACF-13AF-8344-97BA-3CFC734E9A0F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19998" y="515309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279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0221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+ 28.724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5829092" y="2792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+ 33.548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E54F766-9C26-A44B-BEA9-F63EDEECC3BA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F0B73E-D463-CC4E-9DB4-96D764FF5EAF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DB0FA3-D141-594A-8F26-84EBDB5D998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39621" y="5121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+ 6.055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1990830" y="486390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</p:spTree>
    <p:extLst>
      <p:ext uri="{BB962C8B-B14F-4D97-AF65-F5344CB8AC3E}">
        <p14:creationId xmlns:p14="http://schemas.microsoft.com/office/powerpoint/2010/main" val="247371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873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+ 18.373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+ 18.986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929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3212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456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2892373" y="508749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7F202E-65CB-8B4B-915E-E11E19A5448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AD6A1-0074-4B4F-BBE2-3FC10A99116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3BD880-28BB-844F-9F3A-8D45B798CCE6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8930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8F46A-1235-D04A-BE6A-E3166B755E0F}"/>
              </a:ext>
            </a:extLst>
          </p:cNvPr>
          <p:cNvSpPr txBox="1"/>
          <p:nvPr/>
        </p:nvSpPr>
        <p:spPr>
          <a:xfrm>
            <a:off x="97728" y="881711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VREs capacity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6C47F-030F-5548-A113-888D64A17C6A}"/>
              </a:ext>
            </a:extLst>
          </p:cNvPr>
          <p:cNvSpPr txBox="1"/>
          <p:nvPr/>
        </p:nvSpPr>
        <p:spPr>
          <a:xfrm>
            <a:off x="895708" y="1575790"/>
            <a:ext cx="164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Conventional capacity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D952C9-FA27-A14E-B7EC-FAC8C4E322E4}"/>
              </a:ext>
            </a:extLst>
          </p:cNvPr>
          <p:cNvCxnSpPr>
            <a:cxnSpLocks/>
          </p:cNvCxnSpPr>
          <p:nvPr/>
        </p:nvCxnSpPr>
        <p:spPr>
          <a:xfrm>
            <a:off x="636902" y="1227896"/>
            <a:ext cx="29313" cy="311083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EA6B1-7701-0542-9338-457AD8C42E71}"/>
              </a:ext>
            </a:extLst>
          </p:cNvPr>
          <p:cNvCxnSpPr>
            <a:cxnSpLocks/>
          </p:cNvCxnSpPr>
          <p:nvPr/>
        </p:nvCxnSpPr>
        <p:spPr>
          <a:xfrm>
            <a:off x="196042" y="1223900"/>
            <a:ext cx="1644392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45E525-62FC-DF43-BF74-C1E1DEBEC905}"/>
              </a:ext>
            </a:extLst>
          </p:cNvPr>
          <p:cNvCxnSpPr>
            <a:cxnSpLocks/>
          </p:cNvCxnSpPr>
          <p:nvPr/>
        </p:nvCxnSpPr>
        <p:spPr>
          <a:xfrm>
            <a:off x="1402013" y="2250402"/>
            <a:ext cx="22250" cy="22084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F2D9DE-2AC5-4049-B9FC-BF73CEC93A3A}"/>
              </a:ext>
            </a:extLst>
          </p:cNvPr>
          <p:cNvCxnSpPr>
            <a:cxnSpLocks/>
          </p:cNvCxnSpPr>
          <p:nvPr/>
        </p:nvCxnSpPr>
        <p:spPr>
          <a:xfrm>
            <a:off x="961153" y="2246406"/>
            <a:ext cx="1644392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F499CC-AAF1-5145-9899-C93A22D455B0}"/>
              </a:ext>
            </a:extLst>
          </p:cNvPr>
          <p:cNvSpPr txBox="1"/>
          <p:nvPr/>
        </p:nvSpPr>
        <p:spPr>
          <a:xfrm>
            <a:off x="238548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9E6D85-41AF-E34E-B12F-E9F366089CF1}"/>
              </a:ext>
            </a:extLst>
          </p:cNvPr>
          <p:cNvSpPr txBox="1"/>
          <p:nvPr/>
        </p:nvSpPr>
        <p:spPr>
          <a:xfrm>
            <a:off x="3232903" y="36035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9687A3-9FDC-A143-9398-A0549C97F2BA}"/>
              </a:ext>
            </a:extLst>
          </p:cNvPr>
          <p:cNvSpPr txBox="1"/>
          <p:nvPr/>
        </p:nvSpPr>
        <p:spPr>
          <a:xfrm>
            <a:off x="431624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D77426-3907-0041-8C4A-26249A27E4CC}"/>
              </a:ext>
            </a:extLst>
          </p:cNvPr>
          <p:cNvSpPr txBox="1"/>
          <p:nvPr/>
        </p:nvSpPr>
        <p:spPr>
          <a:xfrm>
            <a:off x="5163663" y="123319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7BCE22-368D-2F45-B834-E4361FAACDF6}"/>
              </a:ext>
            </a:extLst>
          </p:cNvPr>
          <p:cNvSpPr txBox="1"/>
          <p:nvPr/>
        </p:nvSpPr>
        <p:spPr>
          <a:xfrm>
            <a:off x="621430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C98862-B36A-DC44-B7CD-F0882D0817FB}"/>
              </a:ext>
            </a:extLst>
          </p:cNvPr>
          <p:cNvSpPr txBox="1"/>
          <p:nvPr/>
        </p:nvSpPr>
        <p:spPr>
          <a:xfrm>
            <a:off x="7061727" y="12289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6203B2-A50E-0747-ACA6-2C1213CDC602}"/>
              </a:ext>
            </a:extLst>
          </p:cNvPr>
          <p:cNvSpPr txBox="1"/>
          <p:nvPr/>
        </p:nvSpPr>
        <p:spPr>
          <a:xfrm>
            <a:off x="830675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6F4AEE-BE86-3346-ADE5-40E8ABD5925C}"/>
              </a:ext>
            </a:extLst>
          </p:cNvPr>
          <p:cNvSpPr txBox="1"/>
          <p:nvPr/>
        </p:nvSpPr>
        <p:spPr>
          <a:xfrm>
            <a:off x="9154179" y="3606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B626E9-FA8D-6947-A630-752CECB8A8A7}"/>
              </a:ext>
            </a:extLst>
          </p:cNvPr>
          <p:cNvSpPr txBox="1"/>
          <p:nvPr/>
        </p:nvSpPr>
        <p:spPr>
          <a:xfrm>
            <a:off x="1021462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D53E7-400A-5E41-BC79-612845BC7A2D}"/>
              </a:ext>
            </a:extLst>
          </p:cNvPr>
          <p:cNvSpPr txBox="1"/>
          <p:nvPr/>
        </p:nvSpPr>
        <p:spPr>
          <a:xfrm>
            <a:off x="11062041" y="359172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327AB-1695-A544-BA20-9FAA083CCDE9}"/>
              </a:ext>
            </a:extLst>
          </p:cNvPr>
          <p:cNvSpPr txBox="1"/>
          <p:nvPr/>
        </p:nvSpPr>
        <p:spPr>
          <a:xfrm>
            <a:off x="2204777" y="7494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</a:rPr>
              <a:t>* (… = the same)</a:t>
            </a:r>
          </a:p>
        </p:txBody>
      </p:sp>
    </p:spTree>
    <p:extLst>
      <p:ext uri="{BB962C8B-B14F-4D97-AF65-F5344CB8AC3E}">
        <p14:creationId xmlns:p14="http://schemas.microsoft.com/office/powerpoint/2010/main" val="3130053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40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12901.5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58140.1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45238.6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56009.0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+ 10.901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+ 8.712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848816" y="512441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+ 1.124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081"/>
              </p:ext>
            </p:extLst>
          </p:nvPr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824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40214.8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49018.0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40561.2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47818.8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+ 0.055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+ 17.659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60551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6984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3368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941961" y="510677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8D6315-A39A-E245-96D0-C2490E1EC304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A6BC7F6C-74B3-354D-A0DE-E61A9C79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EA2A1C1D-4E0F-FE49-B9D9-2DA15DF49066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7AA6C6-41E9-A742-B917-C2087782231F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C447A7-4887-5740-8DA3-EE9C8B3E3D02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C50BEF7-8BB0-D440-9783-2136E81D4E2E}"/>
              </a:ext>
            </a:extLst>
          </p:cNvPr>
          <p:cNvSpPr txBox="1"/>
          <p:nvPr/>
        </p:nvSpPr>
        <p:spPr>
          <a:xfrm>
            <a:off x="8824126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</p:spTree>
    <p:extLst>
      <p:ext uri="{BB962C8B-B14F-4D97-AF65-F5344CB8AC3E}">
        <p14:creationId xmlns:p14="http://schemas.microsoft.com/office/powerpoint/2010/main" val="373387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5208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5846394" y="275577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1052924" y="481290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A5F27-8935-264C-AADE-FB4F0103045E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785C0C-CFB4-9541-AFB6-38261A743DC0}"/>
              </a:ext>
            </a:extLst>
          </p:cNvPr>
          <p:cNvSpPr txBox="1"/>
          <p:nvPr/>
        </p:nvSpPr>
        <p:spPr>
          <a:xfrm>
            <a:off x="1999017" y="47943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8A2377D7-BBF1-A44B-9D13-E885715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5024"/>
              </p:ext>
            </p:extLst>
          </p:nvPr>
        </p:nvGraphicFramePr>
        <p:xfrm>
          <a:off x="8970338" y="565345"/>
          <a:ext cx="415168" cy="283845"/>
        </p:xfrm>
        <a:graphic>
          <a:graphicData uri="http://schemas.openxmlformats.org/drawingml/2006/table">
            <a:tbl>
              <a:tblPr/>
              <a:tblGrid>
                <a:gridCol w="41516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186114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E59B0343-138C-5547-8729-EF3E7B98C5B1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1A796D-8B3C-744B-BC0E-79CE9C984D00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9DCACE-4AFC-F34E-8DD4-72B9EC4E8A78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27610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555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+ 12.512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+ 12.249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6B7E33E-FB06-124F-AF8A-AF9CC28C0DA9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5EDFB9-F53E-744B-8668-0A8AE9DCD1E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85F087-34F4-614E-AA2E-0DAD0780DEFE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34703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236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+ 31.322 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+ 9.532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F6C9B-07BE-FB4E-9051-2F7BAA88D0C8}"/>
              </a:ext>
            </a:extLst>
          </p:cNvPr>
          <p:cNvSpPr txBox="1"/>
          <p:nvPr/>
        </p:nvSpPr>
        <p:spPr>
          <a:xfrm>
            <a:off x="84102" y="515419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+ 3.399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4B69BB9-F2E4-2C47-B0CB-17A1995DD560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1964365" y="483269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+ 0.811 MW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4EA13C-AD62-324B-9BA0-FF4D0456E232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73028-D494-BA4A-A53C-2AF8CCDCCCCE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D83BA1-F59E-C54B-A42F-C812A25812AB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5099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96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14701.3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51205.9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36504.6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48736.8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+ 14.628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+ 5.068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+ 16.694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040D0-0091-D145-85C0-6F15170FE741}"/>
              </a:ext>
            </a:extLst>
          </p:cNvPr>
          <p:cNvSpPr txBox="1"/>
          <p:nvPr/>
        </p:nvSpPr>
        <p:spPr>
          <a:xfrm>
            <a:off x="2031937" y="48310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+ 2.008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E01E64C-0023-BC4E-B14B-4BBB047748C1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511705" cy="283845"/>
        </p:xfrm>
        <a:graphic>
          <a:graphicData uri="http://schemas.openxmlformats.org/drawingml/2006/table">
            <a:tbl>
              <a:tblPr/>
              <a:tblGrid>
                <a:gridCol w="511705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8AEF3687-5674-5A4B-AED8-0DED05633808}"/>
              </a:ext>
            </a:extLst>
          </p:cNvPr>
          <p:cNvSpPr txBox="1"/>
          <p:nvPr/>
        </p:nvSpPr>
        <p:spPr>
          <a:xfrm>
            <a:off x="114010" y="512673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+ 2.202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+ 4.463 MW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19A454-30CB-A344-B8D0-1E454181978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E5F89-F2E2-A04E-9D98-221D1052EB90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C51B59-A2C9-6F4B-AA97-5D9CFB60F3D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347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30249.6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39052.8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31749.9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+ 0.321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+ 12.479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+ 12.282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9445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39847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744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12232.3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43D33-C33F-FF40-B7C0-6B294F9BFBCB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A8F28-E6E7-C94F-917E-FC8A8AC5EEAD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176DBA-7397-4E4B-BCD3-72D924710FAA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4219455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8919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18124.2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44079.9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15247.0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25955.8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41202.8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+ 13.096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+ 15.625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+ 6.885 MW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70B3E6-79A6-4147-A19E-99C0794A80D8}"/>
              </a:ext>
            </a:extLst>
          </p:cNvPr>
          <p:cNvSpPr txBox="1"/>
          <p:nvPr/>
        </p:nvSpPr>
        <p:spPr>
          <a:xfrm>
            <a:off x="10817550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CCFECB-88A3-744E-919C-7B3B6C17D5FA}"/>
              </a:ext>
            </a:extLst>
          </p:cNvPr>
          <p:cNvSpPr txBox="1"/>
          <p:nvPr/>
        </p:nvSpPr>
        <p:spPr>
          <a:xfrm>
            <a:off x="11252858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250405-F902-A049-BAC2-EB8CEFE95B70}"/>
              </a:ext>
            </a:extLst>
          </p:cNvPr>
          <p:cNvSpPr txBox="1"/>
          <p:nvPr/>
        </p:nvSpPr>
        <p:spPr>
          <a:xfrm>
            <a:off x="11706434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+ 12.93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63061"/>
              </p:ext>
            </p:extLst>
          </p:nvPr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8037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143309" y="5401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835014" y="53807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143308" y="5684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820130" y="57216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366F68-3861-0D41-97CC-6AD1D68D7AF9}"/>
              </a:ext>
            </a:extLst>
          </p:cNvPr>
          <p:cNvCxnSpPr>
            <a:cxnSpLocks/>
          </p:cNvCxnSpPr>
          <p:nvPr/>
        </p:nvCxnSpPr>
        <p:spPr>
          <a:xfrm>
            <a:off x="572683" y="5290575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D1E5D4-E696-1747-B1B8-8F00FECB1339}"/>
              </a:ext>
            </a:extLst>
          </p:cNvPr>
          <p:cNvCxnSpPr>
            <a:cxnSpLocks/>
          </p:cNvCxnSpPr>
          <p:nvPr/>
        </p:nvCxnSpPr>
        <p:spPr>
          <a:xfrm>
            <a:off x="219775" y="5440923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0C55D-86BC-7846-9D64-C929E0C3C2F5}"/>
              </a:ext>
            </a:extLst>
          </p:cNvPr>
          <p:cNvSpPr txBox="1"/>
          <p:nvPr/>
        </p:nvSpPr>
        <p:spPr>
          <a:xfrm>
            <a:off x="202419" y="51456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B7728-278E-A042-B5DB-F6F5BEB2D03D}"/>
              </a:ext>
            </a:extLst>
          </p:cNvPr>
          <p:cNvSpPr txBox="1"/>
          <p:nvPr/>
        </p:nvSpPr>
        <p:spPr>
          <a:xfrm>
            <a:off x="537344" y="51583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5E1349-27BF-9642-B44B-D28CBCA9BEC5}"/>
              </a:ext>
            </a:extLst>
          </p:cNvPr>
          <p:cNvSpPr txBox="1"/>
          <p:nvPr/>
        </p:nvSpPr>
        <p:spPr>
          <a:xfrm>
            <a:off x="537344" y="56816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62CCD-BE39-6849-A2B5-5F47ABDC292C}"/>
              </a:ext>
            </a:extLst>
          </p:cNvPr>
          <p:cNvSpPr txBox="1"/>
          <p:nvPr/>
        </p:nvSpPr>
        <p:spPr>
          <a:xfrm>
            <a:off x="559458" y="53744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DF7061-8529-244A-905D-8DEBE44D8F5E}"/>
              </a:ext>
            </a:extLst>
          </p:cNvPr>
          <p:cNvSpPr txBox="1"/>
          <p:nvPr/>
        </p:nvSpPr>
        <p:spPr>
          <a:xfrm>
            <a:off x="2088557" y="5410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1FF90-F34A-324C-81BA-4BCB1E8EB9BD}"/>
              </a:ext>
            </a:extLst>
          </p:cNvPr>
          <p:cNvSpPr txBox="1"/>
          <p:nvPr/>
        </p:nvSpPr>
        <p:spPr>
          <a:xfrm>
            <a:off x="2780262" y="5389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D18FD2-4E0B-2449-8D36-8DF9A83A5AA6}"/>
              </a:ext>
            </a:extLst>
          </p:cNvPr>
          <p:cNvSpPr txBox="1"/>
          <p:nvPr/>
        </p:nvSpPr>
        <p:spPr>
          <a:xfrm>
            <a:off x="2088556" y="56937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719F5-92AA-0941-A01F-3AB3433AE06B}"/>
              </a:ext>
            </a:extLst>
          </p:cNvPr>
          <p:cNvSpPr txBox="1"/>
          <p:nvPr/>
        </p:nvSpPr>
        <p:spPr>
          <a:xfrm>
            <a:off x="2765378" y="57308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B7827-4A1C-E14A-B5D4-F135D96A0F96}"/>
              </a:ext>
            </a:extLst>
          </p:cNvPr>
          <p:cNvCxnSpPr>
            <a:cxnSpLocks/>
          </p:cNvCxnSpPr>
          <p:nvPr/>
        </p:nvCxnSpPr>
        <p:spPr>
          <a:xfrm>
            <a:off x="2517931" y="529974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057-D34C-AC4A-9AF4-57D5E7E3AFB7}"/>
              </a:ext>
            </a:extLst>
          </p:cNvPr>
          <p:cNvCxnSpPr>
            <a:cxnSpLocks/>
          </p:cNvCxnSpPr>
          <p:nvPr/>
        </p:nvCxnSpPr>
        <p:spPr>
          <a:xfrm>
            <a:off x="2165023" y="545009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5FE817-C8F4-464C-865D-A07719C767AF}"/>
              </a:ext>
            </a:extLst>
          </p:cNvPr>
          <p:cNvSpPr txBox="1"/>
          <p:nvPr/>
        </p:nvSpPr>
        <p:spPr>
          <a:xfrm>
            <a:off x="2147667" y="5154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B0C887-1011-CD49-A459-E114ACF4EEEE}"/>
              </a:ext>
            </a:extLst>
          </p:cNvPr>
          <p:cNvSpPr txBox="1"/>
          <p:nvPr/>
        </p:nvSpPr>
        <p:spPr>
          <a:xfrm>
            <a:off x="2482592" y="51675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7E149-2715-5147-8868-0DAE50A5CA79}"/>
              </a:ext>
            </a:extLst>
          </p:cNvPr>
          <p:cNvSpPr txBox="1"/>
          <p:nvPr/>
        </p:nvSpPr>
        <p:spPr>
          <a:xfrm>
            <a:off x="2482592" y="56908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77D03-C115-074D-8700-701842CA2F35}"/>
              </a:ext>
            </a:extLst>
          </p:cNvPr>
          <p:cNvSpPr txBox="1"/>
          <p:nvPr/>
        </p:nvSpPr>
        <p:spPr>
          <a:xfrm>
            <a:off x="2504706" y="53836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B4F9D1-1C98-4445-B193-749B584F9A5E}"/>
              </a:ext>
            </a:extLst>
          </p:cNvPr>
          <p:cNvSpPr txBox="1"/>
          <p:nvPr/>
        </p:nvSpPr>
        <p:spPr>
          <a:xfrm>
            <a:off x="3978492" y="31233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AFBE3-1FA4-EA42-9DBA-498D25BEAFC1}"/>
              </a:ext>
            </a:extLst>
          </p:cNvPr>
          <p:cNvSpPr txBox="1"/>
          <p:nvPr/>
        </p:nvSpPr>
        <p:spPr>
          <a:xfrm>
            <a:off x="4670197" y="3102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EF4123-6BCA-A545-88D4-A66415B0D227}"/>
              </a:ext>
            </a:extLst>
          </p:cNvPr>
          <p:cNvSpPr txBox="1"/>
          <p:nvPr/>
        </p:nvSpPr>
        <p:spPr>
          <a:xfrm>
            <a:off x="3978491" y="34064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4AB9FA-6104-7444-B90A-EB78573FBB4F}"/>
              </a:ext>
            </a:extLst>
          </p:cNvPr>
          <p:cNvSpPr txBox="1"/>
          <p:nvPr/>
        </p:nvSpPr>
        <p:spPr>
          <a:xfrm>
            <a:off x="4655313" y="34435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CFC0AE-30AE-5848-B7D0-AAC25AC681CF}"/>
              </a:ext>
            </a:extLst>
          </p:cNvPr>
          <p:cNvCxnSpPr>
            <a:cxnSpLocks/>
          </p:cNvCxnSpPr>
          <p:nvPr/>
        </p:nvCxnSpPr>
        <p:spPr>
          <a:xfrm>
            <a:off x="4407866" y="301248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AB6F5D4-7CF1-F84F-A117-258C6B7672D4}"/>
              </a:ext>
            </a:extLst>
          </p:cNvPr>
          <p:cNvCxnSpPr>
            <a:cxnSpLocks/>
          </p:cNvCxnSpPr>
          <p:nvPr/>
        </p:nvCxnSpPr>
        <p:spPr>
          <a:xfrm>
            <a:off x="4054958" y="316283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4A9567-7944-0845-9644-3BF953CAF2D1}"/>
              </a:ext>
            </a:extLst>
          </p:cNvPr>
          <p:cNvSpPr txBox="1"/>
          <p:nvPr/>
        </p:nvSpPr>
        <p:spPr>
          <a:xfrm>
            <a:off x="4037602" y="28675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0ED2C-E6E1-AF4F-A5B3-4366A6E1A34F}"/>
              </a:ext>
            </a:extLst>
          </p:cNvPr>
          <p:cNvSpPr txBox="1"/>
          <p:nvPr/>
        </p:nvSpPr>
        <p:spPr>
          <a:xfrm>
            <a:off x="4372527" y="28802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E0B482-DA8F-E24B-93FC-E1C39A9CF6E8}"/>
              </a:ext>
            </a:extLst>
          </p:cNvPr>
          <p:cNvSpPr txBox="1"/>
          <p:nvPr/>
        </p:nvSpPr>
        <p:spPr>
          <a:xfrm>
            <a:off x="4372527" y="34035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95B47-8397-D24B-9F61-ED1838DBCA20}"/>
              </a:ext>
            </a:extLst>
          </p:cNvPr>
          <p:cNvSpPr txBox="1"/>
          <p:nvPr/>
        </p:nvSpPr>
        <p:spPr>
          <a:xfrm>
            <a:off x="4394641" y="30963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DA047A-8252-F742-A3E4-9772A233EDC1}"/>
              </a:ext>
            </a:extLst>
          </p:cNvPr>
          <p:cNvSpPr txBox="1"/>
          <p:nvPr/>
        </p:nvSpPr>
        <p:spPr>
          <a:xfrm>
            <a:off x="5969169" y="312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FCC7B-D7A3-0E4E-BFEA-4E350F619029}"/>
              </a:ext>
            </a:extLst>
          </p:cNvPr>
          <p:cNvSpPr txBox="1"/>
          <p:nvPr/>
        </p:nvSpPr>
        <p:spPr>
          <a:xfrm>
            <a:off x="6660874" y="31053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7A9419-AF3D-EF43-BBD7-8948E87B3299}"/>
              </a:ext>
            </a:extLst>
          </p:cNvPr>
          <p:cNvSpPr txBox="1"/>
          <p:nvPr/>
        </p:nvSpPr>
        <p:spPr>
          <a:xfrm>
            <a:off x="5969168" y="34091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B8CA9D-BA76-BB40-99E5-E66A3BECF8C9}"/>
              </a:ext>
            </a:extLst>
          </p:cNvPr>
          <p:cNvSpPr txBox="1"/>
          <p:nvPr/>
        </p:nvSpPr>
        <p:spPr>
          <a:xfrm>
            <a:off x="6645990" y="34462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7D5256-E809-034E-AF50-5DBA8B90D55F}"/>
              </a:ext>
            </a:extLst>
          </p:cNvPr>
          <p:cNvCxnSpPr>
            <a:cxnSpLocks/>
          </p:cNvCxnSpPr>
          <p:nvPr/>
        </p:nvCxnSpPr>
        <p:spPr>
          <a:xfrm>
            <a:off x="6398543" y="301518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0BF4E5D-5BD4-9D4F-8596-D877CBA2A60D}"/>
              </a:ext>
            </a:extLst>
          </p:cNvPr>
          <p:cNvCxnSpPr>
            <a:cxnSpLocks/>
          </p:cNvCxnSpPr>
          <p:nvPr/>
        </p:nvCxnSpPr>
        <p:spPr>
          <a:xfrm>
            <a:off x="6045635" y="316553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E67A64-46DA-8244-B113-A8EA8AFC010A}"/>
              </a:ext>
            </a:extLst>
          </p:cNvPr>
          <p:cNvSpPr txBox="1"/>
          <p:nvPr/>
        </p:nvSpPr>
        <p:spPr>
          <a:xfrm>
            <a:off x="6028279" y="28702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1194F-E597-6647-AC49-89A5185466C5}"/>
              </a:ext>
            </a:extLst>
          </p:cNvPr>
          <p:cNvSpPr txBox="1"/>
          <p:nvPr/>
        </p:nvSpPr>
        <p:spPr>
          <a:xfrm>
            <a:off x="6363204" y="28829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CCCFA1-8B0B-134D-8817-54A45A73A48F}"/>
              </a:ext>
            </a:extLst>
          </p:cNvPr>
          <p:cNvSpPr txBox="1"/>
          <p:nvPr/>
        </p:nvSpPr>
        <p:spPr>
          <a:xfrm>
            <a:off x="6363204" y="340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9DD2A1-A5DF-4642-B1DB-C74BEA6A2D48}"/>
              </a:ext>
            </a:extLst>
          </p:cNvPr>
          <p:cNvSpPr txBox="1"/>
          <p:nvPr/>
        </p:nvSpPr>
        <p:spPr>
          <a:xfrm>
            <a:off x="6385318" y="30990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06C487-2C35-D749-801B-0844B2077781}"/>
              </a:ext>
            </a:extLst>
          </p:cNvPr>
          <p:cNvSpPr txBox="1"/>
          <p:nvPr/>
        </p:nvSpPr>
        <p:spPr>
          <a:xfrm>
            <a:off x="8039017" y="54866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B6A5-4990-4A43-89CC-AEC44BC218E3}"/>
              </a:ext>
            </a:extLst>
          </p:cNvPr>
          <p:cNvSpPr txBox="1"/>
          <p:nvPr/>
        </p:nvSpPr>
        <p:spPr>
          <a:xfrm>
            <a:off x="8730722" y="54659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D5FAA7-DAB1-124B-BBD2-AAD6C5D78C39}"/>
              </a:ext>
            </a:extLst>
          </p:cNvPr>
          <p:cNvSpPr txBox="1"/>
          <p:nvPr/>
        </p:nvSpPr>
        <p:spPr>
          <a:xfrm>
            <a:off x="8039016" y="57698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78FBEF-064E-8148-81B8-8A9C22E38C12}"/>
              </a:ext>
            </a:extLst>
          </p:cNvPr>
          <p:cNvSpPr txBox="1"/>
          <p:nvPr/>
        </p:nvSpPr>
        <p:spPr>
          <a:xfrm>
            <a:off x="8715838" y="58068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751DC6-BC69-9B4F-BCEF-4CF24EF1760D}"/>
              </a:ext>
            </a:extLst>
          </p:cNvPr>
          <p:cNvCxnSpPr>
            <a:cxnSpLocks/>
          </p:cNvCxnSpPr>
          <p:nvPr/>
        </p:nvCxnSpPr>
        <p:spPr>
          <a:xfrm>
            <a:off x="8468391" y="537580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4F8B8B-3405-3F43-B998-ACE2E3169EAF}"/>
              </a:ext>
            </a:extLst>
          </p:cNvPr>
          <p:cNvCxnSpPr>
            <a:cxnSpLocks/>
          </p:cNvCxnSpPr>
          <p:nvPr/>
        </p:nvCxnSpPr>
        <p:spPr>
          <a:xfrm>
            <a:off x="8115483" y="552615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11F404-7717-EE46-9242-C3F1A26C94E4}"/>
              </a:ext>
            </a:extLst>
          </p:cNvPr>
          <p:cNvSpPr txBox="1"/>
          <p:nvPr/>
        </p:nvSpPr>
        <p:spPr>
          <a:xfrm>
            <a:off x="8098127" y="5230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4C7875-C4D4-EF4B-BFA9-CEDFE2789910}"/>
              </a:ext>
            </a:extLst>
          </p:cNvPr>
          <p:cNvSpPr txBox="1"/>
          <p:nvPr/>
        </p:nvSpPr>
        <p:spPr>
          <a:xfrm>
            <a:off x="8433052" y="52435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E1CD4B-C486-EE4A-9ACD-6A08F2C8B0EB}"/>
              </a:ext>
            </a:extLst>
          </p:cNvPr>
          <p:cNvSpPr txBox="1"/>
          <p:nvPr/>
        </p:nvSpPr>
        <p:spPr>
          <a:xfrm>
            <a:off x="8433052" y="57669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D236CA-B409-274C-A1E9-881A570E60B7}"/>
              </a:ext>
            </a:extLst>
          </p:cNvPr>
          <p:cNvSpPr txBox="1"/>
          <p:nvPr/>
        </p:nvSpPr>
        <p:spPr>
          <a:xfrm>
            <a:off x="8455166" y="54596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3A3091-64FE-7A48-B63A-847BF8766361}"/>
              </a:ext>
            </a:extLst>
          </p:cNvPr>
          <p:cNvSpPr txBox="1"/>
          <p:nvPr/>
        </p:nvSpPr>
        <p:spPr>
          <a:xfrm>
            <a:off x="9979036" y="55320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E1E0BE-DE70-C449-8CF3-CB73A686E021}"/>
              </a:ext>
            </a:extLst>
          </p:cNvPr>
          <p:cNvSpPr txBox="1"/>
          <p:nvPr/>
        </p:nvSpPr>
        <p:spPr>
          <a:xfrm>
            <a:off x="10670741" y="55114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51D53-7723-8D4E-A7FC-BD4A24B1ECF6}"/>
              </a:ext>
            </a:extLst>
          </p:cNvPr>
          <p:cNvSpPr txBox="1"/>
          <p:nvPr/>
        </p:nvSpPr>
        <p:spPr>
          <a:xfrm>
            <a:off x="9979035" y="58152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7C78F8-F445-AA4B-A4A1-AE9E4B819E98}"/>
              </a:ext>
            </a:extLst>
          </p:cNvPr>
          <p:cNvSpPr txBox="1"/>
          <p:nvPr/>
        </p:nvSpPr>
        <p:spPr>
          <a:xfrm>
            <a:off x="10655857" y="58523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40657A-7078-3E42-ADDA-04E95964EDAA}"/>
              </a:ext>
            </a:extLst>
          </p:cNvPr>
          <p:cNvCxnSpPr>
            <a:cxnSpLocks/>
          </p:cNvCxnSpPr>
          <p:nvPr/>
        </p:nvCxnSpPr>
        <p:spPr>
          <a:xfrm>
            <a:off x="10408410" y="5421252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C02DF4-30D5-2346-8BA9-6B21CB9131C2}"/>
              </a:ext>
            </a:extLst>
          </p:cNvPr>
          <p:cNvCxnSpPr>
            <a:cxnSpLocks/>
          </p:cNvCxnSpPr>
          <p:nvPr/>
        </p:nvCxnSpPr>
        <p:spPr>
          <a:xfrm>
            <a:off x="10055502" y="5571600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BAA644-29BA-C248-BBF3-51A1A6B2170E}"/>
              </a:ext>
            </a:extLst>
          </p:cNvPr>
          <p:cNvSpPr txBox="1"/>
          <p:nvPr/>
        </p:nvSpPr>
        <p:spPr>
          <a:xfrm>
            <a:off x="10038146" y="52762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BF371D-2B4E-B241-ABCB-926DFD36B31F}"/>
              </a:ext>
            </a:extLst>
          </p:cNvPr>
          <p:cNvSpPr txBox="1"/>
          <p:nvPr/>
        </p:nvSpPr>
        <p:spPr>
          <a:xfrm>
            <a:off x="10373071" y="5289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C47F6F-C134-9F42-8080-F6E670F62941}"/>
              </a:ext>
            </a:extLst>
          </p:cNvPr>
          <p:cNvSpPr txBox="1"/>
          <p:nvPr/>
        </p:nvSpPr>
        <p:spPr>
          <a:xfrm>
            <a:off x="10373071" y="581235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EFD74B-90A2-424F-BC7C-2A8A3D58DD2E}"/>
              </a:ext>
            </a:extLst>
          </p:cNvPr>
          <p:cNvSpPr txBox="1"/>
          <p:nvPr/>
        </p:nvSpPr>
        <p:spPr>
          <a:xfrm>
            <a:off x="10395185" y="55051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451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VRES AVAILABILITY (% of capacity)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437226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9391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25070.9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14122.3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39193.2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21201.3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17804.1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39005.4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+ 1.995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+ 2.276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+ 17.369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+ 17.214 MW</a:t>
            </a:r>
          </a:p>
        </p:txBody>
      </p:sp>
    </p:spTree>
    <p:extLst>
      <p:ext uri="{BB962C8B-B14F-4D97-AF65-F5344CB8AC3E}">
        <p14:creationId xmlns:p14="http://schemas.microsoft.com/office/powerpoint/2010/main" val="1999877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77550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+ 18.472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+ 7.247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+ 14.466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5487AD-A549-5B48-B28C-0C832274AFE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E6D102-227C-EB40-B129-6E06C0EC44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0FC451-B9EF-684C-9CDE-16CBA80B7030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55693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230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44623.2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20538.1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20326.1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+ 3.647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+ 16.482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+ 3.6  MW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A02F70-606A-8246-A9A0-DA83659CBA6A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DD31673-726D-DD43-AC8E-988BEA2D54ED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656399-5116-6648-9750-608D0FAE79FF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632448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6051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28708.9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11665.5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40374.4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24319.7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40854.7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+ 1.986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+ 2.12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+ 21.377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+ 20.939 MW</a:t>
            </a:r>
          </a:p>
        </p:txBody>
      </p:sp>
    </p:spTree>
    <p:extLst>
      <p:ext uri="{BB962C8B-B14F-4D97-AF65-F5344CB8AC3E}">
        <p14:creationId xmlns:p14="http://schemas.microsoft.com/office/powerpoint/2010/main" val="2902495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156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+ 25.86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98F766-A34D-3A46-9EFF-FFE13650C646}"/>
              </a:ext>
            </a:extLst>
          </p:cNvPr>
          <p:cNvSpPr txBox="1"/>
          <p:nvPr/>
        </p:nvSpPr>
        <p:spPr>
          <a:xfrm>
            <a:off x="10821837" y="511450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+ 12.203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+ 13.1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81929A-7FF3-5349-8329-E30579759105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E5B52B-AF36-CF45-B698-AE9F52A048EE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C34CB3-29D2-D643-A38F-21AA26EB2EB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+ 3.317 MW</a:t>
            </a:r>
          </a:p>
        </p:txBody>
      </p:sp>
    </p:spTree>
    <p:extLst>
      <p:ext uri="{BB962C8B-B14F-4D97-AF65-F5344CB8AC3E}">
        <p14:creationId xmlns:p14="http://schemas.microsoft.com/office/powerpoint/2010/main" val="4050669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3673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51901.3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28244.8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23656.5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47514.6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8816290" y="5126778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+ 5.893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3970179" y="251838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+ 19.756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+ 19.204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89A8EE-4282-284F-8E15-FEB15A7671DA}"/>
              </a:ext>
            </a:extLst>
          </p:cNvPr>
          <p:cNvSpPr txBox="1"/>
          <p:nvPr/>
        </p:nvSpPr>
        <p:spPr>
          <a:xfrm>
            <a:off x="10806067" y="5109844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AA9F61-B82F-3D41-A18B-FC96D4338DFE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3704D-169D-3F43-9824-FCD21C079040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7CB63B-6073-DE43-A980-66ACC5BB2EED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+ 1.544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2035763" y="4832026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+ 1.773 MW</a:t>
            </a:r>
          </a:p>
        </p:txBody>
      </p:sp>
    </p:spTree>
    <p:extLst>
      <p:ext uri="{BB962C8B-B14F-4D97-AF65-F5344CB8AC3E}">
        <p14:creationId xmlns:p14="http://schemas.microsoft.com/office/powerpoint/2010/main" val="12168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68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32403.0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9479.06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41882.1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27333.4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16535.1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43868.5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+ 2.079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+ 2.027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79FEEF-501B-6342-A41B-15ACF263448E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2B4A85A-80C1-CD44-B5B7-C9FCE68F3108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3C1AA3-6D50-6C4C-8DE0-E306569535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36D965-2883-9A4A-8B7B-692D392E8A10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84B99-F86C-CD43-A4FE-52C17ACE0B47}"/>
              </a:ext>
            </a:extLst>
          </p:cNvPr>
          <p:cNvSpPr txBox="1"/>
          <p:nvPr/>
        </p:nvSpPr>
        <p:spPr>
          <a:xfrm>
            <a:off x="3982981" y="2501071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+ 24.397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D900F0-741C-8448-8BD9-7430AFEBCDC5}"/>
              </a:ext>
            </a:extLst>
          </p:cNvPr>
          <p:cNvSpPr txBox="1"/>
          <p:nvPr/>
        </p:nvSpPr>
        <p:spPr>
          <a:xfrm>
            <a:off x="5849336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+ 20.095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1FEF65-7A62-D44D-AF1C-9D76701C3BE3}"/>
              </a:ext>
            </a:extLst>
          </p:cNvPr>
          <p:cNvSpPr txBox="1"/>
          <p:nvPr/>
        </p:nvSpPr>
        <p:spPr>
          <a:xfrm>
            <a:off x="209504" y="514143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+ 1.906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ED096F-7B9F-8143-8E22-B19DDD6880D7}"/>
              </a:ext>
            </a:extLst>
          </p:cNvPr>
          <p:cNvSpPr txBox="1"/>
          <p:nvPr/>
        </p:nvSpPr>
        <p:spPr>
          <a:xfrm>
            <a:off x="2002231" y="4818686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+ 6.042 MW</a:t>
            </a:r>
          </a:p>
        </p:txBody>
      </p:sp>
    </p:spTree>
    <p:extLst>
      <p:ext uri="{BB962C8B-B14F-4D97-AF65-F5344CB8AC3E}">
        <p14:creationId xmlns:p14="http://schemas.microsoft.com/office/powerpoint/2010/main" val="182805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23584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3990951" y="252671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1.023 MW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F14230-218C-5E49-8EA9-D4904244B118}"/>
              </a:ext>
            </a:extLst>
          </p:cNvPr>
          <p:cNvSpPr txBox="1"/>
          <p:nvPr/>
        </p:nvSpPr>
        <p:spPr>
          <a:xfrm>
            <a:off x="5846394" y="27689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50D1C819-B4FA-7245-AB87-47051D73B0B8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5F8BC675-2635-D442-9A73-3401B1EEECA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F7ECD-F673-B04F-BA10-C2752083CAE5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195929-F08C-F749-8628-CD1E15E8C0A1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028791-F22B-AE46-91B7-D1FE5E44DBF5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D7E60-6F3A-7E47-9C59-D9CD86793815}"/>
              </a:ext>
            </a:extLst>
          </p:cNvPr>
          <p:cNvSpPr txBox="1"/>
          <p:nvPr/>
        </p:nvSpPr>
        <p:spPr>
          <a:xfrm>
            <a:off x="191072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+ 5.246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BD328E-406B-D14F-B32F-18AD0D91E2A9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97F75D-6EFF-934F-BED1-260F698E9BB3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0A6D9-0E76-D64A-B2AD-89A9203B38E5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E96CE4-93C6-9A41-A81E-834186F6409E}"/>
              </a:ext>
            </a:extLst>
          </p:cNvPr>
          <p:cNvSpPr txBox="1"/>
          <p:nvPr/>
        </p:nvSpPr>
        <p:spPr>
          <a:xfrm>
            <a:off x="7928776" y="4795625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+ 42.078 MW</a:t>
            </a:r>
          </a:p>
        </p:txBody>
      </p:sp>
    </p:spTree>
    <p:extLst>
      <p:ext uri="{BB962C8B-B14F-4D97-AF65-F5344CB8AC3E}">
        <p14:creationId xmlns:p14="http://schemas.microsoft.com/office/powerpoint/2010/main" val="806636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887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37336.7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52792.7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32826.0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48282.0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CFDC496-38A9-844D-A6D2-446324C2D81E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7F8E129-FA72-F546-993C-302A2A613A5C}"/>
              </a:ext>
            </a:extLst>
          </p:cNvPr>
          <p:cNvSpPr txBox="1"/>
          <p:nvPr/>
        </p:nvSpPr>
        <p:spPr>
          <a:xfrm>
            <a:off x="7966585" y="4803637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+ 37.855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939C88-F664-E849-83B8-8C586F51224E}"/>
              </a:ext>
            </a:extLst>
          </p:cNvPr>
          <p:cNvSpPr txBox="1"/>
          <p:nvPr/>
        </p:nvSpPr>
        <p:spPr>
          <a:xfrm>
            <a:off x="5822804" y="27481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+ 38.877 MW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61DC4724-D862-1144-B555-947A555BEB6A}"/>
              </a:ext>
            </a:extLst>
          </p:cNvPr>
          <p:cNvGraphicFramePr>
            <a:graphicFrameLocks noGrp="1"/>
          </p:cNvGraphicFramePr>
          <p:nvPr/>
        </p:nvGraphicFramePr>
        <p:xfrm>
          <a:off x="8970337" y="565345"/>
          <a:ext cx="444409" cy="283845"/>
        </p:xfrm>
        <a:graphic>
          <a:graphicData uri="http://schemas.openxmlformats.org/drawingml/2006/table">
            <a:tbl>
              <a:tblPr/>
              <a:tblGrid>
                <a:gridCol w="444409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4F39FFA-BC99-9842-90F8-85D5C4782B37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CFAD5-A0A1-E64A-8582-CCC9515CCC41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958BF-B554-CF41-9CF8-577408371683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84AE12-A74C-734C-9326-E9658CDBD5E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8F1F62-7D84-C647-8F7F-9BC714B3FC58}"/>
              </a:ext>
            </a:extLst>
          </p:cNvPr>
          <p:cNvSpPr txBox="1"/>
          <p:nvPr/>
        </p:nvSpPr>
        <p:spPr>
          <a:xfrm>
            <a:off x="156276" y="512122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 5.246 MW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7BC0E7-7284-7549-8BD8-45CFCA0E8D52}"/>
              </a:ext>
            </a:extLst>
          </p:cNvPr>
          <p:cNvSpPr txBox="1"/>
          <p:nvPr/>
        </p:nvSpPr>
        <p:spPr>
          <a:xfrm>
            <a:off x="9895411" y="485013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+ 4.224 MW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0FC741-2486-4E46-BCF1-C31ECDA46D80}"/>
              </a:ext>
            </a:extLst>
          </p:cNvPr>
          <p:cNvSpPr txBox="1"/>
          <p:nvPr/>
        </p:nvSpPr>
        <p:spPr>
          <a:xfrm>
            <a:off x="10753542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90578B-3BB9-734C-AA2F-CDF97A8BEAE7}"/>
              </a:ext>
            </a:extLst>
          </p:cNvPr>
          <p:cNvSpPr txBox="1"/>
          <p:nvPr/>
        </p:nvSpPr>
        <p:spPr>
          <a:xfrm>
            <a:off x="11188850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604336-F406-1F46-9343-AB2ECDE17B96}"/>
              </a:ext>
            </a:extLst>
          </p:cNvPr>
          <p:cNvSpPr txBox="1"/>
          <p:nvPr/>
        </p:nvSpPr>
        <p:spPr>
          <a:xfrm>
            <a:off x="11642426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89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3CB8FF-9DD4-7944-A5FA-7146F5500FB9}"/>
              </a:ext>
            </a:extLst>
          </p:cNvPr>
          <p:cNvCxnSpPr>
            <a:cxnSpLocks/>
          </p:cNvCxnSpPr>
          <p:nvPr/>
        </p:nvCxnSpPr>
        <p:spPr>
          <a:xfrm>
            <a:off x="6711938" y="1017639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E93926-B347-0740-A06F-A83D2ACC8E0C}"/>
              </a:ext>
            </a:extLst>
          </p:cNvPr>
          <p:cNvCxnSpPr>
            <a:cxnSpLocks/>
          </p:cNvCxnSpPr>
          <p:nvPr/>
        </p:nvCxnSpPr>
        <p:spPr>
          <a:xfrm>
            <a:off x="6157557" y="1149026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AFE428-B2A9-2E46-8864-919AC486452D}"/>
              </a:ext>
            </a:extLst>
          </p:cNvPr>
          <p:cNvSpPr txBox="1"/>
          <p:nvPr/>
        </p:nvSpPr>
        <p:spPr>
          <a:xfrm>
            <a:off x="6696295" y="108681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E8F-DAC5-9543-AA77-56A987E3CF6D}"/>
              </a:ext>
            </a:extLst>
          </p:cNvPr>
          <p:cNvSpPr txBox="1"/>
          <p:nvPr/>
        </p:nvSpPr>
        <p:spPr>
          <a:xfrm>
            <a:off x="6222965" y="8277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6482ED-CCD2-0748-A49F-18986F30C591}"/>
              </a:ext>
            </a:extLst>
          </p:cNvPr>
          <p:cNvSpPr txBox="1"/>
          <p:nvPr/>
        </p:nvSpPr>
        <p:spPr>
          <a:xfrm>
            <a:off x="6812493" y="835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C7990-7802-BA4B-9F4A-4AEBE28D51AA}"/>
              </a:ext>
            </a:extLst>
          </p:cNvPr>
          <p:cNvSpPr txBox="1"/>
          <p:nvPr/>
        </p:nvSpPr>
        <p:spPr>
          <a:xfrm>
            <a:off x="6820508" y="133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170EF5-47AE-BE46-BEC3-91CF50DB266D}"/>
              </a:ext>
            </a:extLst>
          </p:cNvPr>
          <p:cNvSpPr txBox="1"/>
          <p:nvPr/>
        </p:nvSpPr>
        <p:spPr>
          <a:xfrm>
            <a:off x="2225866" y="3402464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BF21E-5069-8F4C-A0A1-D8FA37590256}"/>
              </a:ext>
            </a:extLst>
          </p:cNvPr>
          <p:cNvSpPr txBox="1"/>
          <p:nvPr/>
        </p:nvSpPr>
        <p:spPr>
          <a:xfrm>
            <a:off x="2221057" y="3672799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F83C51-D25F-C441-B5D6-72048F71F0C9}"/>
              </a:ext>
            </a:extLst>
          </p:cNvPr>
          <p:cNvCxnSpPr>
            <a:cxnSpLocks/>
          </p:cNvCxnSpPr>
          <p:nvPr/>
        </p:nvCxnSpPr>
        <p:spPr>
          <a:xfrm>
            <a:off x="2819419" y="3345338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295CC0-13A4-4E46-B462-5A3C60FA0413}"/>
              </a:ext>
            </a:extLst>
          </p:cNvPr>
          <p:cNvCxnSpPr>
            <a:cxnSpLocks/>
          </p:cNvCxnSpPr>
          <p:nvPr/>
        </p:nvCxnSpPr>
        <p:spPr>
          <a:xfrm>
            <a:off x="2265038" y="3476725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AAE950-21E3-FA49-AF88-F6262905E16F}"/>
              </a:ext>
            </a:extLst>
          </p:cNvPr>
          <p:cNvSpPr txBox="1"/>
          <p:nvPr/>
        </p:nvSpPr>
        <p:spPr>
          <a:xfrm>
            <a:off x="2330446" y="31554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8B1AB-11A9-7741-99D6-8ABFD2D79159}"/>
              </a:ext>
            </a:extLst>
          </p:cNvPr>
          <p:cNvSpPr txBox="1"/>
          <p:nvPr/>
        </p:nvSpPr>
        <p:spPr>
          <a:xfrm>
            <a:off x="2919974" y="31628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394216-61BD-7144-9BE2-A6D637002018}"/>
              </a:ext>
            </a:extLst>
          </p:cNvPr>
          <p:cNvSpPr txBox="1"/>
          <p:nvPr/>
        </p:nvSpPr>
        <p:spPr>
          <a:xfrm>
            <a:off x="2927989" y="366343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C77B72-75F7-9746-A758-F9872C5B10F2}"/>
              </a:ext>
            </a:extLst>
          </p:cNvPr>
          <p:cNvSpPr txBox="1"/>
          <p:nvPr/>
        </p:nvSpPr>
        <p:spPr>
          <a:xfrm>
            <a:off x="2907157" y="340542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5D2247-177F-B74C-B656-3FB7F69D3DE5}"/>
              </a:ext>
            </a:extLst>
          </p:cNvPr>
          <p:cNvSpPr txBox="1"/>
          <p:nvPr/>
        </p:nvSpPr>
        <p:spPr>
          <a:xfrm>
            <a:off x="10068814" y="339902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F6F544-F4D8-FE43-8495-24FC43C1D9FC}"/>
              </a:ext>
            </a:extLst>
          </p:cNvPr>
          <p:cNvSpPr txBox="1"/>
          <p:nvPr/>
        </p:nvSpPr>
        <p:spPr>
          <a:xfrm>
            <a:off x="10064005" y="3669364"/>
            <a:ext cx="760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A9B038-49DC-AC46-939A-9B62AE3CC93E}"/>
              </a:ext>
            </a:extLst>
          </p:cNvPr>
          <p:cNvCxnSpPr>
            <a:cxnSpLocks/>
          </p:cNvCxnSpPr>
          <p:nvPr/>
        </p:nvCxnSpPr>
        <p:spPr>
          <a:xfrm>
            <a:off x="10734640" y="3355197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C0F0A9-D6D2-5F4F-8B73-997E0CC856A6}"/>
              </a:ext>
            </a:extLst>
          </p:cNvPr>
          <p:cNvCxnSpPr>
            <a:cxnSpLocks/>
          </p:cNvCxnSpPr>
          <p:nvPr/>
        </p:nvCxnSpPr>
        <p:spPr>
          <a:xfrm>
            <a:off x="10107986" y="3473290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D85A2C-CBA8-7349-87D1-90E511465736}"/>
              </a:ext>
            </a:extLst>
          </p:cNvPr>
          <p:cNvSpPr txBox="1"/>
          <p:nvPr/>
        </p:nvSpPr>
        <p:spPr>
          <a:xfrm>
            <a:off x="10173394" y="31520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B7F5F7-4B6A-D340-AFB9-EBE0BA1F7694}"/>
              </a:ext>
            </a:extLst>
          </p:cNvPr>
          <p:cNvSpPr txBox="1"/>
          <p:nvPr/>
        </p:nvSpPr>
        <p:spPr>
          <a:xfrm>
            <a:off x="10762922" y="31593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23D979-B6DD-D449-830A-AD5CCC3AA48C}"/>
              </a:ext>
            </a:extLst>
          </p:cNvPr>
          <p:cNvSpPr txBox="1"/>
          <p:nvPr/>
        </p:nvSpPr>
        <p:spPr>
          <a:xfrm>
            <a:off x="10770937" y="366000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699369-7660-A240-B991-1C2F8D925B85}"/>
              </a:ext>
            </a:extLst>
          </p:cNvPr>
          <p:cNvSpPr txBox="1"/>
          <p:nvPr/>
        </p:nvSpPr>
        <p:spPr>
          <a:xfrm>
            <a:off x="10750105" y="34019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DEMAND POFILE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22647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3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1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558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TRANSMISSION LINES (: installed capacity)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53975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D1A4723-B335-CC4A-AF93-9D89F7A3E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1 MW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B0F594-1165-7949-BD50-C326F7CD9578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1 MW</a:t>
            </a:r>
          </a:p>
        </p:txBody>
      </p:sp>
    </p:spTree>
    <p:extLst>
      <p:ext uri="{BB962C8B-B14F-4D97-AF65-F5344CB8AC3E}">
        <p14:creationId xmlns:p14="http://schemas.microsoft.com/office/powerpoint/2010/main" val="319034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379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ENERGY FLOWS DIRECTIONS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1810541" y="1580177"/>
            <a:ext cx="952585" cy="18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67C17-E282-444B-AE6E-018E4E859578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56FF2-6BC4-A240-8DBF-56AB437B1F1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2CBD90-6D15-0245-8E49-AA341C2926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EA09-1417-934F-BA05-A20B06662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FCE23-2422-0A4C-9FE4-E4C6312F391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77D39A-C967-2948-A059-906AFEB1A9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5DE24-DC26-CC49-80EE-A649767103A3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232C5-53C4-924B-962B-4DAF5FF2226C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0FD2C-71A0-1F4C-B72B-7D2FF73866FC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B75514-2A6D-1E49-AF1A-39D9D6304E84}"/>
              </a:ext>
            </a:extLst>
          </p:cNvPr>
          <p:cNvCxnSpPr>
            <a:cxnSpLocks/>
          </p:cNvCxnSpPr>
          <p:nvPr/>
        </p:nvCxnSpPr>
        <p:spPr>
          <a:xfrm flipH="1" flipV="1">
            <a:off x="4518885" y="4268636"/>
            <a:ext cx="1343045" cy="22174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F9FC00-38B2-EC4C-9BAE-C52C1B9AFC57}"/>
              </a:ext>
            </a:extLst>
          </p:cNvPr>
          <p:cNvCxnSpPr>
            <a:cxnSpLocks/>
          </p:cNvCxnSpPr>
          <p:nvPr/>
        </p:nvCxnSpPr>
        <p:spPr>
          <a:xfrm flipH="1">
            <a:off x="6300006" y="4191789"/>
            <a:ext cx="1393505" cy="31688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99F1D-F556-484B-98D6-D9440DF6D525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5482FDB-405F-C04D-B393-1AD8F5169C5E}"/>
              </a:ext>
            </a:extLst>
          </p:cNvPr>
          <p:cNvSpPr/>
          <p:nvPr/>
        </p:nvSpPr>
        <p:spPr>
          <a:xfrm rot="14527081">
            <a:off x="2712555" y="89316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CB44E537-9984-5C42-BE32-FF3F729E7099}"/>
              </a:ext>
            </a:extLst>
          </p:cNvPr>
          <p:cNvSpPr/>
          <p:nvPr/>
        </p:nvSpPr>
        <p:spPr>
          <a:xfrm rot="14527081">
            <a:off x="4278976" y="90761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E8A10BC-C719-6441-8A98-FB953DE97EA0}"/>
              </a:ext>
            </a:extLst>
          </p:cNvPr>
          <p:cNvSpPr/>
          <p:nvPr/>
        </p:nvSpPr>
        <p:spPr>
          <a:xfrm rot="17832080">
            <a:off x="8787793" y="942421"/>
            <a:ext cx="339364" cy="1808257"/>
          </a:xfrm>
          <a:prstGeom prst="rightBrace">
            <a:avLst>
              <a:gd name="adj1" fmla="val 0"/>
              <a:gd name="adj2" fmla="val 4974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FB62930C-77FD-7840-ABF7-DCE48CC1B371}"/>
              </a:ext>
            </a:extLst>
          </p:cNvPr>
          <p:cNvSpPr/>
          <p:nvPr/>
        </p:nvSpPr>
        <p:spPr>
          <a:xfrm rot="17894445">
            <a:off x="7124645" y="58721"/>
            <a:ext cx="308486" cy="183028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A868DC09-B95E-944A-A47C-34F4B778169B}"/>
              </a:ext>
            </a:extLst>
          </p:cNvPr>
          <p:cNvSpPr/>
          <p:nvPr/>
        </p:nvSpPr>
        <p:spPr>
          <a:xfrm rot="16769802">
            <a:off x="5026669" y="3389353"/>
            <a:ext cx="308486" cy="166404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8F2D41F-00A4-DB41-93B0-E01F9CEF24F8}"/>
              </a:ext>
            </a:extLst>
          </p:cNvPr>
          <p:cNvSpPr/>
          <p:nvPr/>
        </p:nvSpPr>
        <p:spPr>
          <a:xfrm rot="15333589">
            <a:off x="6815809" y="3316989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2635-0500-A740-AA07-E5FCAE4A687D}"/>
              </a:ext>
            </a:extLst>
          </p:cNvPr>
          <p:cNvSpPr txBox="1"/>
          <p:nvPr/>
        </p:nvSpPr>
        <p:spPr>
          <a:xfrm>
            <a:off x="427447" y="12771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EF2B9-3EA0-CA40-9E57-85546E291ACB}"/>
              </a:ext>
            </a:extLst>
          </p:cNvPr>
          <p:cNvSpPr txBox="1"/>
          <p:nvPr/>
        </p:nvSpPr>
        <p:spPr>
          <a:xfrm>
            <a:off x="485780" y="20838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E0900-E60B-AE4D-99E9-D952FC4D36AA}"/>
              </a:ext>
            </a:extLst>
          </p:cNvPr>
          <p:cNvSpPr txBox="1"/>
          <p:nvPr/>
        </p:nvSpPr>
        <p:spPr>
          <a:xfrm>
            <a:off x="495943" y="2400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B1A43E-CF0D-804B-97CA-017C367153DB}"/>
              </a:ext>
            </a:extLst>
          </p:cNvPr>
          <p:cNvSpPr txBox="1"/>
          <p:nvPr/>
        </p:nvSpPr>
        <p:spPr>
          <a:xfrm>
            <a:off x="1945077" y="6170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F1394-7E57-E449-836B-B42FAA3EC4DE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75837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1A3FBF-D217-A64B-85AA-4D4B34743175}"/>
              </a:ext>
            </a:extLst>
          </p:cNvPr>
          <p:cNvCxnSpPr>
            <a:cxnSpLocks/>
          </p:cNvCxnSpPr>
          <p:nvPr/>
        </p:nvCxnSpPr>
        <p:spPr>
          <a:xfrm flipV="1">
            <a:off x="3396115" y="790181"/>
            <a:ext cx="919364" cy="50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CF3F-491F-C24B-B8F9-44130C90177E}"/>
              </a:ext>
            </a:extLst>
          </p:cNvPr>
          <p:cNvCxnSpPr>
            <a:cxnSpLocks/>
          </p:cNvCxnSpPr>
          <p:nvPr/>
        </p:nvCxnSpPr>
        <p:spPr>
          <a:xfrm>
            <a:off x="1600956" y="2290048"/>
            <a:ext cx="718160" cy="5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0BA9D-51D4-FE4A-A8BF-DC86161A498B}"/>
              </a:ext>
            </a:extLst>
          </p:cNvPr>
          <p:cNvCxnSpPr>
            <a:cxnSpLocks/>
          </p:cNvCxnSpPr>
          <p:nvPr/>
        </p:nvCxnSpPr>
        <p:spPr>
          <a:xfrm flipV="1">
            <a:off x="1646167" y="2484450"/>
            <a:ext cx="750694" cy="77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1948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43C98-CFC8-F44F-A6CC-8A200C2DA53E}"/>
              </a:ext>
            </a:extLst>
          </p:cNvPr>
          <p:cNvSpPr txBox="1"/>
          <p:nvPr/>
        </p:nvSpPr>
        <p:spPr>
          <a:xfrm>
            <a:off x="-16422" y="26604"/>
            <a:ext cx="355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TYPE OF ENERGY MARKET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48C5B5-3670-F444-B1A9-FCA25A5425D3}"/>
              </a:ext>
            </a:extLst>
          </p:cNvPr>
          <p:cNvCxnSpPr>
            <a:cxnSpLocks/>
          </p:cNvCxnSpPr>
          <p:nvPr/>
        </p:nvCxnSpPr>
        <p:spPr>
          <a:xfrm flipV="1">
            <a:off x="188536" y="1555240"/>
            <a:ext cx="1" cy="40514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25EA23-934A-0242-B5C9-BB462CB385A1}"/>
              </a:ext>
            </a:extLst>
          </p:cNvPr>
          <p:cNvCxnSpPr>
            <a:cxnSpLocks/>
          </p:cNvCxnSpPr>
          <p:nvPr/>
        </p:nvCxnSpPr>
        <p:spPr>
          <a:xfrm>
            <a:off x="197643" y="5606670"/>
            <a:ext cx="895547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B4673-8EA1-8D4A-BD4D-545E610F1DDE}"/>
              </a:ext>
            </a:extLst>
          </p:cNvPr>
          <p:cNvSpPr txBox="1"/>
          <p:nvPr/>
        </p:nvSpPr>
        <p:spPr>
          <a:xfrm>
            <a:off x="188535" y="52373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Scenario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0331AC-1906-214F-96B2-C6229BE4AE66}"/>
              </a:ext>
            </a:extLst>
          </p:cNvPr>
          <p:cNvCxnSpPr>
            <a:cxnSpLocks/>
          </p:cNvCxnSpPr>
          <p:nvPr/>
        </p:nvCxnSpPr>
        <p:spPr>
          <a:xfrm flipV="1">
            <a:off x="783997" y="1555240"/>
            <a:ext cx="0" cy="34409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1C39E-A075-0F40-BDB0-A24AD4F93CF1}"/>
              </a:ext>
            </a:extLst>
          </p:cNvPr>
          <p:cNvCxnSpPr>
            <a:cxnSpLocks/>
          </p:cNvCxnSpPr>
          <p:nvPr/>
        </p:nvCxnSpPr>
        <p:spPr>
          <a:xfrm>
            <a:off x="776462" y="4996205"/>
            <a:ext cx="1815909" cy="1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39712B-449C-2940-A2F9-B1A2EF8EC401}"/>
              </a:ext>
            </a:extLst>
          </p:cNvPr>
          <p:cNvSpPr txBox="1"/>
          <p:nvPr/>
        </p:nvSpPr>
        <p:spPr>
          <a:xfrm>
            <a:off x="791533" y="4353990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VREs 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243EF6-A1B7-304B-A350-80E0F38B6ABC}"/>
              </a:ext>
            </a:extLst>
          </p:cNvPr>
          <p:cNvCxnSpPr>
            <a:cxnSpLocks/>
          </p:cNvCxnSpPr>
          <p:nvPr/>
        </p:nvCxnSpPr>
        <p:spPr>
          <a:xfrm flipV="1">
            <a:off x="1579311" y="1538693"/>
            <a:ext cx="0" cy="27693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F7B705-1979-8B45-A5EC-E44335AC1992}"/>
              </a:ext>
            </a:extLst>
          </p:cNvPr>
          <p:cNvCxnSpPr>
            <a:cxnSpLocks/>
          </p:cNvCxnSpPr>
          <p:nvPr/>
        </p:nvCxnSpPr>
        <p:spPr>
          <a:xfrm>
            <a:off x="1579311" y="4303334"/>
            <a:ext cx="2087716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2F085B-781A-6F4E-A75E-182EA07146F9}"/>
              </a:ext>
            </a:extLst>
          </p:cNvPr>
          <p:cNvSpPr txBox="1"/>
          <p:nvPr/>
        </p:nvSpPr>
        <p:spPr>
          <a:xfrm>
            <a:off x="1579311" y="3635507"/>
            <a:ext cx="228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Share of VREs in total generation mix  (%)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8ABCD5-8F9C-D34A-ABED-1F863A3B00E8}"/>
              </a:ext>
            </a:extLst>
          </p:cNvPr>
          <p:cNvCxnSpPr>
            <a:cxnSpLocks/>
          </p:cNvCxnSpPr>
          <p:nvPr/>
        </p:nvCxnSpPr>
        <p:spPr>
          <a:xfrm flipV="1">
            <a:off x="2330608" y="1538694"/>
            <a:ext cx="0" cy="18903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164859-1B08-734E-B1D3-8FA307543516}"/>
              </a:ext>
            </a:extLst>
          </p:cNvPr>
          <p:cNvCxnSpPr>
            <a:cxnSpLocks/>
          </p:cNvCxnSpPr>
          <p:nvPr/>
        </p:nvCxnSpPr>
        <p:spPr>
          <a:xfrm flipH="1">
            <a:off x="2323074" y="3429000"/>
            <a:ext cx="174032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E74A54-055B-1E4F-AF92-9ABD86E02DB5}"/>
              </a:ext>
            </a:extLst>
          </p:cNvPr>
          <p:cNvSpPr txBox="1"/>
          <p:nvPr/>
        </p:nvSpPr>
        <p:spPr>
          <a:xfrm>
            <a:off x="2344452" y="2781194"/>
            <a:ext cx="188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Conventional</a:t>
            </a:r>
          </a:p>
          <a:p>
            <a:r>
              <a:rPr lang="en-GB" dirty="0">
                <a:solidFill>
                  <a:schemeClr val="accent2"/>
                </a:solidFill>
              </a:rPr>
              <a:t>Generation (MW)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8363AB-8CF2-6E49-B388-601E2229DB94}"/>
              </a:ext>
            </a:extLst>
          </p:cNvPr>
          <p:cNvCxnSpPr>
            <a:cxnSpLocks/>
          </p:cNvCxnSpPr>
          <p:nvPr/>
        </p:nvCxnSpPr>
        <p:spPr>
          <a:xfrm flipV="1">
            <a:off x="3490051" y="1538694"/>
            <a:ext cx="0" cy="10552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AF036C-2C3B-2E4B-A2B5-17E6B6FD2CE6}"/>
              </a:ext>
            </a:extLst>
          </p:cNvPr>
          <p:cNvSpPr txBox="1"/>
          <p:nvPr/>
        </p:nvSpPr>
        <p:spPr>
          <a:xfrm>
            <a:off x="3460673" y="1951415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consumption</a:t>
            </a:r>
          </a:p>
          <a:p>
            <a:r>
              <a:rPr lang="en-GB" dirty="0">
                <a:solidFill>
                  <a:schemeClr val="accent2"/>
                </a:solidFill>
              </a:rPr>
              <a:t>(generation) (MW)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C309AF-4CB2-F440-BC29-B058EEB441CE}"/>
              </a:ext>
            </a:extLst>
          </p:cNvPr>
          <p:cNvCxnSpPr>
            <a:cxnSpLocks/>
          </p:cNvCxnSpPr>
          <p:nvPr/>
        </p:nvCxnSpPr>
        <p:spPr>
          <a:xfrm>
            <a:off x="3490051" y="2593939"/>
            <a:ext cx="188268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7859FF7E-5491-234F-92A8-7F0EC1F58E3D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50064.4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58867.6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50894.3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58151.9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65FF7E2-1575-8B47-8726-3F00E8B308C3}"/>
              </a:ext>
            </a:extLst>
          </p:cNvPr>
          <p:cNvSpPr/>
          <p:nvPr/>
        </p:nvSpPr>
        <p:spPr>
          <a:xfrm>
            <a:off x="3759" y="888"/>
            <a:ext cx="3453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C204E-F274-714E-B3C2-212CC9C979ED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A64E5-D602-3942-8576-8E2365630397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3DE93-6D89-094A-8600-0CDD6EE85501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05BB5-AE94-EE4B-8271-8FA077BC5EE9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FC8C3D-F70A-0440-9697-8FEFCD725734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A29D79-9C01-C540-A137-9478D41A8634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CBFCD08-18AB-C346-8222-CD0345E87331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13479C-2B61-B14A-A639-4866412394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07EB15-8723-134E-89C4-881904399E9A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47E04B-CF5E-8447-A818-EE495F8839D2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81F9F-FBFC-054D-A5D5-82AEF626E31B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C827-9204-654D-8C83-51FBBD77471E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0A080-3E08-0045-8566-A58BCC63DC6B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E59B6F-9B07-B247-AFDA-9705A1FEDECC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4BB6B-1101-E74D-865A-195499D41FCB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F262C8-0093-B249-978D-5A9E7EECA5D2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8A66B7-BBAF-8A41-B7AA-965D8AE8ADDD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15FF6-0A92-234E-BFAB-4544079ED0F0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E7CB5E7-11A9-744A-8D44-15C24593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2389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17E7AB7-D545-0542-8AAB-D0EBF4477B5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97062-AD08-7A42-9F86-2D77C38FDD72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6D500B-F873-354A-BCF7-9EFCA01F7F15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24B6A15-8997-E542-B27C-91F35EE1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26377"/>
              </p:ext>
            </p:extLst>
          </p:nvPr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AEBEA1-5BBA-1C4E-AB96-B0EF0477E07B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F83032-DFDF-274E-A7A7-9EB58C6F18F8}"/>
              </a:ext>
            </a:extLst>
          </p:cNvPr>
          <p:cNvCxnSpPr>
            <a:cxnSpLocks/>
          </p:cNvCxnSpPr>
          <p:nvPr/>
        </p:nvCxnSpPr>
        <p:spPr>
          <a:xfrm flipV="1">
            <a:off x="8116314" y="1194533"/>
            <a:ext cx="0" cy="112510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50A447-3FB5-794D-B726-6D921F489777}"/>
              </a:ext>
            </a:extLst>
          </p:cNvPr>
          <p:cNvCxnSpPr>
            <a:cxnSpLocks/>
          </p:cNvCxnSpPr>
          <p:nvPr/>
        </p:nvCxnSpPr>
        <p:spPr>
          <a:xfrm flipH="1">
            <a:off x="4817364" y="2319637"/>
            <a:ext cx="329895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BFAD84-20BA-F34B-A447-18D9FAE470AF}"/>
              </a:ext>
            </a:extLst>
          </p:cNvPr>
          <p:cNvSpPr txBox="1"/>
          <p:nvPr/>
        </p:nvSpPr>
        <p:spPr>
          <a:xfrm>
            <a:off x="5801554" y="1027516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Carbon tax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37A73F-7A1C-0C48-B547-A9E05943817E}"/>
              </a:ext>
            </a:extLst>
          </p:cNvPr>
          <p:cNvSpPr/>
          <p:nvPr/>
        </p:nvSpPr>
        <p:spPr>
          <a:xfrm flipH="1">
            <a:off x="5548887" y="171882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AD5FBE-C479-B141-B62E-2585C6BC9A93}"/>
              </a:ext>
            </a:extLst>
          </p:cNvPr>
          <p:cNvSpPr/>
          <p:nvPr/>
        </p:nvSpPr>
        <p:spPr>
          <a:xfrm flipH="1">
            <a:off x="6382395" y="1720558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766FAE-C615-174A-81FB-16411F36BC3A}"/>
              </a:ext>
            </a:extLst>
          </p:cNvPr>
          <p:cNvSpPr/>
          <p:nvPr/>
        </p:nvSpPr>
        <p:spPr>
          <a:xfrm flipH="1">
            <a:off x="7238337" y="1724263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5E0E0-28C6-3B40-8F82-9A210ECC1A9D}"/>
              </a:ext>
            </a:extLst>
          </p:cNvPr>
          <p:cNvSpPr txBox="1"/>
          <p:nvPr/>
        </p:nvSpPr>
        <p:spPr>
          <a:xfrm>
            <a:off x="5308278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6B0B0-9B52-B541-955D-CD6208487490}"/>
              </a:ext>
            </a:extLst>
          </p:cNvPr>
          <p:cNvSpPr txBox="1"/>
          <p:nvPr/>
        </p:nvSpPr>
        <p:spPr>
          <a:xfrm>
            <a:off x="6124047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ECDC6A-7651-C84E-A7FE-51603F08ABD4}"/>
              </a:ext>
            </a:extLst>
          </p:cNvPr>
          <p:cNvSpPr txBox="1"/>
          <p:nvPr/>
        </p:nvSpPr>
        <p:spPr>
          <a:xfrm>
            <a:off x="6963452" y="1957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D7270B2-FB50-724C-82FE-E6CE38B5A4FB}"/>
              </a:ext>
            </a:extLst>
          </p:cNvPr>
          <p:cNvSpPr/>
          <p:nvPr/>
        </p:nvSpPr>
        <p:spPr>
          <a:xfrm rot="16200000">
            <a:off x="6368412" y="632304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B7AD73-5FF6-B943-83B7-679B1EEA8453}"/>
              </a:ext>
            </a:extLst>
          </p:cNvPr>
          <p:cNvCxnSpPr>
            <a:cxnSpLocks/>
          </p:cNvCxnSpPr>
          <p:nvPr/>
        </p:nvCxnSpPr>
        <p:spPr>
          <a:xfrm flipV="1">
            <a:off x="9296235" y="1218536"/>
            <a:ext cx="0" cy="20251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73DB42-086F-B94D-87E7-EF09FBB14A31}"/>
              </a:ext>
            </a:extLst>
          </p:cNvPr>
          <p:cNvCxnSpPr>
            <a:cxnSpLocks/>
          </p:cNvCxnSpPr>
          <p:nvPr/>
        </p:nvCxnSpPr>
        <p:spPr>
          <a:xfrm flipH="1">
            <a:off x="6539530" y="3243689"/>
            <a:ext cx="2772880" cy="26639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AC863-2402-6C49-8FB4-186493CDC5B3}"/>
              </a:ext>
            </a:extLst>
          </p:cNvPr>
          <p:cNvSpPr txBox="1"/>
          <p:nvPr/>
        </p:nvSpPr>
        <p:spPr>
          <a:xfrm>
            <a:off x="6539530" y="2623997"/>
            <a:ext cx="27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transmission capacity expansion budget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029DE8-E166-6A46-BFD9-5CAA62A4350C}"/>
              </a:ext>
            </a:extLst>
          </p:cNvPr>
          <p:cNvCxnSpPr>
            <a:cxnSpLocks/>
          </p:cNvCxnSpPr>
          <p:nvPr/>
        </p:nvCxnSpPr>
        <p:spPr>
          <a:xfrm flipV="1">
            <a:off x="10268767" y="1218536"/>
            <a:ext cx="0" cy="2941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888F8B-37FC-5A4E-8178-716C0A625192}"/>
              </a:ext>
            </a:extLst>
          </p:cNvPr>
          <p:cNvCxnSpPr>
            <a:cxnSpLocks/>
          </p:cNvCxnSpPr>
          <p:nvPr/>
        </p:nvCxnSpPr>
        <p:spPr>
          <a:xfrm flipH="1">
            <a:off x="7815312" y="4160124"/>
            <a:ext cx="2469630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6188AD-1279-1441-982E-F6C1770E4299}"/>
              </a:ext>
            </a:extLst>
          </p:cNvPr>
          <p:cNvSpPr txBox="1"/>
          <p:nvPr/>
        </p:nvSpPr>
        <p:spPr>
          <a:xfrm>
            <a:off x="7714631" y="3513593"/>
            <a:ext cx="25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Total generation capacity expansion budget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3B58FA-7E15-0740-9331-DA4441C9CEC1}"/>
              </a:ext>
            </a:extLst>
          </p:cNvPr>
          <p:cNvCxnSpPr>
            <a:cxnSpLocks/>
          </p:cNvCxnSpPr>
          <p:nvPr/>
        </p:nvCxnSpPr>
        <p:spPr>
          <a:xfrm flipV="1">
            <a:off x="11399105" y="1218538"/>
            <a:ext cx="0" cy="46699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579BE5-7289-9041-BD1E-037ECBC9B6AC}"/>
              </a:ext>
            </a:extLst>
          </p:cNvPr>
          <p:cNvSpPr txBox="1"/>
          <p:nvPr/>
        </p:nvSpPr>
        <p:spPr>
          <a:xfrm>
            <a:off x="6708683" y="4280892"/>
            <a:ext cx="468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Subsides for the costs arising from investments in VRES generation capacity expansion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EDE0C7-144B-124F-BED8-97B065077B88}"/>
              </a:ext>
            </a:extLst>
          </p:cNvPr>
          <p:cNvSpPr/>
          <p:nvPr/>
        </p:nvSpPr>
        <p:spPr>
          <a:xfrm flipH="1">
            <a:off x="7945315" y="5280540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5CFF04-42B0-6B48-AC19-4C01371938DD}"/>
              </a:ext>
            </a:extLst>
          </p:cNvPr>
          <p:cNvSpPr/>
          <p:nvPr/>
        </p:nvSpPr>
        <p:spPr>
          <a:xfrm flipH="1">
            <a:off x="8778823" y="5282269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9C416F-9AFE-1140-B427-065D5FA763F5}"/>
              </a:ext>
            </a:extLst>
          </p:cNvPr>
          <p:cNvSpPr/>
          <p:nvPr/>
        </p:nvSpPr>
        <p:spPr>
          <a:xfrm flipH="1">
            <a:off x="9634765" y="5285974"/>
            <a:ext cx="304753" cy="304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31DCAE-B597-0F47-BE32-6F5C7635C074}"/>
              </a:ext>
            </a:extLst>
          </p:cNvPr>
          <p:cNvSpPr txBox="1"/>
          <p:nvPr/>
        </p:nvSpPr>
        <p:spPr>
          <a:xfrm>
            <a:off x="7704706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4F94A1-8E28-DE41-BE02-F939E4B1D8EF}"/>
              </a:ext>
            </a:extLst>
          </p:cNvPr>
          <p:cNvSpPr txBox="1"/>
          <p:nvPr/>
        </p:nvSpPr>
        <p:spPr>
          <a:xfrm>
            <a:off x="8520475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E5E233-42DD-6548-BB64-32F48DC06707}"/>
              </a:ext>
            </a:extLst>
          </p:cNvPr>
          <p:cNvSpPr txBox="1"/>
          <p:nvPr/>
        </p:nvSpPr>
        <p:spPr>
          <a:xfrm>
            <a:off x="9359880" y="55191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75636E91-BB34-DB44-BAF0-9CA62BBE2B1B}"/>
              </a:ext>
            </a:extLst>
          </p:cNvPr>
          <p:cNvSpPr/>
          <p:nvPr/>
        </p:nvSpPr>
        <p:spPr>
          <a:xfrm rot="16200000">
            <a:off x="8810380" y="4178010"/>
            <a:ext cx="308486" cy="1733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B9FF03-DB6C-4647-82F8-548C95A7A179}"/>
              </a:ext>
            </a:extLst>
          </p:cNvPr>
          <p:cNvCxnSpPr>
            <a:cxnSpLocks/>
          </p:cNvCxnSpPr>
          <p:nvPr/>
        </p:nvCxnSpPr>
        <p:spPr>
          <a:xfrm flipH="1">
            <a:off x="6872140" y="5888491"/>
            <a:ext cx="4543124" cy="0"/>
          </a:xfrm>
          <a:prstGeom prst="straightConnector1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15344</TotalTime>
  <Words>4704</Words>
  <Application>Microsoft Macintosh PowerPoint</Application>
  <PresentationFormat>Widescreen</PresentationFormat>
  <Paragraphs>2359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192</cp:revision>
  <dcterms:created xsi:type="dcterms:W3CDTF">2022-01-27T13:37:06Z</dcterms:created>
  <dcterms:modified xsi:type="dcterms:W3CDTF">2022-03-17T11:58:59Z</dcterms:modified>
</cp:coreProperties>
</file>