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334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262" r:id="rId11"/>
    <p:sldId id="264" r:id="rId12"/>
    <p:sldId id="293" r:id="rId13"/>
    <p:sldId id="329" r:id="rId14"/>
    <p:sldId id="330" r:id="rId15"/>
    <p:sldId id="331" r:id="rId16"/>
    <p:sldId id="332" r:id="rId17"/>
    <p:sldId id="333" r:id="rId18"/>
    <p:sldId id="315" r:id="rId19"/>
    <p:sldId id="316" r:id="rId20"/>
    <p:sldId id="317" r:id="rId21"/>
    <p:sldId id="318" r:id="rId22"/>
    <p:sldId id="319" r:id="rId23"/>
    <p:sldId id="321" r:id="rId24"/>
    <p:sldId id="322" r:id="rId25"/>
    <p:sldId id="325" r:id="rId26"/>
    <p:sldId id="326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27" r:id="rId47"/>
    <p:sldId id="328" r:id="rId48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07FF9F-971A-B74C-BDE8-87706B781C63}">
          <p14:sldIdLst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</p14:sldIdLst>
        </p14:section>
        <p14:section name="0_100K_0_100K" id="{01874ABA-C817-AB4B-9AD3-73EBA8DDC5AC}">
          <p14:sldIdLst>
            <p14:sldId id="262"/>
            <p14:sldId id="264"/>
            <p14:sldId id="293"/>
          </p14:sldIdLst>
        </p14:section>
        <p14:section name="0_1M_0_100K" id="{DB42BB0C-B3E8-F544-95D8-766D9B6D9565}">
          <p14:sldIdLst>
            <p14:sldId id="329"/>
            <p14:sldId id="330"/>
            <p14:sldId id="331"/>
            <p14:sldId id="332"/>
            <p14:sldId id="333"/>
          </p14:sldIdLst>
        </p14:section>
        <p14:section name="0_1M_70_100K" id="{B018EA83-FE56-C04C-B8B1-581093370687}">
          <p14:sldIdLst>
            <p14:sldId id="315"/>
            <p14:sldId id="316"/>
            <p14:sldId id="317"/>
          </p14:sldIdLst>
        </p14:section>
        <p14:section name="50_100K_70_100K" id="{2CF1CB5F-70CE-7C41-AB09-C003A53EE74E}">
          <p14:sldIdLst>
            <p14:sldId id="318"/>
            <p14:sldId id="319"/>
            <p14:sldId id="321"/>
          </p14:sldIdLst>
        </p14:section>
        <p14:section name="50_1M_70_100K" id="{EEFC62A8-81D1-1842-AAAE-21AF3D78CC7E}">
          <p14:sldIdLst>
            <p14:sldId id="322"/>
            <p14:sldId id="325"/>
            <p14:sldId id="326"/>
          </p14:sldIdLst>
        </p14:section>
        <p14:section name="50_100K_0_100K" id="{3FAD2F7A-5ECA-F947-BD55-EA1349C8D933}">
          <p14:sldIdLst>
            <p14:sldId id="294"/>
            <p14:sldId id="295"/>
            <p14:sldId id="296"/>
          </p14:sldIdLst>
        </p14:section>
        <p14:section name="50_1M_0_100K" id="{29D191F8-76BF-E645-9415-674B65D82741}">
          <p14:sldIdLst>
            <p14:sldId id="297"/>
            <p14:sldId id="298"/>
            <p14:sldId id="299"/>
          </p14:sldIdLst>
        </p14:section>
        <p14:section name="100_100K_0_100K" id="{5BB2EA8A-3351-FB47-B8D4-8AC1DEDB285B}">
          <p14:sldIdLst>
            <p14:sldId id="300"/>
            <p14:sldId id="301"/>
            <p14:sldId id="302"/>
          </p14:sldIdLst>
        </p14:section>
        <p14:section name="100_1M_0_100K" id="{F003384F-9C1E-7245-84F2-18DDC1E8C17E}">
          <p14:sldIdLst>
            <p14:sldId id="303"/>
            <p14:sldId id="304"/>
            <p14:sldId id="305"/>
          </p14:sldIdLst>
        </p14:section>
        <p14:section name="100_1M_30_10K" id="{3EE0A964-34A5-AB4B-BC05-4B06B66A754B}">
          <p14:sldIdLst>
            <p14:sldId id="306"/>
            <p14:sldId id="307"/>
            <p14:sldId id="308"/>
          </p14:sldIdLst>
        </p14:section>
        <p14:section name="100_1M_50_10K" id="{30B81A82-58E4-5145-A14A-F4C56AF94CA8}">
          <p14:sldIdLst>
            <p14:sldId id="309"/>
            <p14:sldId id="310"/>
            <p14:sldId id="311"/>
          </p14:sldIdLst>
        </p14:section>
        <p14:section name="100_1M_70_10K" id="{AD03EE4B-C88B-374F-B6EA-8CB4364E831C}">
          <p14:sldIdLst>
            <p14:sldId id="312"/>
            <p14:sldId id="327"/>
            <p14:sldId id="32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13"/>
    <p:restoredTop sz="94824"/>
  </p:normalViewPr>
  <p:slideViewPr>
    <p:cSldViewPr snapToGrid="0" snapToObjects="1">
      <p:cViewPr varScale="1">
        <p:scale>
          <a:sx n="172" d="100"/>
          <a:sy n="172" d="100"/>
        </p:scale>
        <p:origin x="2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27AC8-CC8A-5C4C-AC36-4196F5042413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9764A-D557-744B-9F37-666FCA86C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127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874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67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232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280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733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349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3217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8221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8211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2724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689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0979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4305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0503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7179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7698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8451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6784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7969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1873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3441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590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1557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8320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378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398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9142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4487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6088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3197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6878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0258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586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40811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6703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7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210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9128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3843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71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894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104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060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677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577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E9D46-9AA7-3A45-8CE0-CFFF708A3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12C9F-8581-B044-8661-5ABE399F4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CE928-F408-844F-BC6A-AFB641293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4D28C-E31F-394F-BF30-2F437958B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39278-E046-3D4F-BE69-F0668DC7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37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96F27-3EDE-1645-BE58-CA2BD5A7B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89138-F31A-8243-8F77-1FF193F27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E2E3F-7331-A049-831A-BA0E4642E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29828-1B1C-A540-A2D6-10334E4E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E59B6-0D2E-B146-B574-9556554F2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9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AC2E16-CD9D-0742-BCAD-3AF93C7E7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3B79E-8A51-3141-BCA3-7E326253E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B791C-78B8-3146-B2E2-D87FECA78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2F723-F133-EF48-93C0-966CFE92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D1554-582E-CA4B-9C8F-B64D2FD4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90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71B1A-04D2-3641-B7A6-EB242D4F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786DC-D57F-5A48-9EBA-957CB4A48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B5DC0-E489-8140-90EB-CC4CEFAA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388A6-1E60-D34C-907A-9DA034FEF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12034-AA19-594C-95E0-84CDD7B9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01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6EABD-D8FB-BD48-9C48-D101597C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52E6A-A0FC-B248-AC6B-A61200BD8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73756-65E2-E84C-A89C-FF20B06BD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4FCFE-9129-7B44-841B-3D43FA410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0754-D8AC-BC4E-97E8-25C1968D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59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2F75-5BC9-3048-BB39-02BBFD02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30F93-3716-8D46-A082-671AC4486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83F9C-E00C-C54C-8507-93E97C817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ED32E-D3FD-1945-8FAB-3719A5130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DE896-A14D-1F41-BC72-E8DE5B2B5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3915F-C820-A842-898F-DEBD578CF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48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52303-9C0C-6E4A-B945-D85EC15B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2BE74-B41C-A04F-9364-50ADD70C0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D156F-DA3A-3247-8B58-81CA05264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A207C-7F17-3B4B-A7B5-97A7FC2CC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0A6B3-317F-A74D-B631-D50BA7633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3D899-6BAC-F947-8C49-B8D7617E9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6638A4-73D1-3442-B0AF-F8BFB75F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B1798C-62FD-E344-8BCC-18D62447A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23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434DE-EDB7-5E42-BAF6-332A7B25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E778D2-CBAA-6B43-9A1B-F7DFAB98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3338C-3C9A-884C-928E-BEADA04D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074EF-E204-0C49-A356-659FD417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370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ED1920-7CDB-A844-8327-86B0ED308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20B39F-CAA9-8143-8716-159D727A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BDD3D-1DBD-D045-B2B7-426081B51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46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C9D80-9B68-6A40-A938-54D9E101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434C5-9D2F-9C40-A5BF-C4AD4D0ED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56F55-3A80-9845-96BB-77ED26A4A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57DA1-BCBE-054A-9570-FE08DD49F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AA7FE-DBC1-814F-9A6A-49B670C8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7DE56-BA5E-334F-B512-A8C9177D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36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A0D3C-2F20-214D-9744-9648ED21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BF419D-FB9A-494C-B368-498A758F9A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5CED6-E178-BB42-AE2B-E9AE115B9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0ED05-5951-5043-8D64-CB9BF7545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FB41D-F62E-AD41-99D7-B9CAD7890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9444B-F58C-3C45-9FF5-123EFF12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26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775B9F-4C9C-8B45-92AC-E8627FF2A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FEA82-9204-E949-ABD0-BC2B97511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C6F66-BE76-2A48-8634-C5DEE688D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0A76A-56E3-3941-BBF8-111158A385C4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CABDE-816D-B94D-A852-AC663DA3F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D02A4-A8F4-E141-9C5F-BFE1D19FE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54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Relationship Id="rId9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Relationship Id="rId9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Relationship Id="rId9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Relationship Id="rId9" Type="http://schemas.openxmlformats.org/officeDocument/2006/relationships/image" Target="../media/image7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Relationship Id="rId9" Type="http://schemas.openxmlformats.org/officeDocument/2006/relationships/image" Target="../media/image7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Relationship Id="rId9" Type="http://schemas.openxmlformats.org/officeDocument/2006/relationships/image" Target="../media/image7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Relationship Id="rId9" Type="http://schemas.openxmlformats.org/officeDocument/2006/relationships/image" Target="../media/image7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Relationship Id="rId9" Type="http://schemas.openxmlformats.org/officeDocument/2006/relationships/image" Target="../media/image7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Relationship Id="rId9" Type="http://schemas.openxmlformats.org/officeDocument/2006/relationships/image" Target="../media/image7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Relationship Id="rId9" Type="http://schemas.openxmlformats.org/officeDocument/2006/relationships/image" Target="../media/image7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Relationship Id="rId9" Type="http://schemas.openxmlformats.org/officeDocument/2006/relationships/image" Target="../media/image7.sv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Relationship Id="rId9" Type="http://schemas.openxmlformats.org/officeDocument/2006/relationships/image" Target="../media/image7.sv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Relationship Id="rId9" Type="http://schemas.openxmlformats.org/officeDocument/2006/relationships/image" Target="../media/image7.sv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Relationship Id="rId9" Type="http://schemas.openxmlformats.org/officeDocument/2006/relationships/image" Target="../media/image7.sv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Relationship Id="rId9" Type="http://schemas.openxmlformats.org/officeDocument/2006/relationships/image" Target="../media/image7.sv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Relationship Id="rId9" Type="http://schemas.openxmlformats.org/officeDocument/2006/relationships/image" Target="../media/image7.sv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Relationship Id="rId9" Type="http://schemas.openxmlformats.org/officeDocument/2006/relationships/image" Target="../media/image7.sv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Relationship Id="rId9" Type="http://schemas.openxmlformats.org/officeDocument/2006/relationships/image" Target="../media/image7.sv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809193C-11E6-2A44-82F2-BF72DE01A19F}"/>
              </a:ext>
            </a:extLst>
          </p:cNvPr>
          <p:cNvSpPr txBox="1"/>
          <p:nvPr/>
        </p:nvSpPr>
        <p:spPr>
          <a:xfrm>
            <a:off x="9020035" y="481216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91A6BBCE-05CD-4940-BE9D-65C1789DBA81}"/>
              </a:ext>
            </a:extLst>
          </p:cNvPr>
          <p:cNvSpPr txBox="1"/>
          <p:nvPr/>
        </p:nvSpPr>
        <p:spPr>
          <a:xfrm>
            <a:off x="0" y="33243"/>
            <a:ext cx="2323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2">
                    <a:lumMod val="75000"/>
                  </a:schemeClr>
                </a:solidFill>
              </a:rPr>
              <a:t>GENERAL SET 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25F7B3-A654-8C49-AD68-BAB92F9E3B87}"/>
              </a:ext>
            </a:extLst>
          </p:cNvPr>
          <p:cNvSpPr txBox="1"/>
          <p:nvPr/>
        </p:nvSpPr>
        <p:spPr>
          <a:xfrm>
            <a:off x="727980" y="984140"/>
            <a:ext cx="848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Nodes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22E7CB-2C12-0948-ABFF-499FC4A9102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152135" y="1384250"/>
            <a:ext cx="586729" cy="112509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FE2DDF2-F0DB-2244-8BB7-6EF8C8B87A64}"/>
              </a:ext>
            </a:extLst>
          </p:cNvPr>
          <p:cNvCxnSpPr>
            <a:cxnSpLocks/>
            <a:stCxn id="3" idx="2"/>
          </p:cNvCxnSpPr>
          <p:nvPr/>
        </p:nvCxnSpPr>
        <p:spPr>
          <a:xfrm flipV="1">
            <a:off x="1152135" y="1348552"/>
            <a:ext cx="2813664" cy="3569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603EFD1-4FDD-224D-887E-4A998946CE6A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152135" y="1384250"/>
            <a:ext cx="8618475" cy="109468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DEB55BF-FC95-3B47-958D-917B5D5A5E61}"/>
              </a:ext>
            </a:extLst>
          </p:cNvPr>
          <p:cNvSpPr/>
          <p:nvPr/>
        </p:nvSpPr>
        <p:spPr>
          <a:xfrm>
            <a:off x="131630" y="2551425"/>
            <a:ext cx="3859319" cy="3753016"/>
          </a:xfrm>
          <a:prstGeom prst="rect">
            <a:avLst/>
          </a:prstGeom>
          <a:solidFill>
            <a:schemeClr val="accent5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DCBA1AB-CE56-B041-9529-C07CF8B246DE}"/>
              </a:ext>
            </a:extLst>
          </p:cNvPr>
          <p:cNvSpPr/>
          <p:nvPr/>
        </p:nvSpPr>
        <p:spPr>
          <a:xfrm>
            <a:off x="4009233" y="201216"/>
            <a:ext cx="3859319" cy="3753016"/>
          </a:xfrm>
          <a:prstGeom prst="rect">
            <a:avLst/>
          </a:prstGeom>
          <a:solidFill>
            <a:schemeClr val="accent5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9695DE0-651B-B74B-B7EE-829379FA372B}"/>
              </a:ext>
            </a:extLst>
          </p:cNvPr>
          <p:cNvSpPr/>
          <p:nvPr/>
        </p:nvSpPr>
        <p:spPr>
          <a:xfrm>
            <a:off x="8055130" y="2534887"/>
            <a:ext cx="3859319" cy="3753016"/>
          </a:xfrm>
          <a:prstGeom prst="rect">
            <a:avLst/>
          </a:prstGeom>
          <a:solidFill>
            <a:schemeClr val="accent5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E417017-1EBE-1942-B46E-8F5239EBC8F6}"/>
              </a:ext>
            </a:extLst>
          </p:cNvPr>
          <p:cNvCxnSpPr>
            <a:cxnSpLocks/>
          </p:cNvCxnSpPr>
          <p:nvPr/>
        </p:nvCxnSpPr>
        <p:spPr>
          <a:xfrm>
            <a:off x="264" y="448933"/>
            <a:ext cx="2279833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900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FDA8010-0BA9-B44A-A603-81CFD706F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368718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28750.6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27205.0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</a:t>
            </a:r>
            <a:r>
              <a:rPr lang="en-GB" sz="2400" dirty="0">
                <a:solidFill>
                  <a:sysClr val="windowText" lastClr="000000"/>
                </a:solidFill>
              </a:rPr>
              <a:t>1 MW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646149-91D3-5F4F-AD51-0FE00AD9A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AF25FB-C50F-614F-9E77-4F62E3FD245D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CENTRALISED PLANNING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1263E-9582-9C4C-B45F-33AE30B64F69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+ 1.512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CDCFD41-93A1-C14F-BD43-D207965F8F8B}"/>
              </a:ext>
            </a:extLst>
          </p:cNvPr>
          <p:cNvSpPr txBox="1"/>
          <p:nvPr/>
        </p:nvSpPr>
        <p:spPr>
          <a:xfrm>
            <a:off x="8892242" y="511284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B8CCC-4C5D-3645-8387-832C1768BDEC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D319BB-98ED-A647-9B2E-9BC1B3B6456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4975EB-0462-A347-BC4D-EC7F80D3438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106FAF-2A08-5F41-9450-5E789774F8C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29DD4A-2BE9-6441-B032-ACF742BE3E17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4DCA45-BB05-CF45-A6AB-DB02573FC871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765232-0F1F-734D-AF45-C0C3C27E7E5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945D21F-A24B-3B41-98DA-805950BE7A1E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BD9C1EC-90DC-814D-904C-7B9A9B4B924F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82F3C9-8BA8-0142-BEE2-07A3D877131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DD2763-4029-5447-9F67-D826BC29E2E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B59148-CCE7-714F-BF1A-9EC49A0382D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00402E-4EE3-2E49-B9AE-C270199E40A8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E8E3C-A22C-C848-8C75-E1A215668FE9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3CE661-54BD-834D-84C5-838D1FD922D3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F171E30-72AC-DA4C-BDE4-5103224786F0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3FA861D-5E94-944F-90D0-C1527CBE96C3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8B7185-AEC6-0947-B88A-8C3CAB59D508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E468084C-6E1C-A544-BD17-1471BE3E2C86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83CA418-7347-9A46-BF6C-9A557AC6DC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0EBF993-0EC1-F246-9DEF-018D3E78FD8B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42DB9EF-DDAE-C04E-B53F-45FC24B88601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7F5DC-B828-174F-9FB5-1248D9B6FFDD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17C064F-5347-5D41-A440-11D40285E065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970860B-7B82-194A-9E05-79BC6C10BEE3}"/>
              </a:ext>
            </a:extLst>
          </p:cNvPr>
          <p:cNvSpPr txBox="1"/>
          <p:nvPr/>
        </p:nvSpPr>
        <p:spPr>
          <a:xfrm>
            <a:off x="7501410" y="853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7EED41E-F2CD-0741-8B4D-180ED507D3BA}"/>
              </a:ext>
            </a:extLst>
          </p:cNvPr>
          <p:cNvSpPr txBox="1"/>
          <p:nvPr/>
        </p:nvSpPr>
        <p:spPr>
          <a:xfrm>
            <a:off x="7936718" y="849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E5979A4-DDA4-A647-970B-0110E2786B1E}"/>
              </a:ext>
            </a:extLst>
          </p:cNvPr>
          <p:cNvSpPr txBox="1"/>
          <p:nvPr/>
        </p:nvSpPr>
        <p:spPr>
          <a:xfrm>
            <a:off x="8390294" y="845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06499EB-A258-7447-9A76-0F8E8B1A321C}"/>
              </a:ext>
            </a:extLst>
          </p:cNvPr>
          <p:cNvSpPr txBox="1"/>
          <p:nvPr/>
        </p:nvSpPr>
        <p:spPr>
          <a:xfrm>
            <a:off x="10808406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50F26A1-27F2-FA4A-A0E6-21B2B4295B9A}"/>
              </a:ext>
            </a:extLst>
          </p:cNvPr>
          <p:cNvSpPr txBox="1"/>
          <p:nvPr/>
        </p:nvSpPr>
        <p:spPr>
          <a:xfrm>
            <a:off x="11243714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C0D196E-181C-A148-9003-ED71E2636D98}"/>
              </a:ext>
            </a:extLst>
          </p:cNvPr>
          <p:cNvSpPr txBox="1"/>
          <p:nvPr/>
        </p:nvSpPr>
        <p:spPr>
          <a:xfrm>
            <a:off x="11697290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graphicFrame>
        <p:nvGraphicFramePr>
          <p:cNvPr id="147" name="Table 146">
            <a:extLst>
              <a:ext uri="{FF2B5EF4-FFF2-40B4-BE49-F238E27FC236}">
                <a16:creationId xmlns:a16="http://schemas.microsoft.com/office/drawing/2014/main" id="{9B193114-9C66-1C47-AA19-550F9454A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489081"/>
              </p:ext>
            </p:extLst>
          </p:nvPr>
        </p:nvGraphicFramePr>
        <p:xfrm>
          <a:off x="8921813" y="56924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48" name="TextBox 147">
            <a:extLst>
              <a:ext uri="{FF2B5EF4-FFF2-40B4-BE49-F238E27FC236}">
                <a16:creationId xmlns:a16="http://schemas.microsoft.com/office/drawing/2014/main" id="{59E82B65-F962-4743-9CD1-BF03B62B36D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67A1A7-33CA-594D-A0E3-000EE2CF9CC9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A429F7-E8F0-C341-BAAE-1412D095914C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4BC07D13-C0AB-2E4D-A2FD-0F26690F9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939358"/>
              </p:ext>
            </p:extLst>
          </p:nvPr>
        </p:nvGraphicFramePr>
        <p:xfrm>
          <a:off x="9943829" y="57549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B260A5-185A-0445-A664-56809793C755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E093C77E-F7B7-A343-AB28-5F92083B95EA}"/>
              </a:ext>
            </a:extLst>
          </p:cNvPr>
          <p:cNvSpPr txBox="1"/>
          <p:nvPr/>
        </p:nvSpPr>
        <p:spPr>
          <a:xfrm>
            <a:off x="5897236" y="5081775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+ 0.392 MW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855D137-4A30-6144-8600-82516E0A097D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A11746F-5DFB-8D4B-87DC-64EB86088E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</p:spTree>
    <p:extLst>
      <p:ext uri="{BB962C8B-B14F-4D97-AF65-F5344CB8AC3E}">
        <p14:creationId xmlns:p14="http://schemas.microsoft.com/office/powerpoint/2010/main" val="3604750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199729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28750.6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27205.0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PERFECT COMPETITION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516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+ 1.512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535839A-389E-4F43-86D5-26AB8B57E7A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36DC22F-96F2-1D41-8721-19410280486E}"/>
              </a:ext>
            </a:extLst>
          </p:cNvPr>
          <p:cNvSpPr txBox="1"/>
          <p:nvPr/>
        </p:nvSpPr>
        <p:spPr>
          <a:xfrm>
            <a:off x="7501410" y="853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532DA7C-F3FA-0841-A410-6D97F6D001D3}"/>
              </a:ext>
            </a:extLst>
          </p:cNvPr>
          <p:cNvSpPr txBox="1"/>
          <p:nvPr/>
        </p:nvSpPr>
        <p:spPr>
          <a:xfrm>
            <a:off x="7936718" y="849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5876CB7-C21A-1D45-9F54-DA2AAD45B6D3}"/>
              </a:ext>
            </a:extLst>
          </p:cNvPr>
          <p:cNvSpPr txBox="1"/>
          <p:nvPr/>
        </p:nvSpPr>
        <p:spPr>
          <a:xfrm>
            <a:off x="8390294" y="845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8BDB46-35F7-7042-9F38-880C069D99D4}"/>
              </a:ext>
            </a:extLst>
          </p:cNvPr>
          <p:cNvSpPr txBox="1"/>
          <p:nvPr/>
        </p:nvSpPr>
        <p:spPr>
          <a:xfrm>
            <a:off x="10808406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A94BBAD-504D-924E-A3F8-4C295B2C66AE}"/>
              </a:ext>
            </a:extLst>
          </p:cNvPr>
          <p:cNvSpPr txBox="1"/>
          <p:nvPr/>
        </p:nvSpPr>
        <p:spPr>
          <a:xfrm>
            <a:off x="11243714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B13FA14-8CC5-914B-95C1-D1B1F6A1B58D}"/>
              </a:ext>
            </a:extLst>
          </p:cNvPr>
          <p:cNvSpPr txBox="1"/>
          <p:nvPr/>
        </p:nvSpPr>
        <p:spPr>
          <a:xfrm>
            <a:off x="11697290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graphicFrame>
        <p:nvGraphicFramePr>
          <p:cNvPr id="119" name="Table 118">
            <a:extLst>
              <a:ext uri="{FF2B5EF4-FFF2-40B4-BE49-F238E27FC236}">
                <a16:creationId xmlns:a16="http://schemas.microsoft.com/office/drawing/2014/main" id="{75264844-DECD-5A4C-BAF0-A1F44AA12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489081"/>
              </p:ext>
            </p:extLst>
          </p:nvPr>
        </p:nvGraphicFramePr>
        <p:xfrm>
          <a:off x="8921813" y="56924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ABC228EE-209B-6A43-908F-84D9A374A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939358"/>
              </p:ext>
            </p:extLst>
          </p:nvPr>
        </p:nvGraphicFramePr>
        <p:xfrm>
          <a:off x="9943829" y="57549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5E98BD6-E264-6C4C-A63F-F38798165D6B}"/>
              </a:ext>
            </a:extLst>
          </p:cNvPr>
          <p:cNvSpPr txBox="1"/>
          <p:nvPr/>
        </p:nvSpPr>
        <p:spPr>
          <a:xfrm>
            <a:off x="5897236" y="5081775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+ 0.392 MW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876D0B5-C4BF-BB44-B2C6-CAA079AFDE34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41D31B3-103C-0B49-AFCF-1B24B2B42F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</p:spTree>
    <p:extLst>
      <p:ext uri="{BB962C8B-B14F-4D97-AF65-F5344CB8AC3E}">
        <p14:creationId xmlns:p14="http://schemas.microsoft.com/office/powerpoint/2010/main" val="685564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/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28750.6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27205.0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</a:t>
            </a:r>
            <a:r>
              <a:rPr lang="en-GB" sz="2400" dirty="0"/>
              <a:t>1 MW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0B3CB08-8801-784B-95AA-070B0B46964C}"/>
              </a:ext>
            </a:extLst>
          </p:cNvPr>
          <p:cNvSpPr txBox="1"/>
          <p:nvPr/>
        </p:nvSpPr>
        <p:spPr>
          <a:xfrm>
            <a:off x="10772806" y="5142033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516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+ 1.512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36DC22F-96F2-1D41-8721-19410280486E}"/>
              </a:ext>
            </a:extLst>
          </p:cNvPr>
          <p:cNvSpPr txBox="1"/>
          <p:nvPr/>
        </p:nvSpPr>
        <p:spPr>
          <a:xfrm>
            <a:off x="7501410" y="853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532DA7C-F3FA-0841-A410-6D97F6D001D3}"/>
              </a:ext>
            </a:extLst>
          </p:cNvPr>
          <p:cNvSpPr txBox="1"/>
          <p:nvPr/>
        </p:nvSpPr>
        <p:spPr>
          <a:xfrm>
            <a:off x="7936718" y="849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5876CB7-C21A-1D45-9F54-DA2AAD45B6D3}"/>
              </a:ext>
            </a:extLst>
          </p:cNvPr>
          <p:cNvSpPr txBox="1"/>
          <p:nvPr/>
        </p:nvSpPr>
        <p:spPr>
          <a:xfrm>
            <a:off x="8390294" y="845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8BDB46-35F7-7042-9F38-880C069D99D4}"/>
              </a:ext>
            </a:extLst>
          </p:cNvPr>
          <p:cNvSpPr txBox="1"/>
          <p:nvPr/>
        </p:nvSpPr>
        <p:spPr>
          <a:xfrm>
            <a:off x="10808406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A94BBAD-504D-924E-A3F8-4C295B2C66AE}"/>
              </a:ext>
            </a:extLst>
          </p:cNvPr>
          <p:cNvSpPr txBox="1"/>
          <p:nvPr/>
        </p:nvSpPr>
        <p:spPr>
          <a:xfrm>
            <a:off x="11243714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B13FA14-8CC5-914B-95C1-D1B1F6A1B58D}"/>
              </a:ext>
            </a:extLst>
          </p:cNvPr>
          <p:cNvSpPr txBox="1"/>
          <p:nvPr/>
        </p:nvSpPr>
        <p:spPr>
          <a:xfrm>
            <a:off x="11697290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graphicFrame>
        <p:nvGraphicFramePr>
          <p:cNvPr id="119" name="Table 118">
            <a:extLst>
              <a:ext uri="{FF2B5EF4-FFF2-40B4-BE49-F238E27FC236}">
                <a16:creationId xmlns:a16="http://schemas.microsoft.com/office/drawing/2014/main" id="{75264844-DECD-5A4C-BAF0-A1F44AA1236B}"/>
              </a:ext>
            </a:extLst>
          </p:cNvPr>
          <p:cNvGraphicFramePr>
            <a:graphicFrameLocks noGrp="1"/>
          </p:cNvGraphicFramePr>
          <p:nvPr/>
        </p:nvGraphicFramePr>
        <p:xfrm>
          <a:off x="8921813" y="56924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ABC228EE-209B-6A43-908F-84D9A374AF8F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5E98BD6-E264-6C4C-A63F-F38798165D6B}"/>
              </a:ext>
            </a:extLst>
          </p:cNvPr>
          <p:cNvSpPr txBox="1"/>
          <p:nvPr/>
        </p:nvSpPr>
        <p:spPr>
          <a:xfrm>
            <a:off x="5897236" y="5081775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+ 0.392 MW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2D90EE0-C61D-134C-9D22-5C8EDCEB9235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7EA69A-1F7D-3A4A-9D58-AE197AB3A07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51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FDA8010-0BA9-B44A-A603-81CFD706F656}"/>
              </a:ext>
            </a:extLst>
          </p:cNvPr>
          <p:cNvGraphicFramePr>
            <a:graphicFrameLocks noGrp="1"/>
          </p:cNvGraphicFramePr>
          <p:nvPr/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28750.6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27205.0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</a:t>
            </a:r>
            <a:r>
              <a:rPr lang="en-GB" sz="2400" dirty="0">
                <a:solidFill>
                  <a:sysClr val="windowText" lastClr="000000"/>
                </a:solidFill>
              </a:rPr>
              <a:t>1 MW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646149-91D3-5F4F-AD51-0FE00AD9A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AF25FB-C50F-614F-9E77-4F62E3FD245D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CENTRALISED PLANNING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1263E-9582-9C4C-B45F-33AE30B64F69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+ 2.977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CDCFD41-93A1-C14F-BD43-D207965F8F8B}"/>
              </a:ext>
            </a:extLst>
          </p:cNvPr>
          <p:cNvSpPr txBox="1"/>
          <p:nvPr/>
        </p:nvSpPr>
        <p:spPr>
          <a:xfrm>
            <a:off x="8892242" y="511284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B8CCC-4C5D-3645-8387-832C1768BDEC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D319BB-98ED-A647-9B2E-9BC1B3B6456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4975EB-0462-A347-BC4D-EC7F80D3438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106FAF-2A08-5F41-9450-5E789774F8C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29DD4A-2BE9-6441-B032-ACF742BE3E17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4DCA45-BB05-CF45-A6AB-DB02573FC871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765232-0F1F-734D-AF45-C0C3C27E7E5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945D21F-A24B-3B41-98DA-805950BE7A1E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BD9C1EC-90DC-814D-904C-7B9A9B4B924F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82F3C9-8BA8-0142-BEE2-07A3D877131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DD2763-4029-5447-9F67-D826BC29E2E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B59148-CCE7-714F-BF1A-9EC49A0382D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00402E-4EE3-2E49-B9AE-C270199E40A8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E8E3C-A22C-C848-8C75-E1A215668FE9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3CE661-54BD-834D-84C5-838D1FD922D3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F171E30-72AC-DA4C-BDE4-5103224786F0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3FA861D-5E94-944F-90D0-C1527CBE96C3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8B7185-AEC6-0947-B88A-8C3CAB59D508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E468084C-6E1C-A544-BD17-1471BE3E2C86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83CA418-7347-9A46-BF6C-9A557AC6DC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0EBF993-0EC1-F246-9DEF-018D3E78FD8B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42DB9EF-DDAE-C04E-B53F-45FC24B88601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7F5DC-B828-174F-9FB5-1248D9B6FFDD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17C064F-5347-5D41-A440-11D40285E065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970860B-7B82-194A-9E05-79BC6C10BEE3}"/>
              </a:ext>
            </a:extLst>
          </p:cNvPr>
          <p:cNvSpPr txBox="1"/>
          <p:nvPr/>
        </p:nvSpPr>
        <p:spPr>
          <a:xfrm>
            <a:off x="7501410" y="853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7EED41E-F2CD-0741-8B4D-180ED507D3BA}"/>
              </a:ext>
            </a:extLst>
          </p:cNvPr>
          <p:cNvSpPr txBox="1"/>
          <p:nvPr/>
        </p:nvSpPr>
        <p:spPr>
          <a:xfrm>
            <a:off x="7936718" y="849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E5979A4-DDA4-A647-970B-0110E2786B1E}"/>
              </a:ext>
            </a:extLst>
          </p:cNvPr>
          <p:cNvSpPr txBox="1"/>
          <p:nvPr/>
        </p:nvSpPr>
        <p:spPr>
          <a:xfrm>
            <a:off x="8390294" y="845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06499EB-A258-7447-9A76-0F8E8B1A321C}"/>
              </a:ext>
            </a:extLst>
          </p:cNvPr>
          <p:cNvSpPr txBox="1"/>
          <p:nvPr/>
        </p:nvSpPr>
        <p:spPr>
          <a:xfrm>
            <a:off x="10808406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50F26A1-27F2-FA4A-A0E6-21B2B4295B9A}"/>
              </a:ext>
            </a:extLst>
          </p:cNvPr>
          <p:cNvSpPr txBox="1"/>
          <p:nvPr/>
        </p:nvSpPr>
        <p:spPr>
          <a:xfrm>
            <a:off x="11243714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C0D196E-181C-A148-9003-ED71E2636D98}"/>
              </a:ext>
            </a:extLst>
          </p:cNvPr>
          <p:cNvSpPr txBox="1"/>
          <p:nvPr/>
        </p:nvSpPr>
        <p:spPr>
          <a:xfrm>
            <a:off x="11697290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9E82B65-F962-4743-9CD1-BF03B62B36D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67A1A7-33CA-594D-A0E3-000EE2CF9CC9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A429F7-E8F0-C341-BAAE-1412D095914C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4BC07D13-C0AB-2E4D-A2FD-0F26690F9C2C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B260A5-185A-0445-A664-56809793C755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E093C77E-F7B7-A343-AB28-5F92083B95EA}"/>
              </a:ext>
            </a:extLst>
          </p:cNvPr>
          <p:cNvSpPr txBox="1"/>
          <p:nvPr/>
        </p:nvSpPr>
        <p:spPr>
          <a:xfrm>
            <a:off x="5897236" y="5081775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+ 3.4 MW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855D137-4A30-6144-8600-82516E0A097D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A11746F-5DFB-8D4B-87DC-64EB86088E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36A9201B-7174-8640-B9BA-50BF4FC04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405168"/>
              </p:ext>
            </p:extLst>
          </p:nvPr>
        </p:nvGraphicFramePr>
        <p:xfrm>
          <a:off x="8991162" y="596401"/>
          <a:ext cx="405973" cy="283845"/>
        </p:xfrm>
        <a:graphic>
          <a:graphicData uri="http://schemas.openxmlformats.org/drawingml/2006/table">
            <a:tbl>
              <a:tblPr/>
              <a:tblGrid>
                <a:gridCol w="405973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047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/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28750.6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27205.0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PERFECT COMPETITION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+ 2.977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535839A-389E-4F43-86D5-26AB8B57E7A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36DC22F-96F2-1D41-8721-19410280486E}"/>
              </a:ext>
            </a:extLst>
          </p:cNvPr>
          <p:cNvSpPr txBox="1"/>
          <p:nvPr/>
        </p:nvSpPr>
        <p:spPr>
          <a:xfrm>
            <a:off x="7501410" y="853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532DA7C-F3FA-0841-A410-6D97F6D001D3}"/>
              </a:ext>
            </a:extLst>
          </p:cNvPr>
          <p:cNvSpPr txBox="1"/>
          <p:nvPr/>
        </p:nvSpPr>
        <p:spPr>
          <a:xfrm>
            <a:off x="7936718" y="849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5876CB7-C21A-1D45-9F54-DA2AAD45B6D3}"/>
              </a:ext>
            </a:extLst>
          </p:cNvPr>
          <p:cNvSpPr txBox="1"/>
          <p:nvPr/>
        </p:nvSpPr>
        <p:spPr>
          <a:xfrm>
            <a:off x="8390294" y="845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8BDB46-35F7-7042-9F38-880C069D99D4}"/>
              </a:ext>
            </a:extLst>
          </p:cNvPr>
          <p:cNvSpPr txBox="1"/>
          <p:nvPr/>
        </p:nvSpPr>
        <p:spPr>
          <a:xfrm>
            <a:off x="10808406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A94BBAD-504D-924E-A3F8-4C295B2C66AE}"/>
              </a:ext>
            </a:extLst>
          </p:cNvPr>
          <p:cNvSpPr txBox="1"/>
          <p:nvPr/>
        </p:nvSpPr>
        <p:spPr>
          <a:xfrm>
            <a:off x="11243714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B13FA14-8CC5-914B-95C1-D1B1F6A1B58D}"/>
              </a:ext>
            </a:extLst>
          </p:cNvPr>
          <p:cNvSpPr txBox="1"/>
          <p:nvPr/>
        </p:nvSpPr>
        <p:spPr>
          <a:xfrm>
            <a:off x="11697290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ABC228EE-209B-6A43-908F-84D9A374AF8F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5E98BD6-E264-6C4C-A63F-F38798165D6B}"/>
              </a:ext>
            </a:extLst>
          </p:cNvPr>
          <p:cNvSpPr txBox="1"/>
          <p:nvPr/>
        </p:nvSpPr>
        <p:spPr>
          <a:xfrm>
            <a:off x="5897236" y="5081775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+ 3.4 MW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876D0B5-C4BF-BB44-B2C6-CAA079AFDE34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41D31B3-103C-0B49-AFCF-1B24B2B42F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044E36E4-7477-7C40-A069-701B54453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405168"/>
              </p:ext>
            </p:extLst>
          </p:nvPr>
        </p:nvGraphicFramePr>
        <p:xfrm>
          <a:off x="8991162" y="596401"/>
          <a:ext cx="405973" cy="283845"/>
        </p:xfrm>
        <a:graphic>
          <a:graphicData uri="http://schemas.openxmlformats.org/drawingml/2006/table">
            <a:tbl>
              <a:tblPr/>
              <a:tblGrid>
                <a:gridCol w="405973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266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/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28750.6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27205.0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</a:t>
            </a:r>
            <a:r>
              <a:rPr lang="en-GB" sz="2400" dirty="0"/>
              <a:t>1 MW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0B3CB08-8801-784B-95AA-070B0B46964C}"/>
              </a:ext>
            </a:extLst>
          </p:cNvPr>
          <p:cNvSpPr txBox="1"/>
          <p:nvPr/>
        </p:nvSpPr>
        <p:spPr>
          <a:xfrm>
            <a:off x="10772806" y="5142033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+ 2.977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36DC22F-96F2-1D41-8721-19410280486E}"/>
              </a:ext>
            </a:extLst>
          </p:cNvPr>
          <p:cNvSpPr txBox="1"/>
          <p:nvPr/>
        </p:nvSpPr>
        <p:spPr>
          <a:xfrm>
            <a:off x="7501410" y="853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532DA7C-F3FA-0841-A410-6D97F6D001D3}"/>
              </a:ext>
            </a:extLst>
          </p:cNvPr>
          <p:cNvSpPr txBox="1"/>
          <p:nvPr/>
        </p:nvSpPr>
        <p:spPr>
          <a:xfrm>
            <a:off x="7936718" y="849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5876CB7-C21A-1D45-9F54-DA2AAD45B6D3}"/>
              </a:ext>
            </a:extLst>
          </p:cNvPr>
          <p:cNvSpPr txBox="1"/>
          <p:nvPr/>
        </p:nvSpPr>
        <p:spPr>
          <a:xfrm>
            <a:off x="8390294" y="845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8BDB46-35F7-7042-9F38-880C069D99D4}"/>
              </a:ext>
            </a:extLst>
          </p:cNvPr>
          <p:cNvSpPr txBox="1"/>
          <p:nvPr/>
        </p:nvSpPr>
        <p:spPr>
          <a:xfrm>
            <a:off x="10808406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A94BBAD-504D-924E-A3F8-4C295B2C66AE}"/>
              </a:ext>
            </a:extLst>
          </p:cNvPr>
          <p:cNvSpPr txBox="1"/>
          <p:nvPr/>
        </p:nvSpPr>
        <p:spPr>
          <a:xfrm>
            <a:off x="11243714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B13FA14-8CC5-914B-95C1-D1B1F6A1B58D}"/>
              </a:ext>
            </a:extLst>
          </p:cNvPr>
          <p:cNvSpPr txBox="1"/>
          <p:nvPr/>
        </p:nvSpPr>
        <p:spPr>
          <a:xfrm>
            <a:off x="11697290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ABC228EE-209B-6A43-908F-84D9A374AF8F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5E98BD6-E264-6C4C-A63F-F38798165D6B}"/>
              </a:ext>
            </a:extLst>
          </p:cNvPr>
          <p:cNvSpPr txBox="1"/>
          <p:nvPr/>
        </p:nvSpPr>
        <p:spPr>
          <a:xfrm>
            <a:off x="5897236" y="5081775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+ 3.4 MW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2D90EE0-C61D-134C-9D22-5C8EDCEB9235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7EA69A-1F7D-3A4A-9D58-AE197AB3A07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70E00109-2F49-E541-B3CB-7327E5CE0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405168"/>
              </p:ext>
            </p:extLst>
          </p:nvPr>
        </p:nvGraphicFramePr>
        <p:xfrm>
          <a:off x="8991162" y="596401"/>
          <a:ext cx="405973" cy="283845"/>
        </p:xfrm>
        <a:graphic>
          <a:graphicData uri="http://schemas.openxmlformats.org/drawingml/2006/table">
            <a:tbl>
              <a:tblPr/>
              <a:tblGrid>
                <a:gridCol w="405973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810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6B41A4-A40C-5C40-B94F-40CC7C2A92CF}"/>
              </a:ext>
            </a:extLst>
          </p:cNvPr>
          <p:cNvSpPr/>
          <p:nvPr/>
        </p:nvSpPr>
        <p:spPr>
          <a:xfrm>
            <a:off x="6011243" y="533361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F722B3-CC79-BF47-8393-BDE5C25DD723}"/>
              </a:ext>
            </a:extLst>
          </p:cNvPr>
          <p:cNvSpPr txBox="1"/>
          <p:nvPr/>
        </p:nvSpPr>
        <p:spPr>
          <a:xfrm>
            <a:off x="6091138" y="684550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DA63CF-1B1D-2C4B-8B14-3A895081B075}"/>
              </a:ext>
            </a:extLst>
          </p:cNvPr>
          <p:cNvSpPr txBox="1"/>
          <p:nvPr/>
        </p:nvSpPr>
        <p:spPr>
          <a:xfrm>
            <a:off x="7433557" y="689207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A1CE19-62F7-AB47-90CA-DB584F896253}"/>
              </a:ext>
            </a:extLst>
          </p:cNvPr>
          <p:cNvSpPr txBox="1"/>
          <p:nvPr/>
        </p:nvSpPr>
        <p:spPr>
          <a:xfrm>
            <a:off x="9390089" y="675989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5EF155-5A85-1542-B556-3376429CA42B}"/>
              </a:ext>
            </a:extLst>
          </p:cNvPr>
          <p:cNvCxnSpPr>
            <a:cxnSpLocks/>
          </p:cNvCxnSpPr>
          <p:nvPr/>
        </p:nvCxnSpPr>
        <p:spPr>
          <a:xfrm flipV="1">
            <a:off x="7444856" y="702066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E7EF7B-F508-4949-B265-78BA0847AB17}"/>
              </a:ext>
            </a:extLst>
          </p:cNvPr>
          <p:cNvCxnSpPr>
            <a:cxnSpLocks/>
          </p:cNvCxnSpPr>
          <p:nvPr/>
        </p:nvCxnSpPr>
        <p:spPr>
          <a:xfrm flipV="1">
            <a:off x="8379003" y="720465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5C55DD9-1D6B-FC42-B451-1365439A4A75}"/>
              </a:ext>
            </a:extLst>
          </p:cNvPr>
          <p:cNvSpPr/>
          <p:nvPr/>
        </p:nvSpPr>
        <p:spPr>
          <a:xfrm flipH="1">
            <a:off x="6190124" y="1113418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4644787-943A-1A4D-A3D6-A1166ACE6D28}"/>
              </a:ext>
            </a:extLst>
          </p:cNvPr>
          <p:cNvSpPr/>
          <p:nvPr/>
        </p:nvSpPr>
        <p:spPr>
          <a:xfrm flipH="1">
            <a:off x="6608368" y="1106048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D8DDE5-421A-E743-B973-9C4B880BB311}"/>
              </a:ext>
            </a:extLst>
          </p:cNvPr>
          <p:cNvSpPr/>
          <p:nvPr/>
        </p:nvSpPr>
        <p:spPr>
          <a:xfrm flipH="1">
            <a:off x="7060381" y="1110625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458B79-A53B-F943-BD9B-4BB2EF51E51D}"/>
              </a:ext>
            </a:extLst>
          </p:cNvPr>
          <p:cNvSpPr/>
          <p:nvPr/>
        </p:nvSpPr>
        <p:spPr>
          <a:xfrm flipH="1">
            <a:off x="9506598" y="110006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D071E2E-BE0C-3345-A24F-7FAF43616E5E}"/>
              </a:ext>
            </a:extLst>
          </p:cNvPr>
          <p:cNvSpPr/>
          <p:nvPr/>
        </p:nvSpPr>
        <p:spPr>
          <a:xfrm flipH="1">
            <a:off x="9924842" y="109269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38F6E09-F5D0-BF4F-9E5A-93C235A19998}"/>
              </a:ext>
            </a:extLst>
          </p:cNvPr>
          <p:cNvSpPr/>
          <p:nvPr/>
        </p:nvSpPr>
        <p:spPr>
          <a:xfrm flipH="1">
            <a:off x="10376855" y="1097276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0083BA-EB7F-FA4D-8013-1C0752E123AA}"/>
              </a:ext>
            </a:extLst>
          </p:cNvPr>
          <p:cNvSpPr txBox="1"/>
          <p:nvPr/>
        </p:nvSpPr>
        <p:spPr>
          <a:xfrm>
            <a:off x="6180975" y="13706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B47968-98D8-B44A-9694-5E62BF89D412}"/>
              </a:ext>
            </a:extLst>
          </p:cNvPr>
          <p:cNvSpPr txBox="1"/>
          <p:nvPr/>
        </p:nvSpPr>
        <p:spPr>
          <a:xfrm>
            <a:off x="6616283" y="13664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7D636A-2E4B-6647-AF1B-FE10E40FA82B}"/>
              </a:ext>
            </a:extLst>
          </p:cNvPr>
          <p:cNvSpPr txBox="1"/>
          <p:nvPr/>
        </p:nvSpPr>
        <p:spPr>
          <a:xfrm>
            <a:off x="7069859" y="13624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853B19-A8CC-EE43-9F54-3A8AE0F6556B}"/>
              </a:ext>
            </a:extLst>
          </p:cNvPr>
          <p:cNvSpPr txBox="1"/>
          <p:nvPr/>
        </p:nvSpPr>
        <p:spPr>
          <a:xfrm>
            <a:off x="9487971" y="13643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D0BE09-01D4-6C4E-98BA-DF7848DF2498}"/>
              </a:ext>
            </a:extLst>
          </p:cNvPr>
          <p:cNvSpPr txBox="1"/>
          <p:nvPr/>
        </p:nvSpPr>
        <p:spPr>
          <a:xfrm>
            <a:off x="9923279" y="13600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2AB904-D3C4-3A4B-B3EA-90B3155732E6}"/>
              </a:ext>
            </a:extLst>
          </p:cNvPr>
          <p:cNvSpPr txBox="1"/>
          <p:nvPr/>
        </p:nvSpPr>
        <p:spPr>
          <a:xfrm>
            <a:off x="10376855" y="13561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1C97D1-A381-044E-A93F-C88A0112963B}"/>
              </a:ext>
            </a:extLst>
          </p:cNvPr>
          <p:cNvSpPr txBox="1"/>
          <p:nvPr/>
        </p:nvSpPr>
        <p:spPr>
          <a:xfrm>
            <a:off x="6997088" y="842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A2047A-A3BF-BD43-A133-3A53C37E2692}"/>
              </a:ext>
            </a:extLst>
          </p:cNvPr>
          <p:cNvSpPr txBox="1"/>
          <p:nvPr/>
        </p:nvSpPr>
        <p:spPr>
          <a:xfrm>
            <a:off x="8424193" y="7020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D7A4A6-C697-6144-8739-27DBE590524E}"/>
              </a:ext>
            </a:extLst>
          </p:cNvPr>
          <p:cNvCxnSpPr>
            <a:cxnSpLocks/>
          </p:cNvCxnSpPr>
          <p:nvPr/>
        </p:nvCxnSpPr>
        <p:spPr>
          <a:xfrm flipV="1">
            <a:off x="9390089" y="740348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D579F7F-6D6B-AA4D-9573-8BEEFCFF4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37293"/>
              </p:ext>
            </p:extLst>
          </p:nvPr>
        </p:nvGraphicFramePr>
        <p:xfrm>
          <a:off x="8623394" y="1092699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6426A3-4B88-6C4A-A7F0-0FCF47580603}"/>
              </a:ext>
            </a:extLst>
          </p:cNvPr>
          <p:cNvCxnSpPr>
            <a:cxnSpLocks/>
          </p:cNvCxnSpPr>
          <p:nvPr/>
        </p:nvCxnSpPr>
        <p:spPr>
          <a:xfrm>
            <a:off x="6163141" y="1019020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F96B40EE-36AE-4B47-90E0-A0E810D02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669177"/>
              </p:ext>
            </p:extLst>
          </p:nvPr>
        </p:nvGraphicFramePr>
        <p:xfrm>
          <a:off x="7670727" y="1113607"/>
          <a:ext cx="405973" cy="283845"/>
        </p:xfrm>
        <a:graphic>
          <a:graphicData uri="http://schemas.openxmlformats.org/drawingml/2006/table">
            <a:tbl>
              <a:tblPr/>
              <a:tblGrid>
                <a:gridCol w="405973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6FE866B5-ED97-6545-AF76-ED0A1926A5E3}"/>
              </a:ext>
            </a:extLst>
          </p:cNvPr>
          <p:cNvSpPr/>
          <p:nvPr/>
        </p:nvSpPr>
        <p:spPr>
          <a:xfrm>
            <a:off x="11556" y="533361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2B12A-6721-7444-87FB-4C220777260C}"/>
              </a:ext>
            </a:extLst>
          </p:cNvPr>
          <p:cNvSpPr txBox="1"/>
          <p:nvPr/>
        </p:nvSpPr>
        <p:spPr>
          <a:xfrm>
            <a:off x="92392" y="676342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A887EE-E5E0-AB49-BFAA-952C67D45D8F}"/>
              </a:ext>
            </a:extLst>
          </p:cNvPr>
          <p:cNvSpPr txBox="1"/>
          <p:nvPr/>
        </p:nvSpPr>
        <p:spPr>
          <a:xfrm>
            <a:off x="1434811" y="680999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76F969-CC72-8749-AF54-DC968798150A}"/>
              </a:ext>
            </a:extLst>
          </p:cNvPr>
          <p:cNvSpPr txBox="1"/>
          <p:nvPr/>
        </p:nvSpPr>
        <p:spPr>
          <a:xfrm>
            <a:off x="3391343" y="667781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2CE7C2-856F-A547-B2D2-2EB01EA16BB9}"/>
              </a:ext>
            </a:extLst>
          </p:cNvPr>
          <p:cNvCxnSpPr>
            <a:cxnSpLocks/>
          </p:cNvCxnSpPr>
          <p:nvPr/>
        </p:nvCxnSpPr>
        <p:spPr>
          <a:xfrm flipV="1">
            <a:off x="1446110" y="693858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969307C-3524-DA41-A2AE-5EBC759F6FAF}"/>
              </a:ext>
            </a:extLst>
          </p:cNvPr>
          <p:cNvCxnSpPr>
            <a:cxnSpLocks/>
          </p:cNvCxnSpPr>
          <p:nvPr/>
        </p:nvCxnSpPr>
        <p:spPr>
          <a:xfrm flipV="1">
            <a:off x="2380257" y="712257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9B4AD39-5461-7546-8FF2-26E66878125A}"/>
              </a:ext>
            </a:extLst>
          </p:cNvPr>
          <p:cNvSpPr/>
          <p:nvPr/>
        </p:nvSpPr>
        <p:spPr>
          <a:xfrm flipH="1">
            <a:off x="191378" y="110521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D925CD2-04D4-DC41-8CE2-AFE8C044D5F3}"/>
              </a:ext>
            </a:extLst>
          </p:cNvPr>
          <p:cNvSpPr/>
          <p:nvPr/>
        </p:nvSpPr>
        <p:spPr>
          <a:xfrm flipH="1">
            <a:off x="609622" y="109784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C64B5A1-F591-1B4F-AA03-905AEDD070EE}"/>
              </a:ext>
            </a:extLst>
          </p:cNvPr>
          <p:cNvSpPr/>
          <p:nvPr/>
        </p:nvSpPr>
        <p:spPr>
          <a:xfrm flipH="1">
            <a:off x="1061635" y="1102417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FFEEB12-F854-DA4D-815E-4C036E5C84B1}"/>
              </a:ext>
            </a:extLst>
          </p:cNvPr>
          <p:cNvSpPr/>
          <p:nvPr/>
        </p:nvSpPr>
        <p:spPr>
          <a:xfrm flipH="1">
            <a:off x="3507852" y="1091861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A4F6FD6-4DEE-5442-B6D4-5955AEB2963B}"/>
              </a:ext>
            </a:extLst>
          </p:cNvPr>
          <p:cNvSpPr/>
          <p:nvPr/>
        </p:nvSpPr>
        <p:spPr>
          <a:xfrm flipH="1">
            <a:off x="3926096" y="1084491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3586F1C-64D4-F841-B700-16DB18D85A1A}"/>
              </a:ext>
            </a:extLst>
          </p:cNvPr>
          <p:cNvSpPr/>
          <p:nvPr/>
        </p:nvSpPr>
        <p:spPr>
          <a:xfrm flipH="1">
            <a:off x="4378109" y="1089068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673F1D-64D4-4949-A1F3-507A68AF62FC}"/>
              </a:ext>
            </a:extLst>
          </p:cNvPr>
          <p:cNvSpPr txBox="1"/>
          <p:nvPr/>
        </p:nvSpPr>
        <p:spPr>
          <a:xfrm>
            <a:off x="182229" y="1362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458FBE-7FF1-A84F-B71B-A172F4986B92}"/>
              </a:ext>
            </a:extLst>
          </p:cNvPr>
          <p:cNvSpPr txBox="1"/>
          <p:nvPr/>
        </p:nvSpPr>
        <p:spPr>
          <a:xfrm>
            <a:off x="617537" y="13582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8C7AD77-59B7-0945-BEF1-BD0FEC9FA877}"/>
              </a:ext>
            </a:extLst>
          </p:cNvPr>
          <p:cNvSpPr txBox="1"/>
          <p:nvPr/>
        </p:nvSpPr>
        <p:spPr>
          <a:xfrm>
            <a:off x="1071113" y="13542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1341863-2851-5E43-9C4B-27ED63E045DB}"/>
              </a:ext>
            </a:extLst>
          </p:cNvPr>
          <p:cNvSpPr txBox="1"/>
          <p:nvPr/>
        </p:nvSpPr>
        <p:spPr>
          <a:xfrm>
            <a:off x="3489225" y="13561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DBDB889-EFB4-7F4C-8331-66407BEC6E72}"/>
              </a:ext>
            </a:extLst>
          </p:cNvPr>
          <p:cNvSpPr txBox="1"/>
          <p:nvPr/>
        </p:nvSpPr>
        <p:spPr>
          <a:xfrm>
            <a:off x="3924533" y="1351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12125F0-2674-D04E-9A74-515CF62D9140}"/>
              </a:ext>
            </a:extLst>
          </p:cNvPr>
          <p:cNvSpPr txBox="1"/>
          <p:nvPr/>
        </p:nvSpPr>
        <p:spPr>
          <a:xfrm>
            <a:off x="4378109" y="13478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43086F-C4E4-BF47-86AD-97D2B28361E2}"/>
              </a:ext>
            </a:extLst>
          </p:cNvPr>
          <p:cNvSpPr txBox="1"/>
          <p:nvPr/>
        </p:nvSpPr>
        <p:spPr>
          <a:xfrm>
            <a:off x="998342" y="8343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1B3DAA-5A52-8148-95FE-7CC22854A785}"/>
              </a:ext>
            </a:extLst>
          </p:cNvPr>
          <p:cNvSpPr txBox="1"/>
          <p:nvPr/>
        </p:nvSpPr>
        <p:spPr>
          <a:xfrm>
            <a:off x="2425447" y="6938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8F1FAE3-CE48-A44B-BBD6-B6F5DF819048}"/>
              </a:ext>
            </a:extLst>
          </p:cNvPr>
          <p:cNvCxnSpPr>
            <a:cxnSpLocks/>
          </p:cNvCxnSpPr>
          <p:nvPr/>
        </p:nvCxnSpPr>
        <p:spPr>
          <a:xfrm flipV="1">
            <a:off x="3391343" y="732140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5A4699FD-EB70-914C-9BAF-63DAB3F23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368933"/>
              </p:ext>
            </p:extLst>
          </p:nvPr>
        </p:nvGraphicFramePr>
        <p:xfrm>
          <a:off x="2624648" y="1084491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55F5109-225A-304E-B6B4-8B487F18163C}"/>
              </a:ext>
            </a:extLst>
          </p:cNvPr>
          <p:cNvCxnSpPr>
            <a:cxnSpLocks/>
          </p:cNvCxnSpPr>
          <p:nvPr/>
        </p:nvCxnSpPr>
        <p:spPr>
          <a:xfrm>
            <a:off x="142408" y="1010906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8520655-DA4D-1846-8354-8AD13906CCA3}"/>
              </a:ext>
            </a:extLst>
          </p:cNvPr>
          <p:cNvCxnSpPr>
            <a:cxnSpLocks/>
          </p:cNvCxnSpPr>
          <p:nvPr/>
        </p:nvCxnSpPr>
        <p:spPr>
          <a:xfrm flipH="1" flipV="1">
            <a:off x="5957786" y="-4102"/>
            <a:ext cx="83350" cy="686210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A6BF4D2-AFCF-1145-BB91-F3C739BDA592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C050D2-67E5-D340-8424-D0AE98362BD8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31124D9-9304-4B4C-9AA8-5880F1C3D566}"/>
              </a:ext>
            </a:extLst>
          </p:cNvPr>
          <p:cNvSpPr/>
          <p:nvPr/>
        </p:nvSpPr>
        <p:spPr>
          <a:xfrm>
            <a:off x="6003992" y="743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161A362-841B-264E-A58E-883A49CC6C35}"/>
              </a:ext>
            </a:extLst>
          </p:cNvPr>
          <p:cNvSpPr txBox="1"/>
          <p:nvPr/>
        </p:nvSpPr>
        <p:spPr>
          <a:xfrm>
            <a:off x="6011243" y="3315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76ECF77-3C7B-7647-9DA1-1CC854A79F3A}"/>
              </a:ext>
            </a:extLst>
          </p:cNvPr>
          <p:cNvSpPr txBox="1"/>
          <p:nvPr/>
        </p:nvSpPr>
        <p:spPr>
          <a:xfrm>
            <a:off x="-58453" y="1881272"/>
            <a:ext cx="254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Conventional generation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CD6FF3A-1037-8845-951E-2FB54DF13C7D}"/>
              </a:ext>
            </a:extLst>
          </p:cNvPr>
          <p:cNvSpPr txBox="1"/>
          <p:nvPr/>
        </p:nvSpPr>
        <p:spPr>
          <a:xfrm>
            <a:off x="6084470" y="1877939"/>
            <a:ext cx="254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Conventional generation 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6DBC2893-E6F6-F84D-A3E9-498F16FFC4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04" b="51381"/>
          <a:stretch/>
        </p:blipFill>
        <p:spPr>
          <a:xfrm>
            <a:off x="6405951" y="2596648"/>
            <a:ext cx="2150693" cy="3309602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63315A3-8595-1F4D-BB69-9556B2597E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999"/>
          <a:stretch/>
        </p:blipFill>
        <p:spPr>
          <a:xfrm>
            <a:off x="9144560" y="2562945"/>
            <a:ext cx="2146300" cy="3335600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49CCA28-07DA-3B4A-8A12-6AF6BCC78BC6}"/>
              </a:ext>
            </a:extLst>
          </p:cNvPr>
          <p:cNvCxnSpPr>
            <a:cxnSpLocks/>
          </p:cNvCxnSpPr>
          <p:nvPr/>
        </p:nvCxnSpPr>
        <p:spPr>
          <a:xfrm>
            <a:off x="76975" y="2261446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8FF798E-456C-5443-90C1-464C2C124AF8}"/>
              </a:ext>
            </a:extLst>
          </p:cNvPr>
          <p:cNvCxnSpPr>
            <a:cxnSpLocks/>
          </p:cNvCxnSpPr>
          <p:nvPr/>
        </p:nvCxnSpPr>
        <p:spPr>
          <a:xfrm>
            <a:off x="6150866" y="2258130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0C959503-D8B0-C148-9206-020423FA2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080336"/>
              </p:ext>
            </p:extLst>
          </p:nvPr>
        </p:nvGraphicFramePr>
        <p:xfrm>
          <a:off x="1642366" y="1099521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pic>
        <p:nvPicPr>
          <p:cNvPr id="65" name="Picture 64">
            <a:extLst>
              <a:ext uri="{FF2B5EF4-FFF2-40B4-BE49-F238E27FC236}">
                <a16:creationId xmlns:a16="http://schemas.microsoft.com/office/drawing/2014/main" id="{4E1B101D-79B4-B148-A26E-9B16E75597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926" b="49685"/>
          <a:stretch/>
        </p:blipFill>
        <p:spPr>
          <a:xfrm>
            <a:off x="379503" y="2596648"/>
            <a:ext cx="2160432" cy="3450638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577DFF44-C05A-CF47-98D8-8B20032A41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50460" r="926"/>
          <a:stretch/>
        </p:blipFill>
        <p:spPr>
          <a:xfrm>
            <a:off x="2978360" y="2596648"/>
            <a:ext cx="2160433" cy="339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28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6B41A4-A40C-5C40-B94F-40CC7C2A92CF}"/>
              </a:ext>
            </a:extLst>
          </p:cNvPr>
          <p:cNvSpPr/>
          <p:nvPr/>
        </p:nvSpPr>
        <p:spPr>
          <a:xfrm>
            <a:off x="6011243" y="533361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F722B3-CC79-BF47-8393-BDE5C25DD723}"/>
              </a:ext>
            </a:extLst>
          </p:cNvPr>
          <p:cNvSpPr txBox="1"/>
          <p:nvPr/>
        </p:nvSpPr>
        <p:spPr>
          <a:xfrm>
            <a:off x="6091138" y="684550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DA63CF-1B1D-2C4B-8B14-3A895081B075}"/>
              </a:ext>
            </a:extLst>
          </p:cNvPr>
          <p:cNvSpPr txBox="1"/>
          <p:nvPr/>
        </p:nvSpPr>
        <p:spPr>
          <a:xfrm>
            <a:off x="7433557" y="689207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A1CE19-62F7-AB47-90CA-DB584F896253}"/>
              </a:ext>
            </a:extLst>
          </p:cNvPr>
          <p:cNvSpPr txBox="1"/>
          <p:nvPr/>
        </p:nvSpPr>
        <p:spPr>
          <a:xfrm>
            <a:off x="9390089" y="675989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5EF155-5A85-1542-B556-3376429CA42B}"/>
              </a:ext>
            </a:extLst>
          </p:cNvPr>
          <p:cNvCxnSpPr>
            <a:cxnSpLocks/>
          </p:cNvCxnSpPr>
          <p:nvPr/>
        </p:nvCxnSpPr>
        <p:spPr>
          <a:xfrm flipV="1">
            <a:off x="7444856" y="702066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E7EF7B-F508-4949-B265-78BA0847AB17}"/>
              </a:ext>
            </a:extLst>
          </p:cNvPr>
          <p:cNvCxnSpPr>
            <a:cxnSpLocks/>
          </p:cNvCxnSpPr>
          <p:nvPr/>
        </p:nvCxnSpPr>
        <p:spPr>
          <a:xfrm flipV="1">
            <a:off x="8379003" y="720465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5C55DD9-1D6B-FC42-B451-1365439A4A75}"/>
              </a:ext>
            </a:extLst>
          </p:cNvPr>
          <p:cNvSpPr/>
          <p:nvPr/>
        </p:nvSpPr>
        <p:spPr>
          <a:xfrm flipH="1">
            <a:off x="6190124" y="1113418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4644787-943A-1A4D-A3D6-A1166ACE6D28}"/>
              </a:ext>
            </a:extLst>
          </p:cNvPr>
          <p:cNvSpPr/>
          <p:nvPr/>
        </p:nvSpPr>
        <p:spPr>
          <a:xfrm flipH="1">
            <a:off x="6608368" y="1106048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D8DDE5-421A-E743-B973-9C4B880BB311}"/>
              </a:ext>
            </a:extLst>
          </p:cNvPr>
          <p:cNvSpPr/>
          <p:nvPr/>
        </p:nvSpPr>
        <p:spPr>
          <a:xfrm flipH="1">
            <a:off x="7060381" y="1110625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458B79-A53B-F943-BD9B-4BB2EF51E51D}"/>
              </a:ext>
            </a:extLst>
          </p:cNvPr>
          <p:cNvSpPr/>
          <p:nvPr/>
        </p:nvSpPr>
        <p:spPr>
          <a:xfrm flipH="1">
            <a:off x="9506598" y="110006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D071E2E-BE0C-3345-A24F-7FAF43616E5E}"/>
              </a:ext>
            </a:extLst>
          </p:cNvPr>
          <p:cNvSpPr/>
          <p:nvPr/>
        </p:nvSpPr>
        <p:spPr>
          <a:xfrm flipH="1">
            <a:off x="9924842" y="109269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38F6E09-F5D0-BF4F-9E5A-93C235A19998}"/>
              </a:ext>
            </a:extLst>
          </p:cNvPr>
          <p:cNvSpPr/>
          <p:nvPr/>
        </p:nvSpPr>
        <p:spPr>
          <a:xfrm flipH="1">
            <a:off x="10376855" y="1097276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0083BA-EB7F-FA4D-8013-1C0752E123AA}"/>
              </a:ext>
            </a:extLst>
          </p:cNvPr>
          <p:cNvSpPr txBox="1"/>
          <p:nvPr/>
        </p:nvSpPr>
        <p:spPr>
          <a:xfrm>
            <a:off x="6180975" y="13706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B47968-98D8-B44A-9694-5E62BF89D412}"/>
              </a:ext>
            </a:extLst>
          </p:cNvPr>
          <p:cNvSpPr txBox="1"/>
          <p:nvPr/>
        </p:nvSpPr>
        <p:spPr>
          <a:xfrm>
            <a:off x="6616283" y="13664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7D636A-2E4B-6647-AF1B-FE10E40FA82B}"/>
              </a:ext>
            </a:extLst>
          </p:cNvPr>
          <p:cNvSpPr txBox="1"/>
          <p:nvPr/>
        </p:nvSpPr>
        <p:spPr>
          <a:xfrm>
            <a:off x="7069859" y="13624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853B19-A8CC-EE43-9F54-3A8AE0F6556B}"/>
              </a:ext>
            </a:extLst>
          </p:cNvPr>
          <p:cNvSpPr txBox="1"/>
          <p:nvPr/>
        </p:nvSpPr>
        <p:spPr>
          <a:xfrm>
            <a:off x="9487971" y="13643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D0BE09-01D4-6C4E-98BA-DF7848DF2498}"/>
              </a:ext>
            </a:extLst>
          </p:cNvPr>
          <p:cNvSpPr txBox="1"/>
          <p:nvPr/>
        </p:nvSpPr>
        <p:spPr>
          <a:xfrm>
            <a:off x="9923279" y="13600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2AB904-D3C4-3A4B-B3EA-90B3155732E6}"/>
              </a:ext>
            </a:extLst>
          </p:cNvPr>
          <p:cNvSpPr txBox="1"/>
          <p:nvPr/>
        </p:nvSpPr>
        <p:spPr>
          <a:xfrm>
            <a:off x="10376855" y="13561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1C97D1-A381-044E-A93F-C88A0112963B}"/>
              </a:ext>
            </a:extLst>
          </p:cNvPr>
          <p:cNvSpPr txBox="1"/>
          <p:nvPr/>
        </p:nvSpPr>
        <p:spPr>
          <a:xfrm>
            <a:off x="6997088" y="842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A2047A-A3BF-BD43-A133-3A53C37E2692}"/>
              </a:ext>
            </a:extLst>
          </p:cNvPr>
          <p:cNvSpPr txBox="1"/>
          <p:nvPr/>
        </p:nvSpPr>
        <p:spPr>
          <a:xfrm>
            <a:off x="8424193" y="7020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D7A4A6-C697-6144-8739-27DBE590524E}"/>
              </a:ext>
            </a:extLst>
          </p:cNvPr>
          <p:cNvCxnSpPr>
            <a:cxnSpLocks/>
          </p:cNvCxnSpPr>
          <p:nvPr/>
        </p:nvCxnSpPr>
        <p:spPr>
          <a:xfrm flipV="1">
            <a:off x="9390089" y="740348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D579F7F-6D6B-AA4D-9573-8BEEFCFF42DA}"/>
              </a:ext>
            </a:extLst>
          </p:cNvPr>
          <p:cNvGraphicFramePr>
            <a:graphicFrameLocks noGrp="1"/>
          </p:cNvGraphicFramePr>
          <p:nvPr/>
        </p:nvGraphicFramePr>
        <p:xfrm>
          <a:off x="8623394" y="1092699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6426A3-4B88-6C4A-A7F0-0FCF47580603}"/>
              </a:ext>
            </a:extLst>
          </p:cNvPr>
          <p:cNvCxnSpPr>
            <a:cxnSpLocks/>
          </p:cNvCxnSpPr>
          <p:nvPr/>
        </p:nvCxnSpPr>
        <p:spPr>
          <a:xfrm>
            <a:off x="6163141" y="1019020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F96B40EE-36AE-4B47-90E0-A0E810D0207D}"/>
              </a:ext>
            </a:extLst>
          </p:cNvPr>
          <p:cNvGraphicFramePr>
            <a:graphicFrameLocks noGrp="1"/>
          </p:cNvGraphicFramePr>
          <p:nvPr/>
        </p:nvGraphicFramePr>
        <p:xfrm>
          <a:off x="7670727" y="1113607"/>
          <a:ext cx="405973" cy="283845"/>
        </p:xfrm>
        <a:graphic>
          <a:graphicData uri="http://schemas.openxmlformats.org/drawingml/2006/table">
            <a:tbl>
              <a:tblPr/>
              <a:tblGrid>
                <a:gridCol w="405973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6FE866B5-ED97-6545-AF76-ED0A1926A5E3}"/>
              </a:ext>
            </a:extLst>
          </p:cNvPr>
          <p:cNvSpPr/>
          <p:nvPr/>
        </p:nvSpPr>
        <p:spPr>
          <a:xfrm>
            <a:off x="11556" y="533361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2B12A-6721-7444-87FB-4C220777260C}"/>
              </a:ext>
            </a:extLst>
          </p:cNvPr>
          <p:cNvSpPr txBox="1"/>
          <p:nvPr/>
        </p:nvSpPr>
        <p:spPr>
          <a:xfrm>
            <a:off x="92392" y="676342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A887EE-E5E0-AB49-BFAA-952C67D45D8F}"/>
              </a:ext>
            </a:extLst>
          </p:cNvPr>
          <p:cNvSpPr txBox="1"/>
          <p:nvPr/>
        </p:nvSpPr>
        <p:spPr>
          <a:xfrm>
            <a:off x="1434811" y="680999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76F969-CC72-8749-AF54-DC968798150A}"/>
              </a:ext>
            </a:extLst>
          </p:cNvPr>
          <p:cNvSpPr txBox="1"/>
          <p:nvPr/>
        </p:nvSpPr>
        <p:spPr>
          <a:xfrm>
            <a:off x="3391343" y="667781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2CE7C2-856F-A547-B2D2-2EB01EA16BB9}"/>
              </a:ext>
            </a:extLst>
          </p:cNvPr>
          <p:cNvCxnSpPr>
            <a:cxnSpLocks/>
          </p:cNvCxnSpPr>
          <p:nvPr/>
        </p:nvCxnSpPr>
        <p:spPr>
          <a:xfrm flipV="1">
            <a:off x="1446110" y="693858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969307C-3524-DA41-A2AE-5EBC759F6FAF}"/>
              </a:ext>
            </a:extLst>
          </p:cNvPr>
          <p:cNvCxnSpPr>
            <a:cxnSpLocks/>
          </p:cNvCxnSpPr>
          <p:nvPr/>
        </p:nvCxnSpPr>
        <p:spPr>
          <a:xfrm flipV="1">
            <a:off x="2380257" y="712257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9B4AD39-5461-7546-8FF2-26E66878125A}"/>
              </a:ext>
            </a:extLst>
          </p:cNvPr>
          <p:cNvSpPr/>
          <p:nvPr/>
        </p:nvSpPr>
        <p:spPr>
          <a:xfrm flipH="1">
            <a:off x="191378" y="110521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D925CD2-04D4-DC41-8CE2-AFE8C044D5F3}"/>
              </a:ext>
            </a:extLst>
          </p:cNvPr>
          <p:cNvSpPr/>
          <p:nvPr/>
        </p:nvSpPr>
        <p:spPr>
          <a:xfrm flipH="1">
            <a:off x="609622" y="109784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C64B5A1-F591-1B4F-AA03-905AEDD070EE}"/>
              </a:ext>
            </a:extLst>
          </p:cNvPr>
          <p:cNvSpPr/>
          <p:nvPr/>
        </p:nvSpPr>
        <p:spPr>
          <a:xfrm flipH="1">
            <a:off x="1061635" y="1102417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FFEEB12-F854-DA4D-815E-4C036E5C84B1}"/>
              </a:ext>
            </a:extLst>
          </p:cNvPr>
          <p:cNvSpPr/>
          <p:nvPr/>
        </p:nvSpPr>
        <p:spPr>
          <a:xfrm flipH="1">
            <a:off x="3507852" y="1091861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A4F6FD6-4DEE-5442-B6D4-5955AEB2963B}"/>
              </a:ext>
            </a:extLst>
          </p:cNvPr>
          <p:cNvSpPr/>
          <p:nvPr/>
        </p:nvSpPr>
        <p:spPr>
          <a:xfrm flipH="1">
            <a:off x="3926096" y="1084491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3586F1C-64D4-F841-B700-16DB18D85A1A}"/>
              </a:ext>
            </a:extLst>
          </p:cNvPr>
          <p:cNvSpPr/>
          <p:nvPr/>
        </p:nvSpPr>
        <p:spPr>
          <a:xfrm flipH="1">
            <a:off x="4378109" y="1089068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673F1D-64D4-4949-A1F3-507A68AF62FC}"/>
              </a:ext>
            </a:extLst>
          </p:cNvPr>
          <p:cNvSpPr txBox="1"/>
          <p:nvPr/>
        </p:nvSpPr>
        <p:spPr>
          <a:xfrm>
            <a:off x="182229" y="1362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458FBE-7FF1-A84F-B71B-A172F4986B92}"/>
              </a:ext>
            </a:extLst>
          </p:cNvPr>
          <p:cNvSpPr txBox="1"/>
          <p:nvPr/>
        </p:nvSpPr>
        <p:spPr>
          <a:xfrm>
            <a:off x="617537" y="13582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8C7AD77-59B7-0945-BEF1-BD0FEC9FA877}"/>
              </a:ext>
            </a:extLst>
          </p:cNvPr>
          <p:cNvSpPr txBox="1"/>
          <p:nvPr/>
        </p:nvSpPr>
        <p:spPr>
          <a:xfrm>
            <a:off x="1071113" y="13542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1341863-2851-5E43-9C4B-27ED63E045DB}"/>
              </a:ext>
            </a:extLst>
          </p:cNvPr>
          <p:cNvSpPr txBox="1"/>
          <p:nvPr/>
        </p:nvSpPr>
        <p:spPr>
          <a:xfrm>
            <a:off x="3489225" y="13561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DBDB889-EFB4-7F4C-8331-66407BEC6E72}"/>
              </a:ext>
            </a:extLst>
          </p:cNvPr>
          <p:cNvSpPr txBox="1"/>
          <p:nvPr/>
        </p:nvSpPr>
        <p:spPr>
          <a:xfrm>
            <a:off x="3924533" y="1351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12125F0-2674-D04E-9A74-515CF62D9140}"/>
              </a:ext>
            </a:extLst>
          </p:cNvPr>
          <p:cNvSpPr txBox="1"/>
          <p:nvPr/>
        </p:nvSpPr>
        <p:spPr>
          <a:xfrm>
            <a:off x="4378109" y="13478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43086F-C4E4-BF47-86AD-97D2B28361E2}"/>
              </a:ext>
            </a:extLst>
          </p:cNvPr>
          <p:cNvSpPr txBox="1"/>
          <p:nvPr/>
        </p:nvSpPr>
        <p:spPr>
          <a:xfrm>
            <a:off x="998342" y="8343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1B3DAA-5A52-8148-95FE-7CC22854A785}"/>
              </a:ext>
            </a:extLst>
          </p:cNvPr>
          <p:cNvSpPr txBox="1"/>
          <p:nvPr/>
        </p:nvSpPr>
        <p:spPr>
          <a:xfrm>
            <a:off x="2425447" y="6938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8F1FAE3-CE48-A44B-BBD6-B6F5DF819048}"/>
              </a:ext>
            </a:extLst>
          </p:cNvPr>
          <p:cNvCxnSpPr>
            <a:cxnSpLocks/>
          </p:cNvCxnSpPr>
          <p:nvPr/>
        </p:nvCxnSpPr>
        <p:spPr>
          <a:xfrm flipV="1">
            <a:off x="3391343" y="732140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5A4699FD-EB70-914C-9BAF-63DAB3F230C7}"/>
              </a:ext>
            </a:extLst>
          </p:cNvPr>
          <p:cNvGraphicFramePr>
            <a:graphicFrameLocks noGrp="1"/>
          </p:cNvGraphicFramePr>
          <p:nvPr/>
        </p:nvGraphicFramePr>
        <p:xfrm>
          <a:off x="2624648" y="1084491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55F5109-225A-304E-B6B4-8B487F18163C}"/>
              </a:ext>
            </a:extLst>
          </p:cNvPr>
          <p:cNvCxnSpPr>
            <a:cxnSpLocks/>
          </p:cNvCxnSpPr>
          <p:nvPr/>
        </p:nvCxnSpPr>
        <p:spPr>
          <a:xfrm>
            <a:off x="142408" y="1010906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4C97F0A4-DE5C-B840-9A02-5C736CDEE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927628"/>
              </p:ext>
            </p:extLst>
          </p:nvPr>
        </p:nvGraphicFramePr>
        <p:xfrm>
          <a:off x="1671981" y="1105399"/>
          <a:ext cx="486003" cy="283845"/>
        </p:xfrm>
        <a:graphic>
          <a:graphicData uri="http://schemas.openxmlformats.org/drawingml/2006/table">
            <a:tbl>
              <a:tblPr/>
              <a:tblGrid>
                <a:gridCol w="486003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8520655-DA4D-1846-8354-8AD13906CCA3}"/>
              </a:ext>
            </a:extLst>
          </p:cNvPr>
          <p:cNvCxnSpPr>
            <a:cxnSpLocks/>
          </p:cNvCxnSpPr>
          <p:nvPr/>
        </p:nvCxnSpPr>
        <p:spPr>
          <a:xfrm flipH="1" flipV="1">
            <a:off x="5957786" y="-4102"/>
            <a:ext cx="83350" cy="686210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A6BF4D2-AFCF-1145-BB91-F3C739BDA592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C050D2-67E5-D340-8424-D0AE98362BD8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31124D9-9304-4B4C-9AA8-5880F1C3D566}"/>
              </a:ext>
            </a:extLst>
          </p:cNvPr>
          <p:cNvSpPr/>
          <p:nvPr/>
        </p:nvSpPr>
        <p:spPr>
          <a:xfrm>
            <a:off x="6003992" y="743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161A362-841B-264E-A58E-883A49CC6C35}"/>
              </a:ext>
            </a:extLst>
          </p:cNvPr>
          <p:cNvSpPr txBox="1"/>
          <p:nvPr/>
        </p:nvSpPr>
        <p:spPr>
          <a:xfrm>
            <a:off x="6011243" y="3315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CD6FF3A-1037-8845-951E-2FB54DF13C7D}"/>
              </a:ext>
            </a:extLst>
          </p:cNvPr>
          <p:cNvSpPr txBox="1"/>
          <p:nvPr/>
        </p:nvSpPr>
        <p:spPr>
          <a:xfrm>
            <a:off x="6084470" y="1877939"/>
            <a:ext cx="128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Energy flow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0FD9D1-EC6B-A847-AB15-B7753E3E23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32960" r="-1" b="51333"/>
          <a:stretch/>
        </p:blipFill>
        <p:spPr>
          <a:xfrm>
            <a:off x="7948582" y="4516182"/>
            <a:ext cx="2748609" cy="1182919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094EC16-A593-DB4D-903F-AA87B4DF7C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973"/>
          <a:stretch/>
        </p:blipFill>
        <p:spPr>
          <a:xfrm>
            <a:off x="6110846" y="2771736"/>
            <a:ext cx="2872985" cy="1182919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3927A0C0-75FC-7541-87B9-2D2E3D6AC8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844" r="1058" b="17081"/>
          <a:stretch/>
        </p:blipFill>
        <p:spPr>
          <a:xfrm>
            <a:off x="9215929" y="2829551"/>
            <a:ext cx="2738298" cy="1067288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7F2FC798-F878-904F-855C-36BC6C8C83A8}"/>
              </a:ext>
            </a:extLst>
          </p:cNvPr>
          <p:cNvSpPr txBox="1"/>
          <p:nvPr/>
        </p:nvSpPr>
        <p:spPr>
          <a:xfrm>
            <a:off x="-16422" y="1874193"/>
            <a:ext cx="128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Energy flow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F405DD2-D8F5-D64F-80CE-3195311D41C2}"/>
              </a:ext>
            </a:extLst>
          </p:cNvPr>
          <p:cNvCxnSpPr>
            <a:cxnSpLocks/>
          </p:cNvCxnSpPr>
          <p:nvPr/>
        </p:nvCxnSpPr>
        <p:spPr>
          <a:xfrm>
            <a:off x="76975" y="2261446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10DF8EC-C7E1-C449-B282-9D0888CDAF7D}"/>
              </a:ext>
            </a:extLst>
          </p:cNvPr>
          <p:cNvCxnSpPr>
            <a:cxnSpLocks/>
          </p:cNvCxnSpPr>
          <p:nvPr/>
        </p:nvCxnSpPr>
        <p:spPr>
          <a:xfrm>
            <a:off x="6150866" y="2258130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C1A51CA8-FB15-8840-99B9-57D16CBE16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715" r="-979" b="16415"/>
          <a:stretch/>
        </p:blipFill>
        <p:spPr>
          <a:xfrm>
            <a:off x="3114960" y="2804558"/>
            <a:ext cx="2827984" cy="123887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0B29E0CA-D26D-F044-B9E3-9C74EFA1B7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080" r="1158" b="51309"/>
          <a:stretch/>
        </p:blipFill>
        <p:spPr>
          <a:xfrm>
            <a:off x="1494809" y="4498026"/>
            <a:ext cx="2914987" cy="120107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FEF2E383-690D-7B48-942B-F5112B4625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" t="621" r="2513" b="84624"/>
          <a:stretch/>
        </p:blipFill>
        <p:spPr>
          <a:xfrm>
            <a:off x="85719" y="2828405"/>
            <a:ext cx="2822446" cy="119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8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FDA8010-0BA9-B44A-A603-81CFD706F656}"/>
              </a:ext>
            </a:extLst>
          </p:cNvPr>
          <p:cNvGraphicFramePr>
            <a:graphicFrameLocks noGrp="1"/>
          </p:cNvGraphicFramePr>
          <p:nvPr/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28750.6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27205.0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</a:t>
            </a:r>
            <a:r>
              <a:rPr lang="en-GB" sz="2400" dirty="0">
                <a:solidFill>
                  <a:sysClr val="windowText" lastClr="000000"/>
                </a:solidFill>
              </a:rPr>
              <a:t>1 MW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646149-91D3-5F4F-AD51-0FE00AD9A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AF25FB-C50F-614F-9E77-4F62E3FD245D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CENTRALISED PLANNING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1263E-9582-9C4C-B45F-33AE30B64F69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+ 2.977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CDCFD41-93A1-C14F-BD43-D207965F8F8B}"/>
              </a:ext>
            </a:extLst>
          </p:cNvPr>
          <p:cNvSpPr txBox="1"/>
          <p:nvPr/>
        </p:nvSpPr>
        <p:spPr>
          <a:xfrm>
            <a:off x="8892242" y="511284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B8CCC-4C5D-3645-8387-832C1768BDEC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D319BB-98ED-A647-9B2E-9BC1B3B6456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4975EB-0462-A347-BC4D-EC7F80D3438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106FAF-2A08-5F41-9450-5E789774F8C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29DD4A-2BE9-6441-B032-ACF742BE3E17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4DCA45-BB05-CF45-A6AB-DB02573FC871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765232-0F1F-734D-AF45-C0C3C27E7E5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945D21F-A24B-3B41-98DA-805950BE7A1E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BD9C1EC-90DC-814D-904C-7B9A9B4B924F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82F3C9-8BA8-0142-BEE2-07A3D877131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DD2763-4029-5447-9F67-D826BC29E2E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B59148-CCE7-714F-BF1A-9EC49A0382D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00402E-4EE3-2E49-B9AE-C270199E40A8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E8E3C-A22C-C848-8C75-E1A215668FE9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3CE661-54BD-834D-84C5-838D1FD922D3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F171E30-72AC-DA4C-BDE4-5103224786F0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3FA861D-5E94-944F-90D0-C1527CBE96C3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8B7185-AEC6-0947-B88A-8C3CAB59D508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E468084C-6E1C-A544-BD17-1471BE3E2C86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83CA418-7347-9A46-BF6C-9A557AC6DC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0EBF993-0EC1-F246-9DEF-018D3E78FD8B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42DB9EF-DDAE-C04E-B53F-45FC24B88601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7F5DC-B828-174F-9FB5-1248D9B6FFDD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17C064F-5347-5D41-A440-11D40285E065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970860B-7B82-194A-9E05-79BC6C10BEE3}"/>
              </a:ext>
            </a:extLst>
          </p:cNvPr>
          <p:cNvSpPr txBox="1"/>
          <p:nvPr/>
        </p:nvSpPr>
        <p:spPr>
          <a:xfrm>
            <a:off x="7501410" y="853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7EED41E-F2CD-0741-8B4D-180ED507D3BA}"/>
              </a:ext>
            </a:extLst>
          </p:cNvPr>
          <p:cNvSpPr txBox="1"/>
          <p:nvPr/>
        </p:nvSpPr>
        <p:spPr>
          <a:xfrm>
            <a:off x="7936718" y="849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E5979A4-DDA4-A647-970B-0110E2786B1E}"/>
              </a:ext>
            </a:extLst>
          </p:cNvPr>
          <p:cNvSpPr txBox="1"/>
          <p:nvPr/>
        </p:nvSpPr>
        <p:spPr>
          <a:xfrm>
            <a:off x="8390294" y="845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06499EB-A258-7447-9A76-0F8E8B1A321C}"/>
              </a:ext>
            </a:extLst>
          </p:cNvPr>
          <p:cNvSpPr txBox="1"/>
          <p:nvPr/>
        </p:nvSpPr>
        <p:spPr>
          <a:xfrm>
            <a:off x="10771830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50F26A1-27F2-FA4A-A0E6-21B2B4295B9A}"/>
              </a:ext>
            </a:extLst>
          </p:cNvPr>
          <p:cNvSpPr txBox="1"/>
          <p:nvPr/>
        </p:nvSpPr>
        <p:spPr>
          <a:xfrm>
            <a:off x="11207138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C0D196E-181C-A148-9003-ED71E2636D98}"/>
              </a:ext>
            </a:extLst>
          </p:cNvPr>
          <p:cNvSpPr txBox="1"/>
          <p:nvPr/>
        </p:nvSpPr>
        <p:spPr>
          <a:xfrm>
            <a:off x="11660714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graphicFrame>
        <p:nvGraphicFramePr>
          <p:cNvPr id="147" name="Table 146">
            <a:extLst>
              <a:ext uri="{FF2B5EF4-FFF2-40B4-BE49-F238E27FC236}">
                <a16:creationId xmlns:a16="http://schemas.microsoft.com/office/drawing/2014/main" id="{9B193114-9C66-1C47-AA19-550F9454A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954929"/>
              </p:ext>
            </p:extLst>
          </p:nvPr>
        </p:nvGraphicFramePr>
        <p:xfrm>
          <a:off x="8991162" y="596401"/>
          <a:ext cx="405973" cy="283845"/>
        </p:xfrm>
        <a:graphic>
          <a:graphicData uri="http://schemas.openxmlformats.org/drawingml/2006/table">
            <a:tbl>
              <a:tblPr/>
              <a:tblGrid>
                <a:gridCol w="405973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48" name="TextBox 147">
            <a:extLst>
              <a:ext uri="{FF2B5EF4-FFF2-40B4-BE49-F238E27FC236}">
                <a16:creationId xmlns:a16="http://schemas.microsoft.com/office/drawing/2014/main" id="{59E82B65-F962-4743-9CD1-BF03B62B36D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67A1A7-33CA-594D-A0E3-000EE2CF9CC9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A429F7-E8F0-C341-BAAE-1412D095914C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4BC07D13-C0AB-2E4D-A2FD-0F26690F9C2C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B260A5-185A-0445-A664-56809793C755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E093C77E-F7B7-A343-AB28-5F92083B95EA}"/>
              </a:ext>
            </a:extLst>
          </p:cNvPr>
          <p:cNvSpPr txBox="1"/>
          <p:nvPr/>
        </p:nvSpPr>
        <p:spPr>
          <a:xfrm>
            <a:off x="5897236" y="5081775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+ 3.4 MW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855D137-4A30-6144-8600-82516E0A097D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A11746F-5DFB-8D4B-87DC-64EB86088E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</p:spTree>
    <p:extLst>
      <p:ext uri="{BB962C8B-B14F-4D97-AF65-F5344CB8AC3E}">
        <p14:creationId xmlns:p14="http://schemas.microsoft.com/office/powerpoint/2010/main" val="2609105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/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28750.6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27205.0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PERFECT COMPETITION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+ 2.977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535839A-389E-4F43-86D5-26AB8B57E7A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36DC22F-96F2-1D41-8721-19410280486E}"/>
              </a:ext>
            </a:extLst>
          </p:cNvPr>
          <p:cNvSpPr txBox="1"/>
          <p:nvPr/>
        </p:nvSpPr>
        <p:spPr>
          <a:xfrm>
            <a:off x="7501410" y="853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532DA7C-F3FA-0841-A410-6D97F6D001D3}"/>
              </a:ext>
            </a:extLst>
          </p:cNvPr>
          <p:cNvSpPr txBox="1"/>
          <p:nvPr/>
        </p:nvSpPr>
        <p:spPr>
          <a:xfrm>
            <a:off x="7936718" y="849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5876CB7-C21A-1D45-9F54-DA2AAD45B6D3}"/>
              </a:ext>
            </a:extLst>
          </p:cNvPr>
          <p:cNvSpPr txBox="1"/>
          <p:nvPr/>
        </p:nvSpPr>
        <p:spPr>
          <a:xfrm>
            <a:off x="8390294" y="845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ABC228EE-209B-6A43-908F-84D9A374AF8F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5E98BD6-E264-6C4C-A63F-F38798165D6B}"/>
              </a:ext>
            </a:extLst>
          </p:cNvPr>
          <p:cNvSpPr txBox="1"/>
          <p:nvPr/>
        </p:nvSpPr>
        <p:spPr>
          <a:xfrm>
            <a:off x="5897236" y="5081775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+ 3.4 MW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876D0B5-C4BF-BB44-B2C6-CAA079AFDE34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41D31B3-103C-0B49-AFCF-1B24B2B42F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3BBF3620-77C8-7A4E-A452-163D688F7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884505"/>
              </p:ext>
            </p:extLst>
          </p:nvPr>
        </p:nvGraphicFramePr>
        <p:xfrm>
          <a:off x="8991162" y="596401"/>
          <a:ext cx="405973" cy="283845"/>
        </p:xfrm>
        <a:graphic>
          <a:graphicData uri="http://schemas.openxmlformats.org/drawingml/2006/table">
            <a:tbl>
              <a:tblPr/>
              <a:tblGrid>
                <a:gridCol w="405973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F69F622F-D84E-0A48-B930-27F45E5B4BC3}"/>
              </a:ext>
            </a:extLst>
          </p:cNvPr>
          <p:cNvSpPr txBox="1"/>
          <p:nvPr/>
        </p:nvSpPr>
        <p:spPr>
          <a:xfrm>
            <a:off x="10771830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1939CA8-ED1B-DA42-8A84-62A3FC0D565A}"/>
              </a:ext>
            </a:extLst>
          </p:cNvPr>
          <p:cNvSpPr txBox="1"/>
          <p:nvPr/>
        </p:nvSpPr>
        <p:spPr>
          <a:xfrm>
            <a:off x="11207138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C9BA7D5-7A05-EB4F-8985-45A259286C0F}"/>
              </a:ext>
            </a:extLst>
          </p:cNvPr>
          <p:cNvSpPr txBox="1"/>
          <p:nvPr/>
        </p:nvSpPr>
        <p:spPr>
          <a:xfrm>
            <a:off x="11660714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</p:spTree>
    <p:extLst>
      <p:ext uri="{BB962C8B-B14F-4D97-AF65-F5344CB8AC3E}">
        <p14:creationId xmlns:p14="http://schemas.microsoft.com/office/powerpoint/2010/main" val="1773863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809193C-11E6-2A44-82F2-BF72DE01A19F}"/>
              </a:ext>
            </a:extLst>
          </p:cNvPr>
          <p:cNvSpPr txBox="1"/>
          <p:nvPr/>
        </p:nvSpPr>
        <p:spPr>
          <a:xfrm>
            <a:off x="9020035" y="481216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91A6BBCE-05CD-4940-BE9D-65C1789DBA81}"/>
              </a:ext>
            </a:extLst>
          </p:cNvPr>
          <p:cNvSpPr txBox="1"/>
          <p:nvPr/>
        </p:nvSpPr>
        <p:spPr>
          <a:xfrm>
            <a:off x="0" y="33243"/>
            <a:ext cx="2323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2">
                    <a:lumMod val="75000"/>
                  </a:schemeClr>
                </a:solidFill>
              </a:rPr>
              <a:t>GENERAL SET UP</a:t>
            </a:r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8982899E-08B8-7A48-AFC1-BA4905A0D568}"/>
              </a:ext>
            </a:extLst>
          </p:cNvPr>
          <p:cNvSpPr/>
          <p:nvPr/>
        </p:nvSpPr>
        <p:spPr>
          <a:xfrm rot="16200000">
            <a:off x="925148" y="3130978"/>
            <a:ext cx="308486" cy="1733863"/>
          </a:xfrm>
          <a:prstGeom prst="righ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A567E5CA-3755-E04E-A5ED-5BB5D2ABF774}"/>
              </a:ext>
            </a:extLst>
          </p:cNvPr>
          <p:cNvSpPr/>
          <p:nvPr/>
        </p:nvSpPr>
        <p:spPr>
          <a:xfrm rot="16200000">
            <a:off x="2805436" y="3097965"/>
            <a:ext cx="308486" cy="1733863"/>
          </a:xfrm>
          <a:prstGeom prst="rightBrac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EFA9E800-F301-724C-923A-1A7B507C79C5}"/>
              </a:ext>
            </a:extLst>
          </p:cNvPr>
          <p:cNvSpPr/>
          <p:nvPr/>
        </p:nvSpPr>
        <p:spPr>
          <a:xfrm rot="16200000">
            <a:off x="4789660" y="792209"/>
            <a:ext cx="308486" cy="1733863"/>
          </a:xfrm>
          <a:prstGeom prst="righ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06580280-013B-B24B-8FAA-5FAA05E49546}"/>
              </a:ext>
            </a:extLst>
          </p:cNvPr>
          <p:cNvSpPr/>
          <p:nvPr/>
        </p:nvSpPr>
        <p:spPr>
          <a:xfrm rot="16200000">
            <a:off x="6669948" y="759196"/>
            <a:ext cx="308486" cy="1733863"/>
          </a:xfrm>
          <a:prstGeom prst="rightBrac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B33B3650-3EAA-4449-93B4-6E63915835BF}"/>
              </a:ext>
            </a:extLst>
          </p:cNvPr>
          <p:cNvSpPr/>
          <p:nvPr/>
        </p:nvSpPr>
        <p:spPr>
          <a:xfrm rot="16200000">
            <a:off x="8798529" y="3142599"/>
            <a:ext cx="308486" cy="1733863"/>
          </a:xfrm>
          <a:prstGeom prst="righ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ight Brace 52">
            <a:extLst>
              <a:ext uri="{FF2B5EF4-FFF2-40B4-BE49-F238E27FC236}">
                <a16:creationId xmlns:a16="http://schemas.microsoft.com/office/drawing/2014/main" id="{2F30B9D9-4020-FC42-9412-C0446B975E93}"/>
              </a:ext>
            </a:extLst>
          </p:cNvPr>
          <p:cNvSpPr/>
          <p:nvPr/>
        </p:nvSpPr>
        <p:spPr>
          <a:xfrm rot="16200000">
            <a:off x="10678817" y="3109586"/>
            <a:ext cx="308486" cy="1733863"/>
          </a:xfrm>
          <a:prstGeom prst="rightBrac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FAD4A2-D146-8B41-B0A3-1E526B7D5472}"/>
              </a:ext>
            </a:extLst>
          </p:cNvPr>
          <p:cNvSpPr txBox="1"/>
          <p:nvPr/>
        </p:nvSpPr>
        <p:spPr>
          <a:xfrm>
            <a:off x="492008" y="3479888"/>
            <a:ext cx="1321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Producer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7D71CC5-7E48-D441-AC45-8F34204A2940}"/>
              </a:ext>
            </a:extLst>
          </p:cNvPr>
          <p:cNvSpPr txBox="1"/>
          <p:nvPr/>
        </p:nvSpPr>
        <p:spPr>
          <a:xfrm>
            <a:off x="2355443" y="3485955"/>
            <a:ext cx="1321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Producer 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BB957F2-CF2C-6F4E-AF8A-463ECF347777}"/>
              </a:ext>
            </a:extLst>
          </p:cNvPr>
          <p:cNvSpPr txBox="1"/>
          <p:nvPr/>
        </p:nvSpPr>
        <p:spPr>
          <a:xfrm>
            <a:off x="4349603" y="1164339"/>
            <a:ext cx="1321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Producer 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97D698-18BD-B74F-960B-055DC1E3F3E2}"/>
              </a:ext>
            </a:extLst>
          </p:cNvPr>
          <p:cNvSpPr txBox="1"/>
          <p:nvPr/>
        </p:nvSpPr>
        <p:spPr>
          <a:xfrm>
            <a:off x="6219955" y="1164339"/>
            <a:ext cx="1321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Producer 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468A869-25FC-0041-B453-139FA85851F2}"/>
              </a:ext>
            </a:extLst>
          </p:cNvPr>
          <p:cNvSpPr txBox="1"/>
          <p:nvPr/>
        </p:nvSpPr>
        <p:spPr>
          <a:xfrm>
            <a:off x="8353504" y="3507719"/>
            <a:ext cx="1321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Producer 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B4F81D2-93F7-FB46-BD37-34A16B95A6B2}"/>
              </a:ext>
            </a:extLst>
          </p:cNvPr>
          <p:cNvSpPr txBox="1"/>
          <p:nvPr/>
        </p:nvSpPr>
        <p:spPr>
          <a:xfrm>
            <a:off x="10223856" y="3507719"/>
            <a:ext cx="1321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Producer 2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164C8CA-B3C5-004E-99D2-2BD305528CCB}"/>
              </a:ext>
            </a:extLst>
          </p:cNvPr>
          <p:cNvCxnSpPr>
            <a:cxnSpLocks/>
          </p:cNvCxnSpPr>
          <p:nvPr/>
        </p:nvCxnSpPr>
        <p:spPr>
          <a:xfrm>
            <a:off x="264" y="448933"/>
            <a:ext cx="2279833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934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/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28750.6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27205.0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</a:t>
            </a:r>
            <a:r>
              <a:rPr lang="en-GB" sz="2400" dirty="0"/>
              <a:t>1 MW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0B3CB08-8801-784B-95AA-070B0B46964C}"/>
              </a:ext>
            </a:extLst>
          </p:cNvPr>
          <p:cNvSpPr txBox="1"/>
          <p:nvPr/>
        </p:nvSpPr>
        <p:spPr>
          <a:xfrm>
            <a:off x="10772806" y="5142033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+ 2.977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36DC22F-96F2-1D41-8721-19410280486E}"/>
              </a:ext>
            </a:extLst>
          </p:cNvPr>
          <p:cNvSpPr txBox="1"/>
          <p:nvPr/>
        </p:nvSpPr>
        <p:spPr>
          <a:xfrm>
            <a:off x="7501410" y="853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532DA7C-F3FA-0841-A410-6D97F6D001D3}"/>
              </a:ext>
            </a:extLst>
          </p:cNvPr>
          <p:cNvSpPr txBox="1"/>
          <p:nvPr/>
        </p:nvSpPr>
        <p:spPr>
          <a:xfrm>
            <a:off x="7936718" y="849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5876CB7-C21A-1D45-9F54-DA2AAD45B6D3}"/>
              </a:ext>
            </a:extLst>
          </p:cNvPr>
          <p:cNvSpPr txBox="1"/>
          <p:nvPr/>
        </p:nvSpPr>
        <p:spPr>
          <a:xfrm>
            <a:off x="8390294" y="845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ABC228EE-209B-6A43-908F-84D9A374AF8F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5E98BD6-E264-6C4C-A63F-F38798165D6B}"/>
              </a:ext>
            </a:extLst>
          </p:cNvPr>
          <p:cNvSpPr txBox="1"/>
          <p:nvPr/>
        </p:nvSpPr>
        <p:spPr>
          <a:xfrm>
            <a:off x="5897236" y="5081775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+ 3.4 MW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2D90EE0-C61D-134C-9D22-5C8EDCEB9235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7EA69A-1F7D-3A4A-9D58-AE197AB3A07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EBD5731A-592F-8C43-A25F-F64D03116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804702"/>
              </p:ext>
            </p:extLst>
          </p:nvPr>
        </p:nvGraphicFramePr>
        <p:xfrm>
          <a:off x="8991162" y="596401"/>
          <a:ext cx="405973" cy="283845"/>
        </p:xfrm>
        <a:graphic>
          <a:graphicData uri="http://schemas.openxmlformats.org/drawingml/2006/table">
            <a:tbl>
              <a:tblPr/>
              <a:tblGrid>
                <a:gridCol w="405973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8" name="TextBox 87">
            <a:extLst>
              <a:ext uri="{FF2B5EF4-FFF2-40B4-BE49-F238E27FC236}">
                <a16:creationId xmlns:a16="http://schemas.microsoft.com/office/drawing/2014/main" id="{3D89CAF2-ECD3-F84C-A76C-4B6DDFB0690D}"/>
              </a:ext>
            </a:extLst>
          </p:cNvPr>
          <p:cNvSpPr txBox="1"/>
          <p:nvPr/>
        </p:nvSpPr>
        <p:spPr>
          <a:xfrm>
            <a:off x="10771830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071920A-06E7-534C-A0DC-868B0D1DF1D4}"/>
              </a:ext>
            </a:extLst>
          </p:cNvPr>
          <p:cNvSpPr txBox="1"/>
          <p:nvPr/>
        </p:nvSpPr>
        <p:spPr>
          <a:xfrm>
            <a:off x="11207138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6720A1F-096C-764E-8D9D-A7F5F7CCE715}"/>
              </a:ext>
            </a:extLst>
          </p:cNvPr>
          <p:cNvSpPr txBox="1"/>
          <p:nvPr/>
        </p:nvSpPr>
        <p:spPr>
          <a:xfrm>
            <a:off x="11660714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</p:spTree>
    <p:extLst>
      <p:ext uri="{BB962C8B-B14F-4D97-AF65-F5344CB8AC3E}">
        <p14:creationId xmlns:p14="http://schemas.microsoft.com/office/powerpoint/2010/main" val="3844084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FDA8010-0BA9-B44A-A603-81CFD706F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47931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19846.2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28649.4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27205.0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</a:t>
            </a:r>
            <a:r>
              <a:rPr lang="en-GB" sz="2400" dirty="0">
                <a:solidFill>
                  <a:sysClr val="windowText" lastClr="000000"/>
                </a:solidFill>
              </a:rPr>
              <a:t>1 MW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646149-91D3-5F4F-AD51-0FE00AD9A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AF25FB-C50F-614F-9E77-4F62E3FD245D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CENTRALISED PLANNING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1263E-9582-9C4C-B45F-33AE30B64F69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+ 1.549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CDCFD41-93A1-C14F-BD43-D207965F8F8B}"/>
              </a:ext>
            </a:extLst>
          </p:cNvPr>
          <p:cNvSpPr txBox="1"/>
          <p:nvPr/>
        </p:nvSpPr>
        <p:spPr>
          <a:xfrm>
            <a:off x="8892242" y="511284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B8CCC-4C5D-3645-8387-832C1768BDEC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D319BB-98ED-A647-9B2E-9BC1B3B6456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4975EB-0462-A347-BC4D-EC7F80D3438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106FAF-2A08-5F41-9450-5E789774F8C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29DD4A-2BE9-6441-B032-ACF742BE3E17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4DCA45-BB05-CF45-A6AB-DB02573FC871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765232-0F1F-734D-AF45-C0C3C27E7E5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945D21F-A24B-3B41-98DA-805950BE7A1E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BD9C1EC-90DC-814D-904C-7B9A9B4B924F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82F3C9-8BA8-0142-BEE2-07A3D877131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DD2763-4029-5447-9F67-D826BC29E2E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B59148-CCE7-714F-BF1A-9EC49A0382D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00402E-4EE3-2E49-B9AE-C270199E40A8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E8E3C-A22C-C848-8C75-E1A215668FE9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3CE661-54BD-834D-84C5-838D1FD922D3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F171E30-72AC-DA4C-BDE4-5103224786F0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3FA861D-5E94-944F-90D0-C1527CBE96C3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8B7185-AEC6-0947-B88A-8C3CAB59D508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E468084C-6E1C-A544-BD17-1471BE3E2C86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83CA418-7347-9A46-BF6C-9A557AC6DC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0EBF993-0EC1-F246-9DEF-018D3E78FD8B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42DB9EF-DDAE-C04E-B53F-45FC24B88601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7F5DC-B828-174F-9FB5-1248D9B6FFDD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17C064F-5347-5D41-A440-11D40285E065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970860B-7B82-194A-9E05-79BC6C10BEE3}"/>
              </a:ext>
            </a:extLst>
          </p:cNvPr>
          <p:cNvSpPr txBox="1"/>
          <p:nvPr/>
        </p:nvSpPr>
        <p:spPr>
          <a:xfrm>
            <a:off x="7437402" y="8534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7EED41E-F2CD-0741-8B4D-180ED507D3BA}"/>
              </a:ext>
            </a:extLst>
          </p:cNvPr>
          <p:cNvSpPr txBox="1"/>
          <p:nvPr/>
        </p:nvSpPr>
        <p:spPr>
          <a:xfrm>
            <a:off x="7872710" y="849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E5979A4-DDA4-A647-970B-0110E2786B1E}"/>
              </a:ext>
            </a:extLst>
          </p:cNvPr>
          <p:cNvSpPr txBox="1"/>
          <p:nvPr/>
        </p:nvSpPr>
        <p:spPr>
          <a:xfrm>
            <a:off x="8326286" y="845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06499EB-A258-7447-9A76-0F8E8B1A321C}"/>
              </a:ext>
            </a:extLst>
          </p:cNvPr>
          <p:cNvSpPr txBox="1"/>
          <p:nvPr/>
        </p:nvSpPr>
        <p:spPr>
          <a:xfrm>
            <a:off x="10744398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50F26A1-27F2-FA4A-A0E6-21B2B4295B9A}"/>
              </a:ext>
            </a:extLst>
          </p:cNvPr>
          <p:cNvSpPr txBox="1"/>
          <p:nvPr/>
        </p:nvSpPr>
        <p:spPr>
          <a:xfrm>
            <a:off x="11179706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C0D196E-181C-A148-9003-ED71E2636D98}"/>
              </a:ext>
            </a:extLst>
          </p:cNvPr>
          <p:cNvSpPr txBox="1"/>
          <p:nvPr/>
        </p:nvSpPr>
        <p:spPr>
          <a:xfrm>
            <a:off x="11633282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graphicFrame>
        <p:nvGraphicFramePr>
          <p:cNvPr id="147" name="Table 146">
            <a:extLst>
              <a:ext uri="{FF2B5EF4-FFF2-40B4-BE49-F238E27FC236}">
                <a16:creationId xmlns:a16="http://schemas.microsoft.com/office/drawing/2014/main" id="{9B193114-9C66-1C47-AA19-550F9454AD65}"/>
              </a:ext>
            </a:extLst>
          </p:cNvPr>
          <p:cNvGraphicFramePr>
            <a:graphicFrameLocks noGrp="1"/>
          </p:cNvGraphicFramePr>
          <p:nvPr/>
        </p:nvGraphicFramePr>
        <p:xfrm>
          <a:off x="8921813" y="56924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48" name="TextBox 147">
            <a:extLst>
              <a:ext uri="{FF2B5EF4-FFF2-40B4-BE49-F238E27FC236}">
                <a16:creationId xmlns:a16="http://schemas.microsoft.com/office/drawing/2014/main" id="{59E82B65-F962-4743-9CD1-BF03B62B36D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67A1A7-33CA-594D-A0E3-000EE2CF9CC9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A429F7-E8F0-C341-BAAE-1412D095914C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4BC07D13-C0AB-2E4D-A2FD-0F26690F9C2C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B260A5-185A-0445-A664-56809793C755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E093C77E-F7B7-A343-AB28-5F92083B95EA}"/>
              </a:ext>
            </a:extLst>
          </p:cNvPr>
          <p:cNvSpPr txBox="1"/>
          <p:nvPr/>
        </p:nvSpPr>
        <p:spPr>
          <a:xfrm>
            <a:off x="5897236" y="5081775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+ 0.365 MW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855D137-4A30-6144-8600-82516E0A097D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A11746F-5DFB-8D4B-87DC-64EB86088E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</p:spTree>
    <p:extLst>
      <p:ext uri="{BB962C8B-B14F-4D97-AF65-F5344CB8AC3E}">
        <p14:creationId xmlns:p14="http://schemas.microsoft.com/office/powerpoint/2010/main" val="2841757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/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28750.6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27205.0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PERFECT COMPETITION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+ 1.512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535839A-389E-4F43-86D5-26AB8B57E7A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graphicFrame>
        <p:nvGraphicFramePr>
          <p:cNvPr id="119" name="Table 118">
            <a:extLst>
              <a:ext uri="{FF2B5EF4-FFF2-40B4-BE49-F238E27FC236}">
                <a16:creationId xmlns:a16="http://schemas.microsoft.com/office/drawing/2014/main" id="{75264844-DECD-5A4C-BAF0-A1F44AA1236B}"/>
              </a:ext>
            </a:extLst>
          </p:cNvPr>
          <p:cNvGraphicFramePr>
            <a:graphicFrameLocks noGrp="1"/>
          </p:cNvGraphicFramePr>
          <p:nvPr/>
        </p:nvGraphicFramePr>
        <p:xfrm>
          <a:off x="8921813" y="56924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ABC228EE-209B-6A43-908F-84D9A374AF8F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5E98BD6-E264-6C4C-A63F-F38798165D6B}"/>
              </a:ext>
            </a:extLst>
          </p:cNvPr>
          <p:cNvSpPr txBox="1"/>
          <p:nvPr/>
        </p:nvSpPr>
        <p:spPr>
          <a:xfrm>
            <a:off x="5897236" y="5081775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+ 0.392 MW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876D0B5-C4BF-BB44-B2C6-CAA079AFDE34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41D31B3-103C-0B49-AFCF-1B24B2B42F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51A42E0-3419-B348-B170-A5AC907F9DAC}"/>
              </a:ext>
            </a:extLst>
          </p:cNvPr>
          <p:cNvSpPr txBox="1"/>
          <p:nvPr/>
        </p:nvSpPr>
        <p:spPr>
          <a:xfrm>
            <a:off x="7437402" y="8534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53D518D-060B-C74B-A098-2BC3632F568E}"/>
              </a:ext>
            </a:extLst>
          </p:cNvPr>
          <p:cNvSpPr txBox="1"/>
          <p:nvPr/>
        </p:nvSpPr>
        <p:spPr>
          <a:xfrm>
            <a:off x="7872710" y="849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334C42-B09E-2745-9443-7CECA8E37F5D}"/>
              </a:ext>
            </a:extLst>
          </p:cNvPr>
          <p:cNvSpPr txBox="1"/>
          <p:nvPr/>
        </p:nvSpPr>
        <p:spPr>
          <a:xfrm>
            <a:off x="8326286" y="845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F3569C5-D95C-5E48-940C-B7A8A9FD472D}"/>
              </a:ext>
            </a:extLst>
          </p:cNvPr>
          <p:cNvSpPr txBox="1"/>
          <p:nvPr/>
        </p:nvSpPr>
        <p:spPr>
          <a:xfrm>
            <a:off x="10744398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54F27B9-E19F-4F41-BBF8-6F1DA6E8926E}"/>
              </a:ext>
            </a:extLst>
          </p:cNvPr>
          <p:cNvSpPr txBox="1"/>
          <p:nvPr/>
        </p:nvSpPr>
        <p:spPr>
          <a:xfrm>
            <a:off x="11179706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66E079E-1487-1143-95BC-0EABAB8608DD}"/>
              </a:ext>
            </a:extLst>
          </p:cNvPr>
          <p:cNvSpPr txBox="1"/>
          <p:nvPr/>
        </p:nvSpPr>
        <p:spPr>
          <a:xfrm>
            <a:off x="11633282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</p:spTree>
    <p:extLst>
      <p:ext uri="{BB962C8B-B14F-4D97-AF65-F5344CB8AC3E}">
        <p14:creationId xmlns:p14="http://schemas.microsoft.com/office/powerpoint/2010/main" val="331233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/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28750.6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27205.0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</a:t>
            </a:r>
            <a:r>
              <a:rPr lang="en-GB" sz="2400" dirty="0"/>
              <a:t>1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+ 1.512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535839A-389E-4F43-86D5-26AB8B57E7A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graphicFrame>
        <p:nvGraphicFramePr>
          <p:cNvPr id="119" name="Table 118">
            <a:extLst>
              <a:ext uri="{FF2B5EF4-FFF2-40B4-BE49-F238E27FC236}">
                <a16:creationId xmlns:a16="http://schemas.microsoft.com/office/drawing/2014/main" id="{75264844-DECD-5A4C-BAF0-A1F44AA1236B}"/>
              </a:ext>
            </a:extLst>
          </p:cNvPr>
          <p:cNvGraphicFramePr>
            <a:graphicFrameLocks noGrp="1"/>
          </p:cNvGraphicFramePr>
          <p:nvPr/>
        </p:nvGraphicFramePr>
        <p:xfrm>
          <a:off x="8921813" y="56924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ABC228EE-209B-6A43-908F-84D9A374AF8F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5E98BD6-E264-6C4C-A63F-F38798165D6B}"/>
              </a:ext>
            </a:extLst>
          </p:cNvPr>
          <p:cNvSpPr txBox="1"/>
          <p:nvPr/>
        </p:nvSpPr>
        <p:spPr>
          <a:xfrm>
            <a:off x="5897236" y="5081775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+ 0.392 MW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876D0B5-C4BF-BB44-B2C6-CAA079AFDE34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41D31B3-103C-0B49-AFCF-1B24B2B42F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51A42E0-3419-B348-B170-A5AC907F9DAC}"/>
              </a:ext>
            </a:extLst>
          </p:cNvPr>
          <p:cNvSpPr txBox="1"/>
          <p:nvPr/>
        </p:nvSpPr>
        <p:spPr>
          <a:xfrm>
            <a:off x="7437402" y="8534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53D518D-060B-C74B-A098-2BC3632F568E}"/>
              </a:ext>
            </a:extLst>
          </p:cNvPr>
          <p:cNvSpPr txBox="1"/>
          <p:nvPr/>
        </p:nvSpPr>
        <p:spPr>
          <a:xfrm>
            <a:off x="7872710" y="849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334C42-B09E-2745-9443-7CECA8E37F5D}"/>
              </a:ext>
            </a:extLst>
          </p:cNvPr>
          <p:cNvSpPr txBox="1"/>
          <p:nvPr/>
        </p:nvSpPr>
        <p:spPr>
          <a:xfrm>
            <a:off x="8326286" y="845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F3569C5-D95C-5E48-940C-B7A8A9FD472D}"/>
              </a:ext>
            </a:extLst>
          </p:cNvPr>
          <p:cNvSpPr txBox="1"/>
          <p:nvPr/>
        </p:nvSpPr>
        <p:spPr>
          <a:xfrm>
            <a:off x="10744398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54F27B9-E19F-4F41-BBF8-6F1DA6E8926E}"/>
              </a:ext>
            </a:extLst>
          </p:cNvPr>
          <p:cNvSpPr txBox="1"/>
          <p:nvPr/>
        </p:nvSpPr>
        <p:spPr>
          <a:xfrm>
            <a:off x="11179706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66E079E-1487-1143-95BC-0EABAB8608DD}"/>
              </a:ext>
            </a:extLst>
          </p:cNvPr>
          <p:cNvSpPr txBox="1"/>
          <p:nvPr/>
        </p:nvSpPr>
        <p:spPr>
          <a:xfrm>
            <a:off x="11633282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47F5EA5-AD21-AA4B-AA9C-FB7BD8958B12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</p:spTree>
    <p:extLst>
      <p:ext uri="{BB962C8B-B14F-4D97-AF65-F5344CB8AC3E}">
        <p14:creationId xmlns:p14="http://schemas.microsoft.com/office/powerpoint/2010/main" val="2103309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FDA8010-0BA9-B44A-A603-81CFD706F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976771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12858.1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15456.0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28314.1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10733.2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15456.0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26189.2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</a:t>
            </a:r>
            <a:r>
              <a:rPr lang="en-GB" sz="2400" dirty="0">
                <a:solidFill>
                  <a:sysClr val="windowText" lastClr="000000"/>
                </a:solidFill>
              </a:rPr>
              <a:t>1 MW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646149-91D3-5F4F-AD51-0FE00AD9A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AF25FB-C50F-614F-9E77-4F62E3FD245D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CENTRALISED PLANNING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1263E-9582-9C4C-B45F-33AE30B64F69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+ 8.747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B8CCC-4C5D-3645-8387-832C1768BDEC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D319BB-98ED-A647-9B2E-9BC1B3B6456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4975EB-0462-A347-BC4D-EC7F80D3438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106FAF-2A08-5F41-9450-5E789774F8C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29DD4A-2BE9-6441-B032-ACF742BE3E17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4DCA45-BB05-CF45-A6AB-DB02573FC871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765232-0F1F-734D-AF45-C0C3C27E7E5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945D21F-A24B-3B41-98DA-805950BE7A1E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BD9C1EC-90DC-814D-904C-7B9A9B4B924F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82F3C9-8BA8-0142-BEE2-07A3D877131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DD2763-4029-5447-9F67-D826BC29E2E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B59148-CCE7-714F-BF1A-9EC49A0382D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00402E-4EE3-2E49-B9AE-C270199E40A8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E8E3C-A22C-C848-8C75-E1A215668FE9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3CE661-54BD-834D-84C5-838D1FD922D3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F171E30-72AC-DA4C-BDE4-5103224786F0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3FA861D-5E94-944F-90D0-C1527CBE96C3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8B7185-AEC6-0947-B88A-8C3CAB59D508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E468084C-6E1C-A544-BD17-1471BE3E2C86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83CA418-7347-9A46-BF6C-9A557AC6DC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0EBF993-0EC1-F246-9DEF-018D3E78FD8B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42DB9EF-DDAE-C04E-B53F-45FC24B88601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7F5DC-B828-174F-9FB5-1248D9B6FFDD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17C064F-5347-5D41-A440-11D40285E065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970860B-7B82-194A-9E05-79BC6C10BEE3}"/>
              </a:ext>
            </a:extLst>
          </p:cNvPr>
          <p:cNvSpPr txBox="1"/>
          <p:nvPr/>
        </p:nvSpPr>
        <p:spPr>
          <a:xfrm>
            <a:off x="7437402" y="8534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7EED41E-F2CD-0741-8B4D-180ED507D3BA}"/>
              </a:ext>
            </a:extLst>
          </p:cNvPr>
          <p:cNvSpPr txBox="1"/>
          <p:nvPr/>
        </p:nvSpPr>
        <p:spPr>
          <a:xfrm>
            <a:off x="7872710" y="849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E5979A4-DDA4-A647-970B-0110E2786B1E}"/>
              </a:ext>
            </a:extLst>
          </p:cNvPr>
          <p:cNvSpPr txBox="1"/>
          <p:nvPr/>
        </p:nvSpPr>
        <p:spPr>
          <a:xfrm>
            <a:off x="8326286" y="845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06499EB-A258-7447-9A76-0F8E8B1A321C}"/>
              </a:ext>
            </a:extLst>
          </p:cNvPr>
          <p:cNvSpPr txBox="1"/>
          <p:nvPr/>
        </p:nvSpPr>
        <p:spPr>
          <a:xfrm>
            <a:off x="10744398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50F26A1-27F2-FA4A-A0E6-21B2B4295B9A}"/>
              </a:ext>
            </a:extLst>
          </p:cNvPr>
          <p:cNvSpPr txBox="1"/>
          <p:nvPr/>
        </p:nvSpPr>
        <p:spPr>
          <a:xfrm>
            <a:off x="11179706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C0D196E-181C-A148-9003-ED71E2636D98}"/>
              </a:ext>
            </a:extLst>
          </p:cNvPr>
          <p:cNvSpPr txBox="1"/>
          <p:nvPr/>
        </p:nvSpPr>
        <p:spPr>
          <a:xfrm>
            <a:off x="11633282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9E82B65-F962-4743-9CD1-BF03B62B36D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67A1A7-33CA-594D-A0E3-000EE2CF9CC9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A429F7-E8F0-C341-BAAE-1412D095914C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4BC07D13-C0AB-2E4D-A2FD-0F26690F9C2C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B260A5-185A-0445-A664-56809793C755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E093C77E-F7B7-A343-AB28-5F92083B95EA}"/>
              </a:ext>
            </a:extLst>
          </p:cNvPr>
          <p:cNvSpPr txBox="1"/>
          <p:nvPr/>
        </p:nvSpPr>
        <p:spPr>
          <a:xfrm>
            <a:off x="5897236" y="5081775"/>
            <a:ext cx="1329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+ 3.61 MW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855D137-4A30-6144-8600-82516E0A097D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2728528-A88D-F04D-804A-705641BC10E8}"/>
              </a:ext>
            </a:extLst>
          </p:cNvPr>
          <p:cNvSpPr txBox="1"/>
          <p:nvPr/>
        </p:nvSpPr>
        <p:spPr>
          <a:xfrm>
            <a:off x="4034327" y="252763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+ 4.31 MW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C342FC3-CC9A-044C-915B-71ADABC28752}"/>
              </a:ext>
            </a:extLst>
          </p:cNvPr>
          <p:cNvSpPr txBox="1"/>
          <p:nvPr/>
        </p:nvSpPr>
        <p:spPr>
          <a:xfrm>
            <a:off x="5842424" y="2763493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+ 4.31 MW</a:t>
            </a:r>
          </a:p>
        </p:txBody>
      </p:sp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D2113044-B01F-9B4A-BE33-B2E60A15F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323110"/>
              </p:ext>
            </p:extLst>
          </p:nvPr>
        </p:nvGraphicFramePr>
        <p:xfrm>
          <a:off x="8991162" y="596401"/>
          <a:ext cx="405973" cy="283845"/>
        </p:xfrm>
        <a:graphic>
          <a:graphicData uri="http://schemas.openxmlformats.org/drawingml/2006/table">
            <a:tbl>
              <a:tblPr/>
              <a:tblGrid>
                <a:gridCol w="405973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280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FDA8010-0BA9-B44A-A603-81CFD706F656}"/>
              </a:ext>
            </a:extLst>
          </p:cNvPr>
          <p:cNvGraphicFramePr>
            <a:graphicFrameLocks noGrp="1"/>
          </p:cNvGraphicFramePr>
          <p:nvPr/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12858.1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15456.0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28314.1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10733.2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15456.0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26189.2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</a:t>
            </a:r>
            <a:r>
              <a:rPr lang="en-GB" sz="2400" dirty="0">
                <a:solidFill>
                  <a:sysClr val="windowText" lastClr="000000"/>
                </a:solidFill>
              </a:rPr>
              <a:t>1 MW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646149-91D3-5F4F-AD51-0FE00AD9A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AF25FB-C50F-614F-9E77-4F62E3FD245D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1263E-9582-9C4C-B45F-33AE30B64F69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+ 8.747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B8CCC-4C5D-3645-8387-832C1768BDEC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D319BB-98ED-A647-9B2E-9BC1B3B6456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4975EB-0462-A347-BC4D-EC7F80D3438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106FAF-2A08-5F41-9450-5E789774F8C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29DD4A-2BE9-6441-B032-ACF742BE3E17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4DCA45-BB05-CF45-A6AB-DB02573FC871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765232-0F1F-734D-AF45-C0C3C27E7E5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945D21F-A24B-3B41-98DA-805950BE7A1E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BD9C1EC-90DC-814D-904C-7B9A9B4B924F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82F3C9-8BA8-0142-BEE2-07A3D877131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DD2763-4029-5447-9F67-D826BC29E2E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B59148-CCE7-714F-BF1A-9EC49A0382D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00402E-4EE3-2E49-B9AE-C270199E40A8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E8E3C-A22C-C848-8C75-E1A215668FE9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3CE661-54BD-834D-84C5-838D1FD922D3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F171E30-72AC-DA4C-BDE4-5103224786F0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3FA861D-5E94-944F-90D0-C1527CBE96C3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8B7185-AEC6-0947-B88A-8C3CAB59D508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E468084C-6E1C-A544-BD17-1471BE3E2C86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83CA418-7347-9A46-BF6C-9A557AC6DC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0EBF993-0EC1-F246-9DEF-018D3E78FD8B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42DB9EF-DDAE-C04E-B53F-45FC24B88601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7F5DC-B828-174F-9FB5-1248D9B6FFDD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17C064F-5347-5D41-A440-11D40285E065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970860B-7B82-194A-9E05-79BC6C10BEE3}"/>
              </a:ext>
            </a:extLst>
          </p:cNvPr>
          <p:cNvSpPr txBox="1"/>
          <p:nvPr/>
        </p:nvSpPr>
        <p:spPr>
          <a:xfrm>
            <a:off x="7437402" y="8534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7EED41E-F2CD-0741-8B4D-180ED507D3BA}"/>
              </a:ext>
            </a:extLst>
          </p:cNvPr>
          <p:cNvSpPr txBox="1"/>
          <p:nvPr/>
        </p:nvSpPr>
        <p:spPr>
          <a:xfrm>
            <a:off x="7872710" y="849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E5979A4-DDA4-A647-970B-0110E2786B1E}"/>
              </a:ext>
            </a:extLst>
          </p:cNvPr>
          <p:cNvSpPr txBox="1"/>
          <p:nvPr/>
        </p:nvSpPr>
        <p:spPr>
          <a:xfrm>
            <a:off x="8326286" y="845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06499EB-A258-7447-9A76-0F8E8B1A321C}"/>
              </a:ext>
            </a:extLst>
          </p:cNvPr>
          <p:cNvSpPr txBox="1"/>
          <p:nvPr/>
        </p:nvSpPr>
        <p:spPr>
          <a:xfrm>
            <a:off x="10744398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50F26A1-27F2-FA4A-A0E6-21B2B4295B9A}"/>
              </a:ext>
            </a:extLst>
          </p:cNvPr>
          <p:cNvSpPr txBox="1"/>
          <p:nvPr/>
        </p:nvSpPr>
        <p:spPr>
          <a:xfrm>
            <a:off x="11179706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C0D196E-181C-A148-9003-ED71E2636D98}"/>
              </a:ext>
            </a:extLst>
          </p:cNvPr>
          <p:cNvSpPr txBox="1"/>
          <p:nvPr/>
        </p:nvSpPr>
        <p:spPr>
          <a:xfrm>
            <a:off x="11633282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9E82B65-F962-4743-9CD1-BF03B62B36D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67A1A7-33CA-594D-A0E3-000EE2CF9CC9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A429F7-E8F0-C341-BAAE-1412D095914C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4BC07D13-C0AB-2E4D-A2FD-0F26690F9C2C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B260A5-185A-0445-A664-56809793C755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E093C77E-F7B7-A343-AB28-5F92083B95EA}"/>
              </a:ext>
            </a:extLst>
          </p:cNvPr>
          <p:cNvSpPr txBox="1"/>
          <p:nvPr/>
        </p:nvSpPr>
        <p:spPr>
          <a:xfrm>
            <a:off x="5897236" y="5081775"/>
            <a:ext cx="1329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+ 3.61 MW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855D137-4A30-6144-8600-82516E0A097D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2728528-A88D-F04D-804A-705641BC10E8}"/>
              </a:ext>
            </a:extLst>
          </p:cNvPr>
          <p:cNvSpPr txBox="1"/>
          <p:nvPr/>
        </p:nvSpPr>
        <p:spPr>
          <a:xfrm>
            <a:off x="4034327" y="252763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+ 4.31 MW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C342FC3-CC9A-044C-915B-71ADABC28752}"/>
              </a:ext>
            </a:extLst>
          </p:cNvPr>
          <p:cNvSpPr txBox="1"/>
          <p:nvPr/>
        </p:nvSpPr>
        <p:spPr>
          <a:xfrm>
            <a:off x="5842424" y="2763493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+ 4.31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8D79C45-1E98-DD40-BC5C-0C39D2A674E6}"/>
              </a:ext>
            </a:extLst>
          </p:cNvPr>
          <p:cNvSpPr txBox="1"/>
          <p:nvPr/>
        </p:nvSpPr>
        <p:spPr>
          <a:xfrm>
            <a:off x="-16422" y="26604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PERFECT COMPETITION</a:t>
            </a:r>
          </a:p>
        </p:txBody>
      </p:sp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45DEAFED-F2E0-334D-9072-D281821F5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323110"/>
              </p:ext>
            </p:extLst>
          </p:nvPr>
        </p:nvGraphicFramePr>
        <p:xfrm>
          <a:off x="8991162" y="596401"/>
          <a:ext cx="405973" cy="283845"/>
        </p:xfrm>
        <a:graphic>
          <a:graphicData uri="http://schemas.openxmlformats.org/drawingml/2006/table">
            <a:tbl>
              <a:tblPr/>
              <a:tblGrid>
                <a:gridCol w="405973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544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FDA8010-0BA9-B44A-A603-81CFD706F656}"/>
              </a:ext>
            </a:extLst>
          </p:cNvPr>
          <p:cNvGraphicFramePr>
            <a:graphicFrameLocks noGrp="1"/>
          </p:cNvGraphicFramePr>
          <p:nvPr/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12858.1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15456.0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28314.1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10733.2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15456.0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26189.2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</a:t>
            </a:r>
            <a:r>
              <a:rPr lang="en-GB" sz="2400" dirty="0">
                <a:solidFill>
                  <a:sysClr val="windowText" lastClr="000000"/>
                </a:solidFill>
              </a:rPr>
              <a:t>1 MW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646149-91D3-5F4F-AD51-0FE00AD9A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AF25FB-C50F-614F-9E77-4F62E3FD245D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1263E-9582-9C4C-B45F-33AE30B64F69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+ 8.747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B8CCC-4C5D-3645-8387-832C1768BDEC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D319BB-98ED-A647-9B2E-9BC1B3B6456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4975EB-0462-A347-BC4D-EC7F80D3438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106FAF-2A08-5F41-9450-5E789774F8C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29DD4A-2BE9-6441-B032-ACF742BE3E17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4DCA45-BB05-CF45-A6AB-DB02573FC871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765232-0F1F-734D-AF45-C0C3C27E7E5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945D21F-A24B-3B41-98DA-805950BE7A1E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BD9C1EC-90DC-814D-904C-7B9A9B4B924F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82F3C9-8BA8-0142-BEE2-07A3D877131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DD2763-4029-5447-9F67-D826BC29E2E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B59148-CCE7-714F-BF1A-9EC49A0382D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00402E-4EE3-2E49-B9AE-C270199E40A8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E8E3C-A22C-C848-8C75-E1A215668FE9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3CE661-54BD-834D-84C5-838D1FD922D3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F171E30-72AC-DA4C-BDE4-5103224786F0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3FA861D-5E94-944F-90D0-C1527CBE96C3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8B7185-AEC6-0947-B88A-8C3CAB59D508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E468084C-6E1C-A544-BD17-1471BE3E2C86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83CA418-7347-9A46-BF6C-9A557AC6DC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0EBF993-0EC1-F246-9DEF-018D3E78FD8B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42DB9EF-DDAE-C04E-B53F-45FC24B88601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7F5DC-B828-174F-9FB5-1248D9B6FFDD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17C064F-5347-5D41-A440-11D40285E065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970860B-7B82-194A-9E05-79BC6C10BEE3}"/>
              </a:ext>
            </a:extLst>
          </p:cNvPr>
          <p:cNvSpPr txBox="1"/>
          <p:nvPr/>
        </p:nvSpPr>
        <p:spPr>
          <a:xfrm>
            <a:off x="7437402" y="8534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7EED41E-F2CD-0741-8B4D-180ED507D3BA}"/>
              </a:ext>
            </a:extLst>
          </p:cNvPr>
          <p:cNvSpPr txBox="1"/>
          <p:nvPr/>
        </p:nvSpPr>
        <p:spPr>
          <a:xfrm>
            <a:off x="7872710" y="849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E5979A4-DDA4-A647-970B-0110E2786B1E}"/>
              </a:ext>
            </a:extLst>
          </p:cNvPr>
          <p:cNvSpPr txBox="1"/>
          <p:nvPr/>
        </p:nvSpPr>
        <p:spPr>
          <a:xfrm>
            <a:off x="8326286" y="845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06499EB-A258-7447-9A76-0F8E8B1A321C}"/>
              </a:ext>
            </a:extLst>
          </p:cNvPr>
          <p:cNvSpPr txBox="1"/>
          <p:nvPr/>
        </p:nvSpPr>
        <p:spPr>
          <a:xfrm>
            <a:off x="10744398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50F26A1-27F2-FA4A-A0E6-21B2B4295B9A}"/>
              </a:ext>
            </a:extLst>
          </p:cNvPr>
          <p:cNvSpPr txBox="1"/>
          <p:nvPr/>
        </p:nvSpPr>
        <p:spPr>
          <a:xfrm>
            <a:off x="11179706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C0D196E-181C-A148-9003-ED71E2636D98}"/>
              </a:ext>
            </a:extLst>
          </p:cNvPr>
          <p:cNvSpPr txBox="1"/>
          <p:nvPr/>
        </p:nvSpPr>
        <p:spPr>
          <a:xfrm>
            <a:off x="11633282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9E82B65-F962-4743-9CD1-BF03B62B36D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67A1A7-33CA-594D-A0E3-000EE2CF9CC9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A429F7-E8F0-C341-BAAE-1412D095914C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4BC07D13-C0AB-2E4D-A2FD-0F26690F9C2C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B260A5-185A-0445-A664-56809793C755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E093C77E-F7B7-A343-AB28-5F92083B95EA}"/>
              </a:ext>
            </a:extLst>
          </p:cNvPr>
          <p:cNvSpPr txBox="1"/>
          <p:nvPr/>
        </p:nvSpPr>
        <p:spPr>
          <a:xfrm>
            <a:off x="5897236" y="5081775"/>
            <a:ext cx="1329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+ 3.61 MW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855D137-4A30-6144-8600-82516E0A097D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2728528-A88D-F04D-804A-705641BC10E8}"/>
              </a:ext>
            </a:extLst>
          </p:cNvPr>
          <p:cNvSpPr txBox="1"/>
          <p:nvPr/>
        </p:nvSpPr>
        <p:spPr>
          <a:xfrm>
            <a:off x="4034327" y="252763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+ 4.31 MW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C342FC3-CC9A-044C-915B-71ADABC28752}"/>
              </a:ext>
            </a:extLst>
          </p:cNvPr>
          <p:cNvSpPr txBox="1"/>
          <p:nvPr/>
        </p:nvSpPr>
        <p:spPr>
          <a:xfrm>
            <a:off x="5842424" y="2763493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+ 4.31 MW</a:t>
            </a:r>
          </a:p>
        </p:txBody>
      </p:sp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FD050F5B-7A44-DD4F-B4E5-E28471C2F6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323110"/>
              </p:ext>
            </p:extLst>
          </p:nvPr>
        </p:nvGraphicFramePr>
        <p:xfrm>
          <a:off x="8991162" y="596401"/>
          <a:ext cx="405973" cy="283845"/>
        </p:xfrm>
        <a:graphic>
          <a:graphicData uri="http://schemas.openxmlformats.org/drawingml/2006/table">
            <a:tbl>
              <a:tblPr/>
              <a:tblGrid>
                <a:gridCol w="405973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0100D6DA-6BE0-3C45-9B09-D756A12CD0FA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</p:spTree>
    <p:extLst>
      <p:ext uri="{BB962C8B-B14F-4D97-AF65-F5344CB8AC3E}">
        <p14:creationId xmlns:p14="http://schemas.microsoft.com/office/powerpoint/2010/main" val="3729939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FDA8010-0BA9-B44A-A603-81CFD706F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588137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19846.2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28649.4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27205.0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</a:t>
            </a:r>
            <a:r>
              <a:rPr lang="en-GB" sz="2400" dirty="0">
                <a:solidFill>
                  <a:sysClr val="windowText" lastClr="000000"/>
                </a:solidFill>
              </a:rPr>
              <a:t>1 MW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646149-91D3-5F4F-AD51-0FE00AD9A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AF25FB-C50F-614F-9E77-4F62E3FD245D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CENTRALISED PLANNING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1263E-9582-9C4C-B45F-33AE30B64F69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+ 1.549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CDCFD41-93A1-C14F-BD43-D207965F8F8B}"/>
              </a:ext>
            </a:extLst>
          </p:cNvPr>
          <p:cNvSpPr txBox="1"/>
          <p:nvPr/>
        </p:nvSpPr>
        <p:spPr>
          <a:xfrm>
            <a:off x="8892242" y="511284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B8CCC-4C5D-3645-8387-832C1768BDEC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D319BB-98ED-A647-9B2E-9BC1B3B6456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4975EB-0462-A347-BC4D-EC7F80D3438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106FAF-2A08-5F41-9450-5E789774F8C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29DD4A-2BE9-6441-B032-ACF742BE3E17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4DCA45-BB05-CF45-A6AB-DB02573FC871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765232-0F1F-734D-AF45-C0C3C27E7E5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945D21F-A24B-3B41-98DA-805950BE7A1E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BD9C1EC-90DC-814D-904C-7B9A9B4B924F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82F3C9-8BA8-0142-BEE2-07A3D877131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DD2763-4029-5447-9F67-D826BC29E2E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B59148-CCE7-714F-BF1A-9EC49A0382D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00402E-4EE3-2E49-B9AE-C270199E40A8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E8E3C-A22C-C848-8C75-E1A215668FE9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3CE661-54BD-834D-84C5-838D1FD922D3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F171E30-72AC-DA4C-BDE4-5103224786F0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3FA861D-5E94-944F-90D0-C1527CBE96C3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8B7185-AEC6-0947-B88A-8C3CAB59D508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E468084C-6E1C-A544-BD17-1471BE3E2C86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83CA418-7347-9A46-BF6C-9A557AC6DC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0EBF993-0EC1-F246-9DEF-018D3E78FD8B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42DB9EF-DDAE-C04E-B53F-45FC24B88601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7F5DC-B828-174F-9FB5-1248D9B6FFDD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17C064F-5347-5D41-A440-11D40285E065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970860B-7B82-194A-9E05-79BC6C10BEE3}"/>
              </a:ext>
            </a:extLst>
          </p:cNvPr>
          <p:cNvSpPr txBox="1"/>
          <p:nvPr/>
        </p:nvSpPr>
        <p:spPr>
          <a:xfrm>
            <a:off x="7446546" y="8534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7EED41E-F2CD-0741-8B4D-180ED507D3BA}"/>
              </a:ext>
            </a:extLst>
          </p:cNvPr>
          <p:cNvSpPr txBox="1"/>
          <p:nvPr/>
        </p:nvSpPr>
        <p:spPr>
          <a:xfrm>
            <a:off x="7881854" y="849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E5979A4-DDA4-A647-970B-0110E2786B1E}"/>
              </a:ext>
            </a:extLst>
          </p:cNvPr>
          <p:cNvSpPr txBox="1"/>
          <p:nvPr/>
        </p:nvSpPr>
        <p:spPr>
          <a:xfrm>
            <a:off x="8335430" y="845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06499EB-A258-7447-9A76-0F8E8B1A321C}"/>
              </a:ext>
            </a:extLst>
          </p:cNvPr>
          <p:cNvSpPr txBox="1"/>
          <p:nvPr/>
        </p:nvSpPr>
        <p:spPr>
          <a:xfrm>
            <a:off x="10808406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50F26A1-27F2-FA4A-A0E6-21B2B4295B9A}"/>
              </a:ext>
            </a:extLst>
          </p:cNvPr>
          <p:cNvSpPr txBox="1"/>
          <p:nvPr/>
        </p:nvSpPr>
        <p:spPr>
          <a:xfrm>
            <a:off x="11243714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C0D196E-181C-A148-9003-ED71E2636D98}"/>
              </a:ext>
            </a:extLst>
          </p:cNvPr>
          <p:cNvSpPr txBox="1"/>
          <p:nvPr/>
        </p:nvSpPr>
        <p:spPr>
          <a:xfrm>
            <a:off x="11697290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graphicFrame>
        <p:nvGraphicFramePr>
          <p:cNvPr id="147" name="Table 146">
            <a:extLst>
              <a:ext uri="{FF2B5EF4-FFF2-40B4-BE49-F238E27FC236}">
                <a16:creationId xmlns:a16="http://schemas.microsoft.com/office/drawing/2014/main" id="{9B193114-9C66-1C47-AA19-550F9454AD65}"/>
              </a:ext>
            </a:extLst>
          </p:cNvPr>
          <p:cNvGraphicFramePr>
            <a:graphicFrameLocks noGrp="1"/>
          </p:cNvGraphicFramePr>
          <p:nvPr/>
        </p:nvGraphicFramePr>
        <p:xfrm>
          <a:off x="8921813" y="56924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48" name="TextBox 147">
            <a:extLst>
              <a:ext uri="{FF2B5EF4-FFF2-40B4-BE49-F238E27FC236}">
                <a16:creationId xmlns:a16="http://schemas.microsoft.com/office/drawing/2014/main" id="{59E82B65-F962-4743-9CD1-BF03B62B36D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67A1A7-33CA-594D-A0E3-000EE2CF9CC9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A429F7-E8F0-C341-BAAE-1412D095914C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4BC07D13-C0AB-2E4D-A2FD-0F26690F9C2C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B260A5-185A-0445-A664-56809793C755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E093C77E-F7B7-A343-AB28-5F92083B95EA}"/>
              </a:ext>
            </a:extLst>
          </p:cNvPr>
          <p:cNvSpPr txBox="1"/>
          <p:nvPr/>
        </p:nvSpPr>
        <p:spPr>
          <a:xfrm>
            <a:off x="5897236" y="5081775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+ 0.365 MW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855D137-4A30-6144-8600-82516E0A097D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A11746F-5DFB-8D4B-87DC-64EB86088E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</p:spTree>
    <p:extLst>
      <p:ext uri="{BB962C8B-B14F-4D97-AF65-F5344CB8AC3E}">
        <p14:creationId xmlns:p14="http://schemas.microsoft.com/office/powerpoint/2010/main" val="12060739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/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28750.6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27205.0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PERFECT COMPETITION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516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+ 1.512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535839A-389E-4F43-86D5-26AB8B57E7A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8BDB46-35F7-7042-9F38-880C069D99D4}"/>
              </a:ext>
            </a:extLst>
          </p:cNvPr>
          <p:cNvSpPr txBox="1"/>
          <p:nvPr/>
        </p:nvSpPr>
        <p:spPr>
          <a:xfrm>
            <a:off x="10808406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A94BBAD-504D-924E-A3F8-4C295B2C66AE}"/>
              </a:ext>
            </a:extLst>
          </p:cNvPr>
          <p:cNvSpPr txBox="1"/>
          <p:nvPr/>
        </p:nvSpPr>
        <p:spPr>
          <a:xfrm>
            <a:off x="11243714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B13FA14-8CC5-914B-95C1-D1B1F6A1B58D}"/>
              </a:ext>
            </a:extLst>
          </p:cNvPr>
          <p:cNvSpPr txBox="1"/>
          <p:nvPr/>
        </p:nvSpPr>
        <p:spPr>
          <a:xfrm>
            <a:off x="11697290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graphicFrame>
        <p:nvGraphicFramePr>
          <p:cNvPr id="119" name="Table 118">
            <a:extLst>
              <a:ext uri="{FF2B5EF4-FFF2-40B4-BE49-F238E27FC236}">
                <a16:creationId xmlns:a16="http://schemas.microsoft.com/office/drawing/2014/main" id="{75264844-DECD-5A4C-BAF0-A1F44AA1236B}"/>
              </a:ext>
            </a:extLst>
          </p:cNvPr>
          <p:cNvGraphicFramePr>
            <a:graphicFrameLocks noGrp="1"/>
          </p:cNvGraphicFramePr>
          <p:nvPr/>
        </p:nvGraphicFramePr>
        <p:xfrm>
          <a:off x="8921813" y="56924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ABC228EE-209B-6A43-908F-84D9A374AF8F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5E98BD6-E264-6C4C-A63F-F38798165D6B}"/>
              </a:ext>
            </a:extLst>
          </p:cNvPr>
          <p:cNvSpPr txBox="1"/>
          <p:nvPr/>
        </p:nvSpPr>
        <p:spPr>
          <a:xfrm>
            <a:off x="5897236" y="5081775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+ 0.392 MW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876D0B5-C4BF-BB44-B2C6-CAA079AFDE34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41D31B3-103C-0B49-AFCF-1B24B2B42F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241A297-DADD-D041-B6E5-FF74D18C1957}"/>
              </a:ext>
            </a:extLst>
          </p:cNvPr>
          <p:cNvSpPr txBox="1"/>
          <p:nvPr/>
        </p:nvSpPr>
        <p:spPr>
          <a:xfrm>
            <a:off x="7446546" y="8534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9483A85-33E2-854D-B261-1AC77CEA50EB}"/>
              </a:ext>
            </a:extLst>
          </p:cNvPr>
          <p:cNvSpPr txBox="1"/>
          <p:nvPr/>
        </p:nvSpPr>
        <p:spPr>
          <a:xfrm>
            <a:off x="7881854" y="849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A24C370-2AFE-9242-8EAA-107454411A1C}"/>
              </a:ext>
            </a:extLst>
          </p:cNvPr>
          <p:cNvSpPr txBox="1"/>
          <p:nvPr/>
        </p:nvSpPr>
        <p:spPr>
          <a:xfrm>
            <a:off x="8335430" y="845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4275330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/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28750.6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27205.0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</a:t>
            </a:r>
            <a:r>
              <a:rPr lang="en-GB" sz="2400" dirty="0"/>
              <a:t>1 MW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0B3CB08-8801-784B-95AA-070B0B46964C}"/>
              </a:ext>
            </a:extLst>
          </p:cNvPr>
          <p:cNvSpPr txBox="1"/>
          <p:nvPr/>
        </p:nvSpPr>
        <p:spPr>
          <a:xfrm>
            <a:off x="10772806" y="5142033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516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+ 1.512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8BDB46-35F7-7042-9F38-880C069D99D4}"/>
              </a:ext>
            </a:extLst>
          </p:cNvPr>
          <p:cNvSpPr txBox="1"/>
          <p:nvPr/>
        </p:nvSpPr>
        <p:spPr>
          <a:xfrm>
            <a:off x="10808406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A94BBAD-504D-924E-A3F8-4C295B2C66AE}"/>
              </a:ext>
            </a:extLst>
          </p:cNvPr>
          <p:cNvSpPr txBox="1"/>
          <p:nvPr/>
        </p:nvSpPr>
        <p:spPr>
          <a:xfrm>
            <a:off x="11243714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B13FA14-8CC5-914B-95C1-D1B1F6A1B58D}"/>
              </a:ext>
            </a:extLst>
          </p:cNvPr>
          <p:cNvSpPr txBox="1"/>
          <p:nvPr/>
        </p:nvSpPr>
        <p:spPr>
          <a:xfrm>
            <a:off x="11697290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graphicFrame>
        <p:nvGraphicFramePr>
          <p:cNvPr id="119" name="Table 118">
            <a:extLst>
              <a:ext uri="{FF2B5EF4-FFF2-40B4-BE49-F238E27FC236}">
                <a16:creationId xmlns:a16="http://schemas.microsoft.com/office/drawing/2014/main" id="{75264844-DECD-5A4C-BAF0-A1F44AA1236B}"/>
              </a:ext>
            </a:extLst>
          </p:cNvPr>
          <p:cNvGraphicFramePr>
            <a:graphicFrameLocks noGrp="1"/>
          </p:cNvGraphicFramePr>
          <p:nvPr/>
        </p:nvGraphicFramePr>
        <p:xfrm>
          <a:off x="8921813" y="56924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ABC228EE-209B-6A43-908F-84D9A374AF8F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5E98BD6-E264-6C4C-A63F-F38798165D6B}"/>
              </a:ext>
            </a:extLst>
          </p:cNvPr>
          <p:cNvSpPr txBox="1"/>
          <p:nvPr/>
        </p:nvSpPr>
        <p:spPr>
          <a:xfrm>
            <a:off x="5897236" y="5081775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+ 0.392 MW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2D90EE0-C61D-134C-9D22-5C8EDCEB9235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7EA69A-1F7D-3A4A-9D58-AE197AB3A07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DD68D37-900E-0245-9FB0-4CA127E40B04}"/>
              </a:ext>
            </a:extLst>
          </p:cNvPr>
          <p:cNvSpPr txBox="1"/>
          <p:nvPr/>
        </p:nvSpPr>
        <p:spPr>
          <a:xfrm>
            <a:off x="7446546" y="8534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A4B1451-22DE-3641-85EC-37D2C8DB4D70}"/>
              </a:ext>
            </a:extLst>
          </p:cNvPr>
          <p:cNvSpPr txBox="1"/>
          <p:nvPr/>
        </p:nvSpPr>
        <p:spPr>
          <a:xfrm>
            <a:off x="7881854" y="849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70B63CC-BFBE-6E40-8F19-CCEA4366C4B0}"/>
              </a:ext>
            </a:extLst>
          </p:cNvPr>
          <p:cNvSpPr txBox="1"/>
          <p:nvPr/>
        </p:nvSpPr>
        <p:spPr>
          <a:xfrm>
            <a:off x="8335430" y="845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818468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809193C-11E6-2A44-82F2-BF72DE01A19F}"/>
              </a:ext>
            </a:extLst>
          </p:cNvPr>
          <p:cNvSpPr txBox="1"/>
          <p:nvPr/>
        </p:nvSpPr>
        <p:spPr>
          <a:xfrm>
            <a:off x="9020035" y="481216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91A6BBCE-05CD-4940-BE9D-65C1789DBA81}"/>
              </a:ext>
            </a:extLst>
          </p:cNvPr>
          <p:cNvSpPr txBox="1"/>
          <p:nvPr/>
        </p:nvSpPr>
        <p:spPr>
          <a:xfrm>
            <a:off x="0" y="33243"/>
            <a:ext cx="2323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2">
                    <a:lumMod val="75000"/>
                  </a:schemeClr>
                </a:solidFill>
              </a:rPr>
              <a:t>GENERAL SET UP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046A741C-B809-8D47-BACA-BA124DA3F074}"/>
              </a:ext>
            </a:extLst>
          </p:cNvPr>
          <p:cNvCxnSpPr>
            <a:cxnSpLocks/>
          </p:cNvCxnSpPr>
          <p:nvPr/>
        </p:nvCxnSpPr>
        <p:spPr>
          <a:xfrm>
            <a:off x="264" y="448933"/>
            <a:ext cx="3893006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508F46A-1235-D04A-BE6A-E3166B755E0F}"/>
              </a:ext>
            </a:extLst>
          </p:cNvPr>
          <p:cNvSpPr txBox="1"/>
          <p:nvPr/>
        </p:nvSpPr>
        <p:spPr>
          <a:xfrm>
            <a:off x="97728" y="881711"/>
            <a:ext cx="16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6"/>
                </a:solidFill>
              </a:rPr>
              <a:t>VREs capacity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76C47F-030F-5548-A113-888D64A17C6A}"/>
              </a:ext>
            </a:extLst>
          </p:cNvPr>
          <p:cNvSpPr txBox="1"/>
          <p:nvPr/>
        </p:nvSpPr>
        <p:spPr>
          <a:xfrm>
            <a:off x="895708" y="1575790"/>
            <a:ext cx="1644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Conventional capacity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D952C9-FA27-A14E-B7EC-FAC8C4E322E4}"/>
              </a:ext>
            </a:extLst>
          </p:cNvPr>
          <p:cNvCxnSpPr>
            <a:cxnSpLocks/>
          </p:cNvCxnSpPr>
          <p:nvPr/>
        </p:nvCxnSpPr>
        <p:spPr>
          <a:xfrm>
            <a:off x="636902" y="1227896"/>
            <a:ext cx="29313" cy="3110833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8EA6B1-7701-0542-9338-457AD8C42E71}"/>
              </a:ext>
            </a:extLst>
          </p:cNvPr>
          <p:cNvCxnSpPr>
            <a:cxnSpLocks/>
          </p:cNvCxnSpPr>
          <p:nvPr/>
        </p:nvCxnSpPr>
        <p:spPr>
          <a:xfrm>
            <a:off x="196042" y="1223900"/>
            <a:ext cx="1644392" cy="0"/>
          </a:xfrm>
          <a:prstGeom prst="straightConnector1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845E525-62FC-DF43-BF74-C1E1DEBEC905}"/>
              </a:ext>
            </a:extLst>
          </p:cNvPr>
          <p:cNvCxnSpPr>
            <a:cxnSpLocks/>
          </p:cNvCxnSpPr>
          <p:nvPr/>
        </p:nvCxnSpPr>
        <p:spPr>
          <a:xfrm>
            <a:off x="1402013" y="2250402"/>
            <a:ext cx="22250" cy="220847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AF2D9DE-2AC5-4049-B9FC-BF73CEC93A3A}"/>
              </a:ext>
            </a:extLst>
          </p:cNvPr>
          <p:cNvCxnSpPr>
            <a:cxnSpLocks/>
          </p:cNvCxnSpPr>
          <p:nvPr/>
        </p:nvCxnSpPr>
        <p:spPr>
          <a:xfrm>
            <a:off x="961153" y="2246406"/>
            <a:ext cx="1644392" cy="0"/>
          </a:xfrm>
          <a:prstGeom prst="straightConnector1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8F499CC-AAF1-5145-9899-C93A22D455B0}"/>
              </a:ext>
            </a:extLst>
          </p:cNvPr>
          <p:cNvSpPr txBox="1"/>
          <p:nvPr/>
        </p:nvSpPr>
        <p:spPr>
          <a:xfrm>
            <a:off x="2385483" y="3603518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9E6D85-41AF-E34E-B12F-E9F366089CF1}"/>
              </a:ext>
            </a:extLst>
          </p:cNvPr>
          <p:cNvSpPr txBox="1"/>
          <p:nvPr/>
        </p:nvSpPr>
        <p:spPr>
          <a:xfrm>
            <a:off x="3232903" y="3603518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B9687A3-9FDC-A143-9398-A0549C97F2BA}"/>
              </a:ext>
            </a:extLst>
          </p:cNvPr>
          <p:cNvSpPr txBox="1"/>
          <p:nvPr/>
        </p:nvSpPr>
        <p:spPr>
          <a:xfrm>
            <a:off x="4316243" y="123319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1D77426-3907-0041-8C4A-26249A27E4CC}"/>
              </a:ext>
            </a:extLst>
          </p:cNvPr>
          <p:cNvSpPr txBox="1"/>
          <p:nvPr/>
        </p:nvSpPr>
        <p:spPr>
          <a:xfrm>
            <a:off x="5163663" y="123319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77BCE22-368D-2F45-B834-E4361FAACDF6}"/>
              </a:ext>
            </a:extLst>
          </p:cNvPr>
          <p:cNvSpPr txBox="1"/>
          <p:nvPr/>
        </p:nvSpPr>
        <p:spPr>
          <a:xfrm>
            <a:off x="6214307" y="1228943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CC98862-B36A-DC44-B7CD-F0882D0817FB}"/>
              </a:ext>
            </a:extLst>
          </p:cNvPr>
          <p:cNvSpPr txBox="1"/>
          <p:nvPr/>
        </p:nvSpPr>
        <p:spPr>
          <a:xfrm>
            <a:off x="7061727" y="1228943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B6203B2-A50E-0747-ACA6-2C1213CDC602}"/>
              </a:ext>
            </a:extLst>
          </p:cNvPr>
          <p:cNvSpPr txBox="1"/>
          <p:nvPr/>
        </p:nvSpPr>
        <p:spPr>
          <a:xfrm>
            <a:off x="8306759" y="3606175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E6F4AEE-BE86-3346-ADE5-40E8ABD5925C}"/>
              </a:ext>
            </a:extLst>
          </p:cNvPr>
          <p:cNvSpPr txBox="1"/>
          <p:nvPr/>
        </p:nvSpPr>
        <p:spPr>
          <a:xfrm>
            <a:off x="9154179" y="3606175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FB626E9-FA8D-6947-A630-752CECB8A8A7}"/>
              </a:ext>
            </a:extLst>
          </p:cNvPr>
          <p:cNvSpPr txBox="1"/>
          <p:nvPr/>
        </p:nvSpPr>
        <p:spPr>
          <a:xfrm>
            <a:off x="10214621" y="359172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96D53E7-400A-5E41-BC79-612845BC7A2D}"/>
              </a:ext>
            </a:extLst>
          </p:cNvPr>
          <p:cNvSpPr txBox="1"/>
          <p:nvPr/>
        </p:nvSpPr>
        <p:spPr>
          <a:xfrm>
            <a:off x="11062041" y="359172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1327AB-1695-A544-BA20-9FAA083CCDE9}"/>
              </a:ext>
            </a:extLst>
          </p:cNvPr>
          <p:cNvSpPr txBox="1"/>
          <p:nvPr/>
        </p:nvSpPr>
        <p:spPr>
          <a:xfrm>
            <a:off x="2204777" y="74946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chemeClr val="accent3"/>
                </a:solidFill>
              </a:rPr>
              <a:t>* (… = the same)</a:t>
            </a:r>
          </a:p>
        </p:txBody>
      </p:sp>
    </p:spTree>
    <p:extLst>
      <p:ext uri="{BB962C8B-B14F-4D97-AF65-F5344CB8AC3E}">
        <p14:creationId xmlns:p14="http://schemas.microsoft.com/office/powerpoint/2010/main" val="31300531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FDA8010-0BA9-B44A-A603-81CFD706F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374918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28750.6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27205.0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</a:t>
            </a:r>
            <a:r>
              <a:rPr lang="en-GB" sz="2400" dirty="0">
                <a:solidFill>
                  <a:sysClr val="windowText" lastClr="000000"/>
                </a:solidFill>
              </a:rPr>
              <a:t>1 MW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646149-91D3-5F4F-AD51-0FE00AD9A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AF25FB-C50F-614F-9E77-4F62E3FD245D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CENTRALISED PLANNING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1263E-9582-9C4C-B45F-33AE30B64F69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+ 2.977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CDCFD41-93A1-C14F-BD43-D207965F8F8B}"/>
              </a:ext>
            </a:extLst>
          </p:cNvPr>
          <p:cNvSpPr txBox="1"/>
          <p:nvPr/>
        </p:nvSpPr>
        <p:spPr>
          <a:xfrm>
            <a:off x="8892242" y="511284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B8CCC-4C5D-3645-8387-832C1768BDEC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D319BB-98ED-A647-9B2E-9BC1B3B6456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4975EB-0462-A347-BC4D-EC7F80D3438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106FAF-2A08-5F41-9450-5E789774F8C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29DD4A-2BE9-6441-B032-ACF742BE3E17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4DCA45-BB05-CF45-A6AB-DB02573FC871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765232-0F1F-734D-AF45-C0C3C27E7E5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945D21F-A24B-3B41-98DA-805950BE7A1E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BD9C1EC-90DC-814D-904C-7B9A9B4B924F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82F3C9-8BA8-0142-BEE2-07A3D877131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DD2763-4029-5447-9F67-D826BC29E2E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B59148-CCE7-714F-BF1A-9EC49A0382D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00402E-4EE3-2E49-B9AE-C270199E40A8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E8E3C-A22C-C848-8C75-E1A215668FE9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3CE661-54BD-834D-84C5-838D1FD922D3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F171E30-72AC-DA4C-BDE4-5103224786F0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3FA861D-5E94-944F-90D0-C1527CBE96C3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8B7185-AEC6-0947-B88A-8C3CAB59D508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E468084C-6E1C-A544-BD17-1471BE3E2C86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83CA418-7347-9A46-BF6C-9A557AC6DC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0EBF993-0EC1-F246-9DEF-018D3E78FD8B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42DB9EF-DDAE-C04E-B53F-45FC24B88601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7F5DC-B828-174F-9FB5-1248D9B6FFDD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17C064F-5347-5D41-A440-11D40285E065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06499EB-A258-7447-9A76-0F8E8B1A321C}"/>
              </a:ext>
            </a:extLst>
          </p:cNvPr>
          <p:cNvSpPr txBox="1"/>
          <p:nvPr/>
        </p:nvSpPr>
        <p:spPr>
          <a:xfrm>
            <a:off x="10808406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50F26A1-27F2-FA4A-A0E6-21B2B4295B9A}"/>
              </a:ext>
            </a:extLst>
          </p:cNvPr>
          <p:cNvSpPr txBox="1"/>
          <p:nvPr/>
        </p:nvSpPr>
        <p:spPr>
          <a:xfrm>
            <a:off x="11243714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C0D196E-181C-A148-9003-ED71E2636D98}"/>
              </a:ext>
            </a:extLst>
          </p:cNvPr>
          <p:cNvSpPr txBox="1"/>
          <p:nvPr/>
        </p:nvSpPr>
        <p:spPr>
          <a:xfrm>
            <a:off x="11697290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9E82B65-F962-4743-9CD1-BF03B62B36D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67A1A7-33CA-594D-A0E3-000EE2CF9CC9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A429F7-E8F0-C341-BAAE-1412D095914C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4BC07D13-C0AB-2E4D-A2FD-0F26690F9C2C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B260A5-185A-0445-A664-56809793C755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E093C77E-F7B7-A343-AB28-5F92083B95EA}"/>
              </a:ext>
            </a:extLst>
          </p:cNvPr>
          <p:cNvSpPr txBox="1"/>
          <p:nvPr/>
        </p:nvSpPr>
        <p:spPr>
          <a:xfrm>
            <a:off x="5897236" y="5081775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+ 3.4 MW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855D137-4A30-6144-8600-82516E0A097D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A11746F-5DFB-8D4B-87DC-64EB86088E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D56B13C2-A491-8D41-97F3-CAB148DDA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977178"/>
              </p:ext>
            </p:extLst>
          </p:nvPr>
        </p:nvGraphicFramePr>
        <p:xfrm>
          <a:off x="8999916" y="569243"/>
          <a:ext cx="386692" cy="283845"/>
        </p:xfrm>
        <a:graphic>
          <a:graphicData uri="http://schemas.openxmlformats.org/drawingml/2006/table">
            <a:tbl>
              <a:tblPr/>
              <a:tblGrid>
                <a:gridCol w="38669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9841330E-748F-7A45-81EF-E9CE2088CAB0}"/>
              </a:ext>
            </a:extLst>
          </p:cNvPr>
          <p:cNvSpPr txBox="1"/>
          <p:nvPr/>
        </p:nvSpPr>
        <p:spPr>
          <a:xfrm>
            <a:off x="7446546" y="8534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4CB13F2-643B-BC4F-9F9F-D38CDA19EF5B}"/>
              </a:ext>
            </a:extLst>
          </p:cNvPr>
          <p:cNvSpPr txBox="1"/>
          <p:nvPr/>
        </p:nvSpPr>
        <p:spPr>
          <a:xfrm>
            <a:off x="7881854" y="849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25D2049-5178-AC4F-AC80-670445C5525A}"/>
              </a:ext>
            </a:extLst>
          </p:cNvPr>
          <p:cNvSpPr txBox="1"/>
          <p:nvPr/>
        </p:nvSpPr>
        <p:spPr>
          <a:xfrm>
            <a:off x="8335430" y="845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7697490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/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28750.6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27205.0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PERFECT COMPETITION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+ 2.977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535839A-389E-4F43-86D5-26AB8B57E7A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8BDB46-35F7-7042-9F38-880C069D99D4}"/>
              </a:ext>
            </a:extLst>
          </p:cNvPr>
          <p:cNvSpPr txBox="1"/>
          <p:nvPr/>
        </p:nvSpPr>
        <p:spPr>
          <a:xfrm>
            <a:off x="10808406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A94BBAD-504D-924E-A3F8-4C295B2C66AE}"/>
              </a:ext>
            </a:extLst>
          </p:cNvPr>
          <p:cNvSpPr txBox="1"/>
          <p:nvPr/>
        </p:nvSpPr>
        <p:spPr>
          <a:xfrm>
            <a:off x="11243714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B13FA14-8CC5-914B-95C1-D1B1F6A1B58D}"/>
              </a:ext>
            </a:extLst>
          </p:cNvPr>
          <p:cNvSpPr txBox="1"/>
          <p:nvPr/>
        </p:nvSpPr>
        <p:spPr>
          <a:xfrm>
            <a:off x="11697290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graphicFrame>
        <p:nvGraphicFramePr>
          <p:cNvPr id="119" name="Table 118">
            <a:extLst>
              <a:ext uri="{FF2B5EF4-FFF2-40B4-BE49-F238E27FC236}">
                <a16:creationId xmlns:a16="http://schemas.microsoft.com/office/drawing/2014/main" id="{75264844-DECD-5A4C-BAF0-A1F44AA12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633015"/>
              </p:ext>
            </p:extLst>
          </p:nvPr>
        </p:nvGraphicFramePr>
        <p:xfrm>
          <a:off x="8999916" y="569243"/>
          <a:ext cx="386692" cy="283845"/>
        </p:xfrm>
        <a:graphic>
          <a:graphicData uri="http://schemas.openxmlformats.org/drawingml/2006/table">
            <a:tbl>
              <a:tblPr/>
              <a:tblGrid>
                <a:gridCol w="38669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ABC228EE-209B-6A43-908F-84D9A374AF8F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5E98BD6-E264-6C4C-A63F-F38798165D6B}"/>
              </a:ext>
            </a:extLst>
          </p:cNvPr>
          <p:cNvSpPr txBox="1"/>
          <p:nvPr/>
        </p:nvSpPr>
        <p:spPr>
          <a:xfrm>
            <a:off x="5897236" y="5081775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+ 3.4 MW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876D0B5-C4BF-BB44-B2C6-CAA079AFDE34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41D31B3-103C-0B49-AFCF-1B24B2B42F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A97C961-EAAC-C44D-8673-6B704AE7CCEA}"/>
              </a:ext>
            </a:extLst>
          </p:cNvPr>
          <p:cNvSpPr txBox="1"/>
          <p:nvPr/>
        </p:nvSpPr>
        <p:spPr>
          <a:xfrm>
            <a:off x="7446546" y="8534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A673324-7514-E24E-AB23-4124C0BE3B9A}"/>
              </a:ext>
            </a:extLst>
          </p:cNvPr>
          <p:cNvSpPr txBox="1"/>
          <p:nvPr/>
        </p:nvSpPr>
        <p:spPr>
          <a:xfrm>
            <a:off x="7881854" y="849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20EFFB9-FE93-B842-BEEF-78D8F6384229}"/>
              </a:ext>
            </a:extLst>
          </p:cNvPr>
          <p:cNvSpPr txBox="1"/>
          <p:nvPr/>
        </p:nvSpPr>
        <p:spPr>
          <a:xfrm>
            <a:off x="8335430" y="845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31323084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/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28750.6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27205.0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</a:t>
            </a:r>
            <a:r>
              <a:rPr lang="en-GB" sz="2400" dirty="0"/>
              <a:t>1 MW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0B3CB08-8801-784B-95AA-070B0B46964C}"/>
              </a:ext>
            </a:extLst>
          </p:cNvPr>
          <p:cNvSpPr txBox="1"/>
          <p:nvPr/>
        </p:nvSpPr>
        <p:spPr>
          <a:xfrm>
            <a:off x="10772806" y="5142033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+ 2.977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8BDB46-35F7-7042-9F38-880C069D99D4}"/>
              </a:ext>
            </a:extLst>
          </p:cNvPr>
          <p:cNvSpPr txBox="1"/>
          <p:nvPr/>
        </p:nvSpPr>
        <p:spPr>
          <a:xfrm>
            <a:off x="10808406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A94BBAD-504D-924E-A3F8-4C295B2C66AE}"/>
              </a:ext>
            </a:extLst>
          </p:cNvPr>
          <p:cNvSpPr txBox="1"/>
          <p:nvPr/>
        </p:nvSpPr>
        <p:spPr>
          <a:xfrm>
            <a:off x="11243714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B13FA14-8CC5-914B-95C1-D1B1F6A1B58D}"/>
              </a:ext>
            </a:extLst>
          </p:cNvPr>
          <p:cNvSpPr txBox="1"/>
          <p:nvPr/>
        </p:nvSpPr>
        <p:spPr>
          <a:xfrm>
            <a:off x="11697290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ABC228EE-209B-6A43-908F-84D9A374AF8F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5E98BD6-E264-6C4C-A63F-F38798165D6B}"/>
              </a:ext>
            </a:extLst>
          </p:cNvPr>
          <p:cNvSpPr txBox="1"/>
          <p:nvPr/>
        </p:nvSpPr>
        <p:spPr>
          <a:xfrm>
            <a:off x="5897236" y="5081775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+ 3.4 MW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2D90EE0-C61D-134C-9D22-5C8EDCEB9235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7EA69A-1F7D-3A4A-9D58-AE197AB3A07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A7F51E4C-42F0-0A44-80F6-0323EABE0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977178"/>
              </p:ext>
            </p:extLst>
          </p:nvPr>
        </p:nvGraphicFramePr>
        <p:xfrm>
          <a:off x="8999916" y="569243"/>
          <a:ext cx="386692" cy="283845"/>
        </p:xfrm>
        <a:graphic>
          <a:graphicData uri="http://schemas.openxmlformats.org/drawingml/2006/table">
            <a:tbl>
              <a:tblPr/>
              <a:tblGrid>
                <a:gridCol w="38669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8" name="TextBox 87">
            <a:extLst>
              <a:ext uri="{FF2B5EF4-FFF2-40B4-BE49-F238E27FC236}">
                <a16:creationId xmlns:a16="http://schemas.microsoft.com/office/drawing/2014/main" id="{517EB10B-4AC7-4C48-8992-C1BC664579C8}"/>
              </a:ext>
            </a:extLst>
          </p:cNvPr>
          <p:cNvSpPr txBox="1"/>
          <p:nvPr/>
        </p:nvSpPr>
        <p:spPr>
          <a:xfrm>
            <a:off x="7446546" y="8534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25614E-71AD-6E41-8590-34E997BD47F8}"/>
              </a:ext>
            </a:extLst>
          </p:cNvPr>
          <p:cNvSpPr txBox="1"/>
          <p:nvPr/>
        </p:nvSpPr>
        <p:spPr>
          <a:xfrm>
            <a:off x="7881854" y="849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0C414A3-C34D-D74F-A6F4-BD683280A919}"/>
              </a:ext>
            </a:extLst>
          </p:cNvPr>
          <p:cNvSpPr txBox="1"/>
          <p:nvPr/>
        </p:nvSpPr>
        <p:spPr>
          <a:xfrm>
            <a:off x="8335430" y="845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9146379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FDA8010-0BA9-B44A-A603-81CFD706F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365357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18101.8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26905.0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27205.0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</a:t>
            </a:r>
            <a:r>
              <a:rPr lang="en-GB" sz="2400" dirty="0">
                <a:solidFill>
                  <a:schemeClr val="accent2"/>
                </a:solidFill>
              </a:rPr>
              <a:t> </a:t>
            </a:r>
            <a:r>
              <a:rPr lang="en-GB" sz="2400" dirty="0">
                <a:solidFill>
                  <a:sysClr val="windowText" lastClr="000000"/>
                </a:solidFill>
              </a:rPr>
              <a:t>1 MW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646149-91D3-5F4F-AD51-0FE00AD9A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AF25FB-C50F-614F-9E77-4F62E3FD245D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CENTRALISED PLANNING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1263E-9582-9C4C-B45F-33AE30B64F69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+ 2.054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CDCFD41-93A1-C14F-BD43-D207965F8F8B}"/>
              </a:ext>
            </a:extLst>
          </p:cNvPr>
          <p:cNvSpPr txBox="1"/>
          <p:nvPr/>
        </p:nvSpPr>
        <p:spPr>
          <a:xfrm>
            <a:off x="8892242" y="511284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B8CCC-4C5D-3645-8387-832C1768BDEC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D319BB-98ED-A647-9B2E-9BC1B3B6456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4975EB-0462-A347-BC4D-EC7F80D3438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106FAF-2A08-5F41-9450-5E789774F8C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29DD4A-2BE9-6441-B032-ACF742BE3E17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4DCA45-BB05-CF45-A6AB-DB02573FC871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765232-0F1F-734D-AF45-C0C3C27E7E5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945D21F-A24B-3B41-98DA-805950BE7A1E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BD9C1EC-90DC-814D-904C-7B9A9B4B924F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82F3C9-8BA8-0142-BEE2-07A3D877131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DD2763-4029-5447-9F67-D826BC29E2E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B59148-CCE7-714F-BF1A-9EC49A0382D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00402E-4EE3-2E49-B9AE-C270199E40A8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E8E3C-A22C-C848-8C75-E1A215668FE9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3CE661-54BD-834D-84C5-838D1FD922D3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F171E30-72AC-DA4C-BDE4-5103224786F0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3FA861D-5E94-944F-90D0-C1527CBE96C3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8B7185-AEC6-0947-B88A-8C3CAB59D508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E468084C-6E1C-A544-BD17-1471BE3E2C86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83CA418-7347-9A46-BF6C-9A557AC6DC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0EBF993-0EC1-F246-9DEF-018D3E78FD8B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42DB9EF-DDAE-C04E-B53F-45FC24B88601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7F5DC-B828-174F-9FB5-1248D9B6FFDD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17C064F-5347-5D41-A440-11D40285E065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06499EB-A258-7447-9A76-0F8E8B1A321C}"/>
              </a:ext>
            </a:extLst>
          </p:cNvPr>
          <p:cNvSpPr txBox="1"/>
          <p:nvPr/>
        </p:nvSpPr>
        <p:spPr>
          <a:xfrm>
            <a:off x="10808406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50F26A1-27F2-FA4A-A0E6-21B2B4295B9A}"/>
              </a:ext>
            </a:extLst>
          </p:cNvPr>
          <p:cNvSpPr txBox="1"/>
          <p:nvPr/>
        </p:nvSpPr>
        <p:spPr>
          <a:xfrm>
            <a:off x="11243714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C0D196E-181C-A148-9003-ED71E2636D98}"/>
              </a:ext>
            </a:extLst>
          </p:cNvPr>
          <p:cNvSpPr txBox="1"/>
          <p:nvPr/>
        </p:nvSpPr>
        <p:spPr>
          <a:xfrm>
            <a:off x="11697290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9E82B65-F962-4743-9CD1-BF03B62B36D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67A1A7-33CA-594D-A0E3-000EE2CF9CC9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A429F7-E8F0-C341-BAAE-1412D095914C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4BC07D13-C0AB-2E4D-A2FD-0F26690F9C2C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B260A5-185A-0445-A664-56809793C755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2855D137-4A30-6144-8600-82516E0A097D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A11746F-5DFB-8D4B-87DC-64EB86088E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D56B13C2-A491-8D41-97F3-CAB148DDA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182991"/>
              </p:ext>
            </p:extLst>
          </p:nvPr>
        </p:nvGraphicFramePr>
        <p:xfrm>
          <a:off x="8963679" y="569266"/>
          <a:ext cx="506498" cy="283845"/>
        </p:xfrm>
        <a:graphic>
          <a:graphicData uri="http://schemas.openxmlformats.org/drawingml/2006/table">
            <a:tbl>
              <a:tblPr/>
              <a:tblGrid>
                <a:gridCol w="506498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9841330E-748F-7A45-81EF-E9CE2088CAB0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4CB13F2-643B-BC4F-9F9F-D38CDA19EF5B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25D2049-5178-AC4F-AC80-670445C5525A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25109363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/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28750.6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27205.0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PERFECT COMPETITION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+ 1.512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535839A-389E-4F43-86D5-26AB8B57E7A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8BDB46-35F7-7042-9F38-880C069D99D4}"/>
              </a:ext>
            </a:extLst>
          </p:cNvPr>
          <p:cNvSpPr txBox="1"/>
          <p:nvPr/>
        </p:nvSpPr>
        <p:spPr>
          <a:xfrm>
            <a:off x="10808406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A94BBAD-504D-924E-A3F8-4C295B2C66AE}"/>
              </a:ext>
            </a:extLst>
          </p:cNvPr>
          <p:cNvSpPr txBox="1"/>
          <p:nvPr/>
        </p:nvSpPr>
        <p:spPr>
          <a:xfrm>
            <a:off x="11243714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B13FA14-8CC5-914B-95C1-D1B1F6A1B58D}"/>
              </a:ext>
            </a:extLst>
          </p:cNvPr>
          <p:cNvSpPr txBox="1"/>
          <p:nvPr/>
        </p:nvSpPr>
        <p:spPr>
          <a:xfrm>
            <a:off x="11697290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ABC228EE-209B-6A43-908F-84D9A374AF8F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5E98BD6-E264-6C4C-A63F-F38798165D6B}"/>
              </a:ext>
            </a:extLst>
          </p:cNvPr>
          <p:cNvSpPr txBox="1"/>
          <p:nvPr/>
        </p:nvSpPr>
        <p:spPr>
          <a:xfrm>
            <a:off x="5897236" y="5081775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+ 0.392 MW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876D0B5-C4BF-BB44-B2C6-CAA079AFDE34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41D31B3-103C-0B49-AFCF-1B24B2B42F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07E2611A-7FF7-9044-BE4D-47D7B8E3A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103026"/>
              </p:ext>
            </p:extLst>
          </p:nvPr>
        </p:nvGraphicFramePr>
        <p:xfrm>
          <a:off x="8963679" y="569266"/>
          <a:ext cx="506498" cy="283845"/>
        </p:xfrm>
        <a:graphic>
          <a:graphicData uri="http://schemas.openxmlformats.org/drawingml/2006/table">
            <a:tbl>
              <a:tblPr/>
              <a:tblGrid>
                <a:gridCol w="506498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8" name="TextBox 87">
            <a:extLst>
              <a:ext uri="{FF2B5EF4-FFF2-40B4-BE49-F238E27FC236}">
                <a16:creationId xmlns:a16="http://schemas.microsoft.com/office/drawing/2014/main" id="{62EE5CDB-BAE9-9A4F-8346-051A4BED0060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AEFAD51-1F08-9D44-B1A1-9B4FC33DE60A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EF632D0-96BC-934D-9E80-1BF75519EA04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40397121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/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28750.6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27205.0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</a:t>
            </a:r>
            <a:r>
              <a:rPr lang="en-GB" sz="2400" dirty="0"/>
              <a:t>1 MW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0B3CB08-8801-784B-95AA-070B0B46964C}"/>
              </a:ext>
            </a:extLst>
          </p:cNvPr>
          <p:cNvSpPr txBox="1"/>
          <p:nvPr/>
        </p:nvSpPr>
        <p:spPr>
          <a:xfrm>
            <a:off x="10772806" y="5142033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+ 1.512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8BDB46-35F7-7042-9F38-880C069D99D4}"/>
              </a:ext>
            </a:extLst>
          </p:cNvPr>
          <p:cNvSpPr txBox="1"/>
          <p:nvPr/>
        </p:nvSpPr>
        <p:spPr>
          <a:xfrm>
            <a:off x="10808406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A94BBAD-504D-924E-A3F8-4C295B2C66AE}"/>
              </a:ext>
            </a:extLst>
          </p:cNvPr>
          <p:cNvSpPr txBox="1"/>
          <p:nvPr/>
        </p:nvSpPr>
        <p:spPr>
          <a:xfrm>
            <a:off x="11243714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B13FA14-8CC5-914B-95C1-D1B1F6A1B58D}"/>
              </a:ext>
            </a:extLst>
          </p:cNvPr>
          <p:cNvSpPr txBox="1"/>
          <p:nvPr/>
        </p:nvSpPr>
        <p:spPr>
          <a:xfrm>
            <a:off x="11697290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ABC228EE-209B-6A43-908F-84D9A374AF8F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5E98BD6-E264-6C4C-A63F-F38798165D6B}"/>
              </a:ext>
            </a:extLst>
          </p:cNvPr>
          <p:cNvSpPr txBox="1"/>
          <p:nvPr/>
        </p:nvSpPr>
        <p:spPr>
          <a:xfrm>
            <a:off x="5897236" y="5081775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+ 0.392 MW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2D90EE0-C61D-134C-9D22-5C8EDCEB9235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7EA69A-1F7D-3A4A-9D58-AE197AB3A07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Table 112">
            <a:extLst>
              <a:ext uri="{FF2B5EF4-FFF2-40B4-BE49-F238E27FC236}">
                <a16:creationId xmlns:a16="http://schemas.microsoft.com/office/drawing/2014/main" id="{0FD116FE-8536-F34B-AC75-42912894F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103026"/>
              </p:ext>
            </p:extLst>
          </p:nvPr>
        </p:nvGraphicFramePr>
        <p:xfrm>
          <a:off x="8963679" y="569266"/>
          <a:ext cx="506498" cy="283845"/>
        </p:xfrm>
        <a:graphic>
          <a:graphicData uri="http://schemas.openxmlformats.org/drawingml/2006/table">
            <a:tbl>
              <a:tblPr/>
              <a:tblGrid>
                <a:gridCol w="506498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14" name="TextBox 113">
            <a:extLst>
              <a:ext uri="{FF2B5EF4-FFF2-40B4-BE49-F238E27FC236}">
                <a16:creationId xmlns:a16="http://schemas.microsoft.com/office/drawing/2014/main" id="{0B5683F1-1ECB-6545-85C0-7775180C3ECF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A298ACA-8E7A-CF46-A5B3-A292241329D4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B72465-7AE5-0C40-80DB-60F1A5481469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13559508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FDA8010-0BA9-B44A-A603-81CFD706F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868653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28750.6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27205.0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</a:t>
            </a:r>
            <a:r>
              <a:rPr lang="en-GB" sz="2400" dirty="0">
                <a:solidFill>
                  <a:sysClr val="windowText" lastClr="000000"/>
                </a:solidFill>
              </a:rPr>
              <a:t>1 MW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646149-91D3-5F4F-AD51-0FE00AD9A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AF25FB-C50F-614F-9E77-4F62E3FD245D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CENTRALISED PLANNING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1263E-9582-9C4C-B45F-33AE30B64F69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+ 2.977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CDCFD41-93A1-C14F-BD43-D207965F8F8B}"/>
              </a:ext>
            </a:extLst>
          </p:cNvPr>
          <p:cNvSpPr txBox="1"/>
          <p:nvPr/>
        </p:nvSpPr>
        <p:spPr>
          <a:xfrm>
            <a:off x="8892242" y="511284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B8CCC-4C5D-3645-8387-832C1768BDEC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D319BB-98ED-A647-9B2E-9BC1B3B6456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4975EB-0462-A347-BC4D-EC7F80D3438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106FAF-2A08-5F41-9450-5E789774F8C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29DD4A-2BE9-6441-B032-ACF742BE3E17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4DCA45-BB05-CF45-A6AB-DB02573FC871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765232-0F1F-734D-AF45-C0C3C27E7E5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945D21F-A24B-3B41-98DA-805950BE7A1E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BD9C1EC-90DC-814D-904C-7B9A9B4B924F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82F3C9-8BA8-0142-BEE2-07A3D877131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DD2763-4029-5447-9F67-D826BC29E2E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B59148-CCE7-714F-BF1A-9EC49A0382D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00402E-4EE3-2E49-B9AE-C270199E40A8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E8E3C-A22C-C848-8C75-E1A215668FE9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3CE661-54BD-834D-84C5-838D1FD922D3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F171E30-72AC-DA4C-BDE4-5103224786F0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3FA861D-5E94-944F-90D0-C1527CBE96C3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8B7185-AEC6-0947-B88A-8C3CAB59D508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E468084C-6E1C-A544-BD17-1471BE3E2C86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83CA418-7347-9A46-BF6C-9A557AC6DC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0EBF993-0EC1-F246-9DEF-018D3E78FD8B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42DB9EF-DDAE-C04E-B53F-45FC24B88601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7F5DC-B828-174F-9FB5-1248D9B6FFDD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17C064F-5347-5D41-A440-11D40285E065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06499EB-A258-7447-9A76-0F8E8B1A321C}"/>
              </a:ext>
            </a:extLst>
          </p:cNvPr>
          <p:cNvSpPr txBox="1"/>
          <p:nvPr/>
        </p:nvSpPr>
        <p:spPr>
          <a:xfrm>
            <a:off x="10808406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50F26A1-27F2-FA4A-A0E6-21B2B4295B9A}"/>
              </a:ext>
            </a:extLst>
          </p:cNvPr>
          <p:cNvSpPr txBox="1"/>
          <p:nvPr/>
        </p:nvSpPr>
        <p:spPr>
          <a:xfrm>
            <a:off x="11243714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C0D196E-181C-A148-9003-ED71E2636D98}"/>
              </a:ext>
            </a:extLst>
          </p:cNvPr>
          <p:cNvSpPr txBox="1"/>
          <p:nvPr/>
        </p:nvSpPr>
        <p:spPr>
          <a:xfrm>
            <a:off x="11697290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9E82B65-F962-4743-9CD1-BF03B62B36D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67A1A7-33CA-594D-A0E3-000EE2CF9CC9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A429F7-E8F0-C341-BAAE-1412D095914C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4BC07D13-C0AB-2E4D-A2FD-0F26690F9C2C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B260A5-185A-0445-A664-56809793C755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2855D137-4A30-6144-8600-82516E0A097D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A11746F-5DFB-8D4B-87DC-64EB86088E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D56B13C2-A491-8D41-97F3-CAB148DDA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134576"/>
              </p:ext>
            </p:extLst>
          </p:nvPr>
        </p:nvGraphicFramePr>
        <p:xfrm>
          <a:off x="8963679" y="569266"/>
          <a:ext cx="506498" cy="283845"/>
        </p:xfrm>
        <a:graphic>
          <a:graphicData uri="http://schemas.openxmlformats.org/drawingml/2006/table">
            <a:tbl>
              <a:tblPr/>
              <a:tblGrid>
                <a:gridCol w="506498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endParaRPr lang="en-FI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9841330E-748F-7A45-81EF-E9CE2088CAB0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4CB13F2-643B-BC4F-9F9F-D38CDA19EF5B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25D2049-5178-AC4F-AC80-670445C5525A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28F1313E-C631-9E4C-9959-CAE9AB65E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306369"/>
              </p:ext>
            </p:extLst>
          </p:nvPr>
        </p:nvGraphicFramePr>
        <p:xfrm>
          <a:off x="8999916" y="569243"/>
          <a:ext cx="386692" cy="283845"/>
        </p:xfrm>
        <a:graphic>
          <a:graphicData uri="http://schemas.openxmlformats.org/drawingml/2006/table">
            <a:tbl>
              <a:tblPr/>
              <a:tblGrid>
                <a:gridCol w="38669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90" name="TextBox 89">
            <a:extLst>
              <a:ext uri="{FF2B5EF4-FFF2-40B4-BE49-F238E27FC236}">
                <a16:creationId xmlns:a16="http://schemas.microsoft.com/office/drawing/2014/main" id="{3A4A4C7F-6216-D142-9776-4B1AA37F6EC7}"/>
              </a:ext>
            </a:extLst>
          </p:cNvPr>
          <p:cNvSpPr txBox="1"/>
          <p:nvPr/>
        </p:nvSpPr>
        <p:spPr>
          <a:xfrm>
            <a:off x="5861930" y="5077768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+ 3.4 MW</a:t>
            </a:r>
          </a:p>
        </p:txBody>
      </p:sp>
    </p:spTree>
    <p:extLst>
      <p:ext uri="{BB962C8B-B14F-4D97-AF65-F5344CB8AC3E}">
        <p14:creationId xmlns:p14="http://schemas.microsoft.com/office/powerpoint/2010/main" val="30895879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/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28750.6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27205.0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PERFECT COMPETITION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+ 2.977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535839A-389E-4F43-86D5-26AB8B57E7A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8BDB46-35F7-7042-9F38-880C069D99D4}"/>
              </a:ext>
            </a:extLst>
          </p:cNvPr>
          <p:cNvSpPr txBox="1"/>
          <p:nvPr/>
        </p:nvSpPr>
        <p:spPr>
          <a:xfrm>
            <a:off x="10808406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A94BBAD-504D-924E-A3F8-4C295B2C66AE}"/>
              </a:ext>
            </a:extLst>
          </p:cNvPr>
          <p:cNvSpPr txBox="1"/>
          <p:nvPr/>
        </p:nvSpPr>
        <p:spPr>
          <a:xfrm>
            <a:off x="11243714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B13FA14-8CC5-914B-95C1-D1B1F6A1B58D}"/>
              </a:ext>
            </a:extLst>
          </p:cNvPr>
          <p:cNvSpPr txBox="1"/>
          <p:nvPr/>
        </p:nvSpPr>
        <p:spPr>
          <a:xfrm>
            <a:off x="11697290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ABC228EE-209B-6A43-908F-84D9A374AF8F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5E98BD6-E264-6C4C-A63F-F38798165D6B}"/>
              </a:ext>
            </a:extLst>
          </p:cNvPr>
          <p:cNvSpPr txBox="1"/>
          <p:nvPr/>
        </p:nvSpPr>
        <p:spPr>
          <a:xfrm>
            <a:off x="5897236" y="5081775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+ 3.4 MW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876D0B5-C4BF-BB44-B2C6-CAA079AFDE34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41D31B3-103C-0B49-AFCF-1B24B2B42F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2EE5CDB-BAE9-9A4F-8346-051A4BED0060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AEFAD51-1F08-9D44-B1A1-9B4FC33DE60A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EF632D0-96BC-934D-9E80-1BF75519EA04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665C5949-9110-3944-9B60-C5F2EFE65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306369"/>
              </p:ext>
            </p:extLst>
          </p:nvPr>
        </p:nvGraphicFramePr>
        <p:xfrm>
          <a:off x="8999916" y="569243"/>
          <a:ext cx="386692" cy="283845"/>
        </p:xfrm>
        <a:graphic>
          <a:graphicData uri="http://schemas.openxmlformats.org/drawingml/2006/table">
            <a:tbl>
              <a:tblPr/>
              <a:tblGrid>
                <a:gridCol w="38669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8959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/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28750.6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27205.0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</a:t>
            </a:r>
            <a:r>
              <a:rPr lang="en-GB" sz="2400" dirty="0"/>
              <a:t>1 MW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0B3CB08-8801-784B-95AA-070B0B46964C}"/>
              </a:ext>
            </a:extLst>
          </p:cNvPr>
          <p:cNvSpPr txBox="1"/>
          <p:nvPr/>
        </p:nvSpPr>
        <p:spPr>
          <a:xfrm>
            <a:off x="10772806" y="5142033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+ 2.977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8BDB46-35F7-7042-9F38-880C069D99D4}"/>
              </a:ext>
            </a:extLst>
          </p:cNvPr>
          <p:cNvSpPr txBox="1"/>
          <p:nvPr/>
        </p:nvSpPr>
        <p:spPr>
          <a:xfrm>
            <a:off x="10808406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A94BBAD-504D-924E-A3F8-4C295B2C66AE}"/>
              </a:ext>
            </a:extLst>
          </p:cNvPr>
          <p:cNvSpPr txBox="1"/>
          <p:nvPr/>
        </p:nvSpPr>
        <p:spPr>
          <a:xfrm>
            <a:off x="11243714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B13FA14-8CC5-914B-95C1-D1B1F6A1B58D}"/>
              </a:ext>
            </a:extLst>
          </p:cNvPr>
          <p:cNvSpPr txBox="1"/>
          <p:nvPr/>
        </p:nvSpPr>
        <p:spPr>
          <a:xfrm>
            <a:off x="11697290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ABC228EE-209B-6A43-908F-84D9A374AF8F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5E98BD6-E264-6C4C-A63F-F38798165D6B}"/>
              </a:ext>
            </a:extLst>
          </p:cNvPr>
          <p:cNvSpPr txBox="1"/>
          <p:nvPr/>
        </p:nvSpPr>
        <p:spPr>
          <a:xfrm>
            <a:off x="5897236" y="5081775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+ 3.4 MW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2D90EE0-C61D-134C-9D22-5C8EDCEB9235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7EA69A-1F7D-3A4A-9D58-AE197AB3A07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0B5683F1-1ECB-6545-85C0-7775180C3ECF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A298ACA-8E7A-CF46-A5B3-A292241329D4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B72465-7AE5-0C40-80DB-60F1A5481469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64D51964-10F8-824F-A578-80AE0358A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306369"/>
              </p:ext>
            </p:extLst>
          </p:nvPr>
        </p:nvGraphicFramePr>
        <p:xfrm>
          <a:off x="8999916" y="569243"/>
          <a:ext cx="386692" cy="283845"/>
        </p:xfrm>
        <a:graphic>
          <a:graphicData uri="http://schemas.openxmlformats.org/drawingml/2006/table">
            <a:tbl>
              <a:tblPr/>
              <a:tblGrid>
                <a:gridCol w="38669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3169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FDA8010-0BA9-B44A-A603-81CFD706F656}"/>
              </a:ext>
            </a:extLst>
          </p:cNvPr>
          <p:cNvGraphicFramePr>
            <a:graphicFrameLocks noGrp="1"/>
          </p:cNvGraphicFramePr>
          <p:nvPr/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28750.6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27205.0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</a:t>
            </a:r>
            <a:r>
              <a:rPr lang="en-GB" sz="2400" dirty="0">
                <a:solidFill>
                  <a:sysClr val="windowText" lastClr="000000"/>
                </a:solidFill>
              </a:rPr>
              <a:t>1 MW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646149-91D3-5F4F-AD51-0FE00AD9A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AF25FB-C50F-614F-9E77-4F62E3FD245D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CENTRALISED PLANNING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1263E-9582-9C4C-B45F-33AE30B64F69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+ 2.977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CDCFD41-93A1-C14F-BD43-D207965F8F8B}"/>
              </a:ext>
            </a:extLst>
          </p:cNvPr>
          <p:cNvSpPr txBox="1"/>
          <p:nvPr/>
        </p:nvSpPr>
        <p:spPr>
          <a:xfrm>
            <a:off x="8892242" y="511284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B8CCC-4C5D-3645-8387-832C1768BDEC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D319BB-98ED-A647-9B2E-9BC1B3B6456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4975EB-0462-A347-BC4D-EC7F80D3438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106FAF-2A08-5F41-9450-5E789774F8C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29DD4A-2BE9-6441-B032-ACF742BE3E17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4DCA45-BB05-CF45-A6AB-DB02573FC871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765232-0F1F-734D-AF45-C0C3C27E7E5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945D21F-A24B-3B41-98DA-805950BE7A1E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BD9C1EC-90DC-814D-904C-7B9A9B4B924F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82F3C9-8BA8-0142-BEE2-07A3D877131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DD2763-4029-5447-9F67-D826BC29E2E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B59148-CCE7-714F-BF1A-9EC49A0382D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00402E-4EE3-2E49-B9AE-C270199E40A8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E8E3C-A22C-C848-8C75-E1A215668FE9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3CE661-54BD-834D-84C5-838D1FD922D3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F171E30-72AC-DA4C-BDE4-5103224786F0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3FA861D-5E94-944F-90D0-C1527CBE96C3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8B7185-AEC6-0947-B88A-8C3CAB59D508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E468084C-6E1C-A544-BD17-1471BE3E2C86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83CA418-7347-9A46-BF6C-9A557AC6DC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0EBF993-0EC1-F246-9DEF-018D3E78FD8B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42DB9EF-DDAE-C04E-B53F-45FC24B88601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7F5DC-B828-174F-9FB5-1248D9B6FFDD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17C064F-5347-5D41-A440-11D40285E065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06499EB-A258-7447-9A76-0F8E8B1A321C}"/>
              </a:ext>
            </a:extLst>
          </p:cNvPr>
          <p:cNvSpPr txBox="1"/>
          <p:nvPr/>
        </p:nvSpPr>
        <p:spPr>
          <a:xfrm>
            <a:off x="10762686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50F26A1-27F2-FA4A-A0E6-21B2B4295B9A}"/>
              </a:ext>
            </a:extLst>
          </p:cNvPr>
          <p:cNvSpPr txBox="1"/>
          <p:nvPr/>
        </p:nvSpPr>
        <p:spPr>
          <a:xfrm>
            <a:off x="11197994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C0D196E-181C-A148-9003-ED71E2636D98}"/>
              </a:ext>
            </a:extLst>
          </p:cNvPr>
          <p:cNvSpPr txBox="1"/>
          <p:nvPr/>
        </p:nvSpPr>
        <p:spPr>
          <a:xfrm>
            <a:off x="11651570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9E82B65-F962-4743-9CD1-BF03B62B36D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67A1A7-33CA-594D-A0E3-000EE2CF9CC9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A429F7-E8F0-C341-BAAE-1412D095914C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4BC07D13-C0AB-2E4D-A2FD-0F26690F9C2C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B260A5-185A-0445-A664-56809793C755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2855D137-4A30-6144-8600-82516E0A097D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A11746F-5DFB-8D4B-87DC-64EB86088E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D56B13C2-A491-8D41-97F3-CAB148DDA3A8}"/>
              </a:ext>
            </a:extLst>
          </p:cNvPr>
          <p:cNvGraphicFramePr>
            <a:graphicFrameLocks noGrp="1"/>
          </p:cNvGraphicFramePr>
          <p:nvPr/>
        </p:nvGraphicFramePr>
        <p:xfrm>
          <a:off x="8963679" y="569266"/>
          <a:ext cx="506498" cy="283845"/>
        </p:xfrm>
        <a:graphic>
          <a:graphicData uri="http://schemas.openxmlformats.org/drawingml/2006/table">
            <a:tbl>
              <a:tblPr/>
              <a:tblGrid>
                <a:gridCol w="506498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endParaRPr lang="en-FI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9841330E-748F-7A45-81EF-E9CE2088CAB0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4CB13F2-643B-BC4F-9F9F-D38CDA19EF5B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25D2049-5178-AC4F-AC80-670445C5525A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28F1313E-C631-9E4C-9959-CAE9AB65E0F9}"/>
              </a:ext>
            </a:extLst>
          </p:cNvPr>
          <p:cNvGraphicFramePr>
            <a:graphicFrameLocks noGrp="1"/>
          </p:cNvGraphicFramePr>
          <p:nvPr/>
        </p:nvGraphicFramePr>
        <p:xfrm>
          <a:off x="8999916" y="569243"/>
          <a:ext cx="386692" cy="283845"/>
        </p:xfrm>
        <a:graphic>
          <a:graphicData uri="http://schemas.openxmlformats.org/drawingml/2006/table">
            <a:tbl>
              <a:tblPr/>
              <a:tblGrid>
                <a:gridCol w="38669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90" name="TextBox 89">
            <a:extLst>
              <a:ext uri="{FF2B5EF4-FFF2-40B4-BE49-F238E27FC236}">
                <a16:creationId xmlns:a16="http://schemas.microsoft.com/office/drawing/2014/main" id="{3A4A4C7F-6216-D142-9776-4B1AA37F6EC7}"/>
              </a:ext>
            </a:extLst>
          </p:cNvPr>
          <p:cNvSpPr txBox="1"/>
          <p:nvPr/>
        </p:nvSpPr>
        <p:spPr>
          <a:xfrm>
            <a:off x="5861930" y="5077768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+ 3.4 MW</a:t>
            </a:r>
          </a:p>
        </p:txBody>
      </p:sp>
    </p:spTree>
    <p:extLst>
      <p:ext uri="{BB962C8B-B14F-4D97-AF65-F5344CB8AC3E}">
        <p14:creationId xmlns:p14="http://schemas.microsoft.com/office/powerpoint/2010/main" val="277983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CC006A-E937-8247-A2FD-8AB9376E159E}"/>
              </a:ext>
            </a:extLst>
          </p:cNvPr>
          <p:cNvSpPr txBox="1"/>
          <p:nvPr/>
        </p:nvSpPr>
        <p:spPr>
          <a:xfrm>
            <a:off x="143309" y="540142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50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21A534-0376-9741-95C7-326D5D1C0C49}"/>
              </a:ext>
            </a:extLst>
          </p:cNvPr>
          <p:cNvSpPr txBox="1"/>
          <p:nvPr/>
        </p:nvSpPr>
        <p:spPr>
          <a:xfrm>
            <a:off x="12670939" y="11797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D7BFB21-B7D6-5D4D-982D-2F4EF5DA5DB0}"/>
              </a:ext>
            </a:extLst>
          </p:cNvPr>
          <p:cNvSpPr txBox="1"/>
          <p:nvPr/>
        </p:nvSpPr>
        <p:spPr>
          <a:xfrm>
            <a:off x="467404" y="930392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Time period: </a:t>
            </a:r>
          </a:p>
          <a:p>
            <a:pPr algn="ctr"/>
            <a:r>
              <a:rPr lang="en-GB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T1 </a:t>
            </a:r>
            <a:r>
              <a:rPr lang="en-GB" b="1" dirty="0"/>
              <a:t>(off peak)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47E1066-9D44-A84F-A3A5-B3E945258D8F}"/>
              </a:ext>
            </a:extLst>
          </p:cNvPr>
          <p:cNvCxnSpPr>
            <a:cxnSpLocks/>
          </p:cNvCxnSpPr>
          <p:nvPr/>
        </p:nvCxnSpPr>
        <p:spPr>
          <a:xfrm>
            <a:off x="236340" y="1560910"/>
            <a:ext cx="3221275" cy="170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809193C-11E6-2A44-82F2-BF72DE01A19F}"/>
              </a:ext>
            </a:extLst>
          </p:cNvPr>
          <p:cNvSpPr txBox="1"/>
          <p:nvPr/>
        </p:nvSpPr>
        <p:spPr>
          <a:xfrm>
            <a:off x="9020035" y="481216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7FB85C-1809-804C-99DB-B884A9DDB740}"/>
              </a:ext>
            </a:extLst>
          </p:cNvPr>
          <p:cNvSpPr txBox="1"/>
          <p:nvPr/>
        </p:nvSpPr>
        <p:spPr>
          <a:xfrm>
            <a:off x="835014" y="5380735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%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E7371A0-6D8F-EE44-A4BB-16719FA7E63D}"/>
              </a:ext>
            </a:extLst>
          </p:cNvPr>
          <p:cNvSpPr txBox="1"/>
          <p:nvPr/>
        </p:nvSpPr>
        <p:spPr>
          <a:xfrm>
            <a:off x="143308" y="568457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E1831AC-0777-B549-937A-B542608C17B3}"/>
              </a:ext>
            </a:extLst>
          </p:cNvPr>
          <p:cNvSpPr txBox="1"/>
          <p:nvPr/>
        </p:nvSpPr>
        <p:spPr>
          <a:xfrm>
            <a:off x="820130" y="5721635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20BAF6-C298-2649-86FA-F4CF4E675830}"/>
              </a:ext>
            </a:extLst>
          </p:cNvPr>
          <p:cNvSpPr txBox="1"/>
          <p:nvPr/>
        </p:nvSpPr>
        <p:spPr>
          <a:xfrm>
            <a:off x="368859" y="163185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Scenario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8F8FC-7CFA-024F-85E4-61FA0BA5AEF1}"/>
              </a:ext>
            </a:extLst>
          </p:cNvPr>
          <p:cNvSpPr txBox="1"/>
          <p:nvPr/>
        </p:nvSpPr>
        <p:spPr>
          <a:xfrm>
            <a:off x="370792" y="194049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Scenario 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D3A583-8CB6-8B47-BFA8-A9B6AFC64A46}"/>
              </a:ext>
            </a:extLst>
          </p:cNvPr>
          <p:cNvSpPr txBox="1"/>
          <p:nvPr/>
        </p:nvSpPr>
        <p:spPr>
          <a:xfrm>
            <a:off x="1965047" y="928428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Time period: </a:t>
            </a:r>
          </a:p>
          <a:p>
            <a:pPr algn="ctr"/>
            <a:r>
              <a:rPr lang="en-GB" b="1" dirty="0">
                <a:solidFill>
                  <a:schemeClr val="accent2"/>
                </a:solidFill>
              </a:rPr>
              <a:t>T2 </a:t>
            </a:r>
            <a:r>
              <a:rPr lang="en-GB" b="1" dirty="0"/>
              <a:t>(peak)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B366F68-3861-0D41-97CC-6AD1D68D7AF9}"/>
              </a:ext>
            </a:extLst>
          </p:cNvPr>
          <p:cNvCxnSpPr>
            <a:cxnSpLocks/>
          </p:cNvCxnSpPr>
          <p:nvPr/>
        </p:nvCxnSpPr>
        <p:spPr>
          <a:xfrm>
            <a:off x="572683" y="5290575"/>
            <a:ext cx="0" cy="84661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5D1E5D4-E696-1747-B1B8-8F00FECB1339}"/>
              </a:ext>
            </a:extLst>
          </p:cNvPr>
          <p:cNvCxnSpPr>
            <a:cxnSpLocks/>
          </p:cNvCxnSpPr>
          <p:nvPr/>
        </p:nvCxnSpPr>
        <p:spPr>
          <a:xfrm>
            <a:off x="219775" y="5440923"/>
            <a:ext cx="707723" cy="1281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44F0C55D-86BC-7846-9D64-C929E0C3C2F5}"/>
              </a:ext>
            </a:extLst>
          </p:cNvPr>
          <p:cNvSpPr txBox="1"/>
          <p:nvPr/>
        </p:nvSpPr>
        <p:spPr>
          <a:xfrm>
            <a:off x="202419" y="514561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AB7728-278E-A042-B5DB-F6F5BEB2D03D}"/>
              </a:ext>
            </a:extLst>
          </p:cNvPr>
          <p:cNvSpPr txBox="1"/>
          <p:nvPr/>
        </p:nvSpPr>
        <p:spPr>
          <a:xfrm>
            <a:off x="537344" y="515836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T2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45E1349-27BF-9642-B44B-D28CBCA9BEC5}"/>
              </a:ext>
            </a:extLst>
          </p:cNvPr>
          <p:cNvSpPr txBox="1"/>
          <p:nvPr/>
        </p:nvSpPr>
        <p:spPr>
          <a:xfrm>
            <a:off x="537344" y="5681680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0562CCD-BE39-6849-A2B5-5F47ABDC292C}"/>
              </a:ext>
            </a:extLst>
          </p:cNvPr>
          <p:cNvSpPr txBox="1"/>
          <p:nvPr/>
        </p:nvSpPr>
        <p:spPr>
          <a:xfrm>
            <a:off x="559458" y="5374443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9DF7061-8529-244A-905D-8DEBE44D8F5E}"/>
              </a:ext>
            </a:extLst>
          </p:cNvPr>
          <p:cNvSpPr txBox="1"/>
          <p:nvPr/>
        </p:nvSpPr>
        <p:spPr>
          <a:xfrm>
            <a:off x="2088557" y="541058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BA1FF90-F34A-324C-81BA-4BCB1E8EB9BD}"/>
              </a:ext>
            </a:extLst>
          </p:cNvPr>
          <p:cNvSpPr txBox="1"/>
          <p:nvPr/>
        </p:nvSpPr>
        <p:spPr>
          <a:xfrm>
            <a:off x="2780262" y="5389903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%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D18FD2-4E0B-2449-8D36-8DF9A83A5AA6}"/>
              </a:ext>
            </a:extLst>
          </p:cNvPr>
          <p:cNvSpPr txBox="1"/>
          <p:nvPr/>
        </p:nvSpPr>
        <p:spPr>
          <a:xfrm>
            <a:off x="2088556" y="569374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B4719F5-92AA-0941-A01F-3AB3433AE06B}"/>
              </a:ext>
            </a:extLst>
          </p:cNvPr>
          <p:cNvSpPr txBox="1"/>
          <p:nvPr/>
        </p:nvSpPr>
        <p:spPr>
          <a:xfrm>
            <a:off x="2765378" y="5730803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%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B5B7827-4A1C-E14A-B5D4-F135D96A0F96}"/>
              </a:ext>
            </a:extLst>
          </p:cNvPr>
          <p:cNvCxnSpPr>
            <a:cxnSpLocks/>
          </p:cNvCxnSpPr>
          <p:nvPr/>
        </p:nvCxnSpPr>
        <p:spPr>
          <a:xfrm>
            <a:off x="2517931" y="5299743"/>
            <a:ext cx="0" cy="84661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CB02057-D34C-AC4A-9AF4-57D5E7E3AFB7}"/>
              </a:ext>
            </a:extLst>
          </p:cNvPr>
          <p:cNvCxnSpPr>
            <a:cxnSpLocks/>
          </p:cNvCxnSpPr>
          <p:nvPr/>
        </p:nvCxnSpPr>
        <p:spPr>
          <a:xfrm>
            <a:off x="2165023" y="5450091"/>
            <a:ext cx="707723" cy="1281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DF5FE817-C8F4-464C-865D-A07719C767AF}"/>
              </a:ext>
            </a:extLst>
          </p:cNvPr>
          <p:cNvSpPr txBox="1"/>
          <p:nvPr/>
        </p:nvSpPr>
        <p:spPr>
          <a:xfrm>
            <a:off x="2147667" y="515478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2B0C887-1011-CD49-A459-E114ACF4EEEE}"/>
              </a:ext>
            </a:extLst>
          </p:cNvPr>
          <p:cNvSpPr txBox="1"/>
          <p:nvPr/>
        </p:nvSpPr>
        <p:spPr>
          <a:xfrm>
            <a:off x="2482592" y="516753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T2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B17E149-2715-5147-8868-0DAE50A5CA79}"/>
              </a:ext>
            </a:extLst>
          </p:cNvPr>
          <p:cNvSpPr txBox="1"/>
          <p:nvPr/>
        </p:nvSpPr>
        <p:spPr>
          <a:xfrm>
            <a:off x="2482592" y="5690848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1E77D03-C115-074D-8700-701842CA2F35}"/>
              </a:ext>
            </a:extLst>
          </p:cNvPr>
          <p:cNvSpPr txBox="1"/>
          <p:nvPr/>
        </p:nvSpPr>
        <p:spPr>
          <a:xfrm>
            <a:off x="2504706" y="5383611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AB4F9D1-1C98-4445-B193-749B584F9A5E}"/>
              </a:ext>
            </a:extLst>
          </p:cNvPr>
          <p:cNvSpPr txBox="1"/>
          <p:nvPr/>
        </p:nvSpPr>
        <p:spPr>
          <a:xfrm>
            <a:off x="3978492" y="312332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70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86AFBE3-1FA4-EA42-9DBA-498D25BEAFC1}"/>
              </a:ext>
            </a:extLst>
          </p:cNvPr>
          <p:cNvSpPr txBox="1"/>
          <p:nvPr/>
        </p:nvSpPr>
        <p:spPr>
          <a:xfrm>
            <a:off x="4670197" y="3102643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%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AEF4123-6BCA-A545-88D4-A66415B0D227}"/>
              </a:ext>
            </a:extLst>
          </p:cNvPr>
          <p:cNvSpPr txBox="1"/>
          <p:nvPr/>
        </p:nvSpPr>
        <p:spPr>
          <a:xfrm>
            <a:off x="3978491" y="34064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54AB9FA-6104-7444-B90A-EB78573FBB4F}"/>
              </a:ext>
            </a:extLst>
          </p:cNvPr>
          <p:cNvSpPr txBox="1"/>
          <p:nvPr/>
        </p:nvSpPr>
        <p:spPr>
          <a:xfrm>
            <a:off x="4655313" y="3443543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%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BCFC0AE-30AE-5848-B7D0-AAC25AC681CF}"/>
              </a:ext>
            </a:extLst>
          </p:cNvPr>
          <p:cNvCxnSpPr>
            <a:cxnSpLocks/>
          </p:cNvCxnSpPr>
          <p:nvPr/>
        </p:nvCxnSpPr>
        <p:spPr>
          <a:xfrm>
            <a:off x="4407866" y="3012483"/>
            <a:ext cx="0" cy="84661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AB6F5D4-7CF1-F84F-A117-258C6B7672D4}"/>
              </a:ext>
            </a:extLst>
          </p:cNvPr>
          <p:cNvCxnSpPr>
            <a:cxnSpLocks/>
          </p:cNvCxnSpPr>
          <p:nvPr/>
        </p:nvCxnSpPr>
        <p:spPr>
          <a:xfrm>
            <a:off x="4054958" y="3162831"/>
            <a:ext cx="707723" cy="1281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064A9567-7944-0845-9644-3BF953CAF2D1}"/>
              </a:ext>
            </a:extLst>
          </p:cNvPr>
          <p:cNvSpPr txBox="1"/>
          <p:nvPr/>
        </p:nvSpPr>
        <p:spPr>
          <a:xfrm>
            <a:off x="4037602" y="286752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830ED2C-E6E1-AF4F-A5B3-4366A6E1A34F}"/>
              </a:ext>
            </a:extLst>
          </p:cNvPr>
          <p:cNvSpPr txBox="1"/>
          <p:nvPr/>
        </p:nvSpPr>
        <p:spPr>
          <a:xfrm>
            <a:off x="4372527" y="288027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T2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6E0B482-DA8F-E24B-93FC-E1C39A9CF6E8}"/>
              </a:ext>
            </a:extLst>
          </p:cNvPr>
          <p:cNvSpPr txBox="1"/>
          <p:nvPr/>
        </p:nvSpPr>
        <p:spPr>
          <a:xfrm>
            <a:off x="4372527" y="3403588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D895B47-8397-D24B-9F61-ED1838DBCA20}"/>
              </a:ext>
            </a:extLst>
          </p:cNvPr>
          <p:cNvSpPr txBox="1"/>
          <p:nvPr/>
        </p:nvSpPr>
        <p:spPr>
          <a:xfrm>
            <a:off x="4394641" y="3096351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2DA047A-8252-F742-A3E4-9772A233EDC1}"/>
              </a:ext>
            </a:extLst>
          </p:cNvPr>
          <p:cNvSpPr txBox="1"/>
          <p:nvPr/>
        </p:nvSpPr>
        <p:spPr>
          <a:xfrm>
            <a:off x="5969169" y="312603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70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9BFCC7B-D7A3-0E4E-BFEA-4E350F619029}"/>
              </a:ext>
            </a:extLst>
          </p:cNvPr>
          <p:cNvSpPr txBox="1"/>
          <p:nvPr/>
        </p:nvSpPr>
        <p:spPr>
          <a:xfrm>
            <a:off x="6660874" y="3105346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%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A7A9419-AF3D-EF43-BBD7-8948E87B3299}"/>
              </a:ext>
            </a:extLst>
          </p:cNvPr>
          <p:cNvSpPr txBox="1"/>
          <p:nvPr/>
        </p:nvSpPr>
        <p:spPr>
          <a:xfrm>
            <a:off x="5969168" y="340918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3B8CA9D-BA76-BB40-99E5-E66A3BECF8C9}"/>
              </a:ext>
            </a:extLst>
          </p:cNvPr>
          <p:cNvSpPr txBox="1"/>
          <p:nvPr/>
        </p:nvSpPr>
        <p:spPr>
          <a:xfrm>
            <a:off x="6645990" y="3446246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%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C7D5256-E809-034E-AF50-5DBA8B90D55F}"/>
              </a:ext>
            </a:extLst>
          </p:cNvPr>
          <p:cNvCxnSpPr>
            <a:cxnSpLocks/>
          </p:cNvCxnSpPr>
          <p:nvPr/>
        </p:nvCxnSpPr>
        <p:spPr>
          <a:xfrm>
            <a:off x="6398543" y="3015186"/>
            <a:ext cx="0" cy="84661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90BF4E5D-5BD4-9D4F-8596-D877CBA2A60D}"/>
              </a:ext>
            </a:extLst>
          </p:cNvPr>
          <p:cNvCxnSpPr>
            <a:cxnSpLocks/>
          </p:cNvCxnSpPr>
          <p:nvPr/>
        </p:nvCxnSpPr>
        <p:spPr>
          <a:xfrm>
            <a:off x="6045635" y="3165534"/>
            <a:ext cx="707723" cy="1281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3E67A64-46DA-8244-B113-A8EA8AFC010A}"/>
              </a:ext>
            </a:extLst>
          </p:cNvPr>
          <p:cNvSpPr txBox="1"/>
          <p:nvPr/>
        </p:nvSpPr>
        <p:spPr>
          <a:xfrm>
            <a:off x="6028279" y="287022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EA1194F-E597-6647-AC49-89A5185466C5}"/>
              </a:ext>
            </a:extLst>
          </p:cNvPr>
          <p:cNvSpPr txBox="1"/>
          <p:nvPr/>
        </p:nvSpPr>
        <p:spPr>
          <a:xfrm>
            <a:off x="6363204" y="288297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T2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CCCCFA1-8B0B-134D-8817-54A45A73A48F}"/>
              </a:ext>
            </a:extLst>
          </p:cNvPr>
          <p:cNvSpPr txBox="1"/>
          <p:nvPr/>
        </p:nvSpPr>
        <p:spPr>
          <a:xfrm>
            <a:off x="6363204" y="3406291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99DD2A1-A5DF-4642-B1DB-C74BEA6A2D48}"/>
              </a:ext>
            </a:extLst>
          </p:cNvPr>
          <p:cNvSpPr txBox="1"/>
          <p:nvPr/>
        </p:nvSpPr>
        <p:spPr>
          <a:xfrm>
            <a:off x="6385318" y="3099054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406C487-2C35-D749-801B-0844B2077781}"/>
              </a:ext>
            </a:extLst>
          </p:cNvPr>
          <p:cNvSpPr txBox="1"/>
          <p:nvPr/>
        </p:nvSpPr>
        <p:spPr>
          <a:xfrm>
            <a:off x="8039017" y="548665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555B6A5-4990-4A43-89CC-AEC44BC218E3}"/>
              </a:ext>
            </a:extLst>
          </p:cNvPr>
          <p:cNvSpPr txBox="1"/>
          <p:nvPr/>
        </p:nvSpPr>
        <p:spPr>
          <a:xfrm>
            <a:off x="8730722" y="5465966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%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6D5FAA7-DAB1-124B-BBD2-AAD6C5D78C39}"/>
              </a:ext>
            </a:extLst>
          </p:cNvPr>
          <p:cNvSpPr txBox="1"/>
          <p:nvPr/>
        </p:nvSpPr>
        <p:spPr>
          <a:xfrm>
            <a:off x="8039016" y="576980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30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078FBEF-064E-8148-81B8-8A9C22E38C12}"/>
              </a:ext>
            </a:extLst>
          </p:cNvPr>
          <p:cNvSpPr txBox="1"/>
          <p:nvPr/>
        </p:nvSpPr>
        <p:spPr>
          <a:xfrm>
            <a:off x="8715838" y="5806866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%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8751DC6-BC69-9B4F-BCEF-4CF24EF1760D}"/>
              </a:ext>
            </a:extLst>
          </p:cNvPr>
          <p:cNvCxnSpPr>
            <a:cxnSpLocks/>
          </p:cNvCxnSpPr>
          <p:nvPr/>
        </p:nvCxnSpPr>
        <p:spPr>
          <a:xfrm>
            <a:off x="8468391" y="5375806"/>
            <a:ext cx="0" cy="84661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44F8B8B-3405-3F43-B998-ACE2E3169EAF}"/>
              </a:ext>
            </a:extLst>
          </p:cNvPr>
          <p:cNvCxnSpPr>
            <a:cxnSpLocks/>
          </p:cNvCxnSpPr>
          <p:nvPr/>
        </p:nvCxnSpPr>
        <p:spPr>
          <a:xfrm>
            <a:off x="8115483" y="5526154"/>
            <a:ext cx="707723" cy="1281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5B11F404-7717-EE46-9242-C3F1A26C94E4}"/>
              </a:ext>
            </a:extLst>
          </p:cNvPr>
          <p:cNvSpPr txBox="1"/>
          <p:nvPr/>
        </p:nvSpPr>
        <p:spPr>
          <a:xfrm>
            <a:off x="8098127" y="523084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24C7875-C4D4-EF4B-BFA9-CEDFE2789910}"/>
              </a:ext>
            </a:extLst>
          </p:cNvPr>
          <p:cNvSpPr txBox="1"/>
          <p:nvPr/>
        </p:nvSpPr>
        <p:spPr>
          <a:xfrm>
            <a:off x="8433052" y="524359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T2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4E1CD4B-C486-EE4A-9ACD-6A08F2C8B0EB}"/>
              </a:ext>
            </a:extLst>
          </p:cNvPr>
          <p:cNvSpPr txBox="1"/>
          <p:nvPr/>
        </p:nvSpPr>
        <p:spPr>
          <a:xfrm>
            <a:off x="8433052" y="5766911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9D236CA-B409-274C-A1E9-881A570E60B7}"/>
              </a:ext>
            </a:extLst>
          </p:cNvPr>
          <p:cNvSpPr txBox="1"/>
          <p:nvPr/>
        </p:nvSpPr>
        <p:spPr>
          <a:xfrm>
            <a:off x="8455166" y="5459674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D3A3091-64FE-7A48-B63A-847BF8766361}"/>
              </a:ext>
            </a:extLst>
          </p:cNvPr>
          <p:cNvSpPr txBox="1"/>
          <p:nvPr/>
        </p:nvSpPr>
        <p:spPr>
          <a:xfrm>
            <a:off x="9979036" y="55320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30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CE1E0BE-DE70-C449-8CF3-CB73A686E021}"/>
              </a:ext>
            </a:extLst>
          </p:cNvPr>
          <p:cNvSpPr txBox="1"/>
          <p:nvPr/>
        </p:nvSpPr>
        <p:spPr>
          <a:xfrm>
            <a:off x="10670741" y="5511412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%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2051D53-7723-8D4E-A7FC-BD4A24B1ECF6}"/>
              </a:ext>
            </a:extLst>
          </p:cNvPr>
          <p:cNvSpPr txBox="1"/>
          <p:nvPr/>
        </p:nvSpPr>
        <p:spPr>
          <a:xfrm>
            <a:off x="9979035" y="581525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30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47C78F8-F445-AA4B-A4A1-AE9E4B819E98}"/>
              </a:ext>
            </a:extLst>
          </p:cNvPr>
          <p:cNvSpPr txBox="1"/>
          <p:nvPr/>
        </p:nvSpPr>
        <p:spPr>
          <a:xfrm>
            <a:off x="10655857" y="5852312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%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740657A-7078-3E42-ADDA-04E95964EDAA}"/>
              </a:ext>
            </a:extLst>
          </p:cNvPr>
          <p:cNvCxnSpPr>
            <a:cxnSpLocks/>
          </p:cNvCxnSpPr>
          <p:nvPr/>
        </p:nvCxnSpPr>
        <p:spPr>
          <a:xfrm>
            <a:off x="10408410" y="5421252"/>
            <a:ext cx="0" cy="84661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3C02DF4-30D5-2346-8BA9-6B21CB9131C2}"/>
              </a:ext>
            </a:extLst>
          </p:cNvPr>
          <p:cNvCxnSpPr>
            <a:cxnSpLocks/>
          </p:cNvCxnSpPr>
          <p:nvPr/>
        </p:nvCxnSpPr>
        <p:spPr>
          <a:xfrm>
            <a:off x="10055502" y="5571600"/>
            <a:ext cx="707723" cy="1281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B4BAA644-29BA-C248-BBF3-51A1A6B2170E}"/>
              </a:ext>
            </a:extLst>
          </p:cNvPr>
          <p:cNvSpPr txBox="1"/>
          <p:nvPr/>
        </p:nvSpPr>
        <p:spPr>
          <a:xfrm>
            <a:off x="10038146" y="527629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6BF371D-2B4E-B241-ABCB-926DFD36B31F}"/>
              </a:ext>
            </a:extLst>
          </p:cNvPr>
          <p:cNvSpPr txBox="1"/>
          <p:nvPr/>
        </p:nvSpPr>
        <p:spPr>
          <a:xfrm>
            <a:off x="10373071" y="528904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T2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5C47F6F-C134-9F42-8080-F6E670F62941}"/>
              </a:ext>
            </a:extLst>
          </p:cNvPr>
          <p:cNvSpPr txBox="1"/>
          <p:nvPr/>
        </p:nvSpPr>
        <p:spPr>
          <a:xfrm>
            <a:off x="10373071" y="5812357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EEFD74B-90A2-424F-BC7C-2A8A3D58DD2E}"/>
              </a:ext>
            </a:extLst>
          </p:cNvPr>
          <p:cNvSpPr txBox="1"/>
          <p:nvPr/>
        </p:nvSpPr>
        <p:spPr>
          <a:xfrm>
            <a:off x="10395185" y="5505120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965ECD4E-1250-E348-8BC8-6A7E61BCDDB5}"/>
              </a:ext>
            </a:extLst>
          </p:cNvPr>
          <p:cNvCxnSpPr>
            <a:cxnSpLocks/>
          </p:cNvCxnSpPr>
          <p:nvPr/>
        </p:nvCxnSpPr>
        <p:spPr>
          <a:xfrm>
            <a:off x="1934772" y="961116"/>
            <a:ext cx="0" cy="124376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059AB44-70DB-3644-B160-391A8AC7E24D}"/>
              </a:ext>
            </a:extLst>
          </p:cNvPr>
          <p:cNvSpPr txBox="1"/>
          <p:nvPr/>
        </p:nvSpPr>
        <p:spPr>
          <a:xfrm>
            <a:off x="0" y="33243"/>
            <a:ext cx="451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2">
                    <a:lumMod val="75000"/>
                  </a:schemeClr>
                </a:solidFill>
              </a:rPr>
              <a:t>VRES AVAILABILITY (% of capacity)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F70AA5A7-64B8-2840-9C4F-254CB975F98F}"/>
              </a:ext>
            </a:extLst>
          </p:cNvPr>
          <p:cNvCxnSpPr>
            <a:cxnSpLocks/>
          </p:cNvCxnSpPr>
          <p:nvPr/>
        </p:nvCxnSpPr>
        <p:spPr>
          <a:xfrm>
            <a:off x="264" y="448933"/>
            <a:ext cx="4372263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7525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/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28750.6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27205.0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PERFECT COMPETITION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+ 2.977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535839A-389E-4F43-86D5-26AB8B57E7A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ABC228EE-209B-6A43-908F-84D9A374AF8F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5E98BD6-E264-6C4C-A63F-F38798165D6B}"/>
              </a:ext>
            </a:extLst>
          </p:cNvPr>
          <p:cNvSpPr txBox="1"/>
          <p:nvPr/>
        </p:nvSpPr>
        <p:spPr>
          <a:xfrm>
            <a:off x="5897236" y="5081775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+ 3.4 MW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876D0B5-C4BF-BB44-B2C6-CAA079AFDE34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41D31B3-103C-0B49-AFCF-1B24B2B42F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2EE5CDB-BAE9-9A4F-8346-051A4BED0060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AEFAD51-1F08-9D44-B1A1-9B4FC33DE60A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EF632D0-96BC-934D-9E80-1BF75519EA04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665C5949-9110-3944-9B60-C5F2EFE651D5}"/>
              </a:ext>
            </a:extLst>
          </p:cNvPr>
          <p:cNvGraphicFramePr>
            <a:graphicFrameLocks noGrp="1"/>
          </p:cNvGraphicFramePr>
          <p:nvPr/>
        </p:nvGraphicFramePr>
        <p:xfrm>
          <a:off x="8999916" y="569243"/>
          <a:ext cx="386692" cy="283845"/>
        </p:xfrm>
        <a:graphic>
          <a:graphicData uri="http://schemas.openxmlformats.org/drawingml/2006/table">
            <a:tbl>
              <a:tblPr/>
              <a:tblGrid>
                <a:gridCol w="38669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126111DD-0BA7-3C4E-BF10-3127CD2F529E}"/>
              </a:ext>
            </a:extLst>
          </p:cNvPr>
          <p:cNvSpPr txBox="1"/>
          <p:nvPr/>
        </p:nvSpPr>
        <p:spPr>
          <a:xfrm>
            <a:off x="10762686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85E7B41-01CB-C847-AD03-434A13DE952C}"/>
              </a:ext>
            </a:extLst>
          </p:cNvPr>
          <p:cNvSpPr txBox="1"/>
          <p:nvPr/>
        </p:nvSpPr>
        <p:spPr>
          <a:xfrm>
            <a:off x="11197994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737382D-9E32-A546-9773-96866B996C49}"/>
              </a:ext>
            </a:extLst>
          </p:cNvPr>
          <p:cNvSpPr txBox="1"/>
          <p:nvPr/>
        </p:nvSpPr>
        <p:spPr>
          <a:xfrm>
            <a:off x="11651570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7725956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/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28750.6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27205.0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</a:t>
            </a:r>
            <a:r>
              <a:rPr lang="en-GB" sz="2400" dirty="0"/>
              <a:t>1 MW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0B3CB08-8801-784B-95AA-070B0B46964C}"/>
              </a:ext>
            </a:extLst>
          </p:cNvPr>
          <p:cNvSpPr txBox="1"/>
          <p:nvPr/>
        </p:nvSpPr>
        <p:spPr>
          <a:xfrm>
            <a:off x="10772806" y="5142033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+ 2.977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ABC228EE-209B-6A43-908F-84D9A374AF8F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5E98BD6-E264-6C4C-A63F-F38798165D6B}"/>
              </a:ext>
            </a:extLst>
          </p:cNvPr>
          <p:cNvSpPr txBox="1"/>
          <p:nvPr/>
        </p:nvSpPr>
        <p:spPr>
          <a:xfrm>
            <a:off x="5897236" y="5081775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+ 3.4 MW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2D90EE0-C61D-134C-9D22-5C8EDCEB9235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7EA69A-1F7D-3A4A-9D58-AE197AB3A07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0B5683F1-1ECB-6545-85C0-7775180C3ECF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A298ACA-8E7A-CF46-A5B3-A292241329D4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B72465-7AE5-0C40-80DB-60F1A5481469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64D51964-10F8-824F-A578-80AE0358A3CD}"/>
              </a:ext>
            </a:extLst>
          </p:cNvPr>
          <p:cNvGraphicFramePr>
            <a:graphicFrameLocks noGrp="1"/>
          </p:cNvGraphicFramePr>
          <p:nvPr/>
        </p:nvGraphicFramePr>
        <p:xfrm>
          <a:off x="8999916" y="569243"/>
          <a:ext cx="386692" cy="283845"/>
        </p:xfrm>
        <a:graphic>
          <a:graphicData uri="http://schemas.openxmlformats.org/drawingml/2006/table">
            <a:tbl>
              <a:tblPr/>
              <a:tblGrid>
                <a:gridCol w="38669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8" name="TextBox 87">
            <a:extLst>
              <a:ext uri="{FF2B5EF4-FFF2-40B4-BE49-F238E27FC236}">
                <a16:creationId xmlns:a16="http://schemas.microsoft.com/office/drawing/2014/main" id="{9B1FEC0B-7F04-C142-8EA2-73D500D59EB0}"/>
              </a:ext>
            </a:extLst>
          </p:cNvPr>
          <p:cNvSpPr txBox="1"/>
          <p:nvPr/>
        </p:nvSpPr>
        <p:spPr>
          <a:xfrm>
            <a:off x="10762686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A4D78E3-4AAC-7045-9B0C-D47B5AF22B3A}"/>
              </a:ext>
            </a:extLst>
          </p:cNvPr>
          <p:cNvSpPr txBox="1"/>
          <p:nvPr/>
        </p:nvSpPr>
        <p:spPr>
          <a:xfrm>
            <a:off x="11197994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6A810A9-AB12-424A-BFAB-E903AB88785C}"/>
              </a:ext>
            </a:extLst>
          </p:cNvPr>
          <p:cNvSpPr txBox="1"/>
          <p:nvPr/>
        </p:nvSpPr>
        <p:spPr>
          <a:xfrm>
            <a:off x="11651570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8089185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FDA8010-0BA9-B44A-A603-81CFD706F656}"/>
              </a:ext>
            </a:extLst>
          </p:cNvPr>
          <p:cNvGraphicFramePr>
            <a:graphicFrameLocks noGrp="1"/>
          </p:cNvGraphicFramePr>
          <p:nvPr/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28750.6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27205.0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</a:t>
            </a:r>
            <a:r>
              <a:rPr lang="en-GB" sz="2400" dirty="0">
                <a:solidFill>
                  <a:sysClr val="windowText" lastClr="000000"/>
                </a:solidFill>
              </a:rPr>
              <a:t>1 MW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646149-91D3-5F4F-AD51-0FE00AD9A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AF25FB-C50F-614F-9E77-4F62E3FD245D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CENTRALISED PLANNING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1263E-9582-9C4C-B45F-33AE30B64F69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+ 2.977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CDCFD41-93A1-C14F-BD43-D207965F8F8B}"/>
              </a:ext>
            </a:extLst>
          </p:cNvPr>
          <p:cNvSpPr txBox="1"/>
          <p:nvPr/>
        </p:nvSpPr>
        <p:spPr>
          <a:xfrm>
            <a:off x="8892242" y="511284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B8CCC-4C5D-3645-8387-832C1768BDEC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D319BB-98ED-A647-9B2E-9BC1B3B6456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4975EB-0462-A347-BC4D-EC7F80D3438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106FAF-2A08-5F41-9450-5E789774F8C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29DD4A-2BE9-6441-B032-ACF742BE3E17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4DCA45-BB05-CF45-A6AB-DB02573FC871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765232-0F1F-734D-AF45-C0C3C27E7E5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945D21F-A24B-3B41-98DA-805950BE7A1E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BD9C1EC-90DC-814D-904C-7B9A9B4B924F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82F3C9-8BA8-0142-BEE2-07A3D877131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DD2763-4029-5447-9F67-D826BC29E2E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B59148-CCE7-714F-BF1A-9EC49A0382D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00402E-4EE3-2E49-B9AE-C270199E40A8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E8E3C-A22C-C848-8C75-E1A215668FE9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3CE661-54BD-834D-84C5-838D1FD922D3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F171E30-72AC-DA4C-BDE4-5103224786F0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3FA861D-5E94-944F-90D0-C1527CBE96C3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8B7185-AEC6-0947-B88A-8C3CAB59D508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E468084C-6E1C-A544-BD17-1471BE3E2C86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83CA418-7347-9A46-BF6C-9A557AC6DC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0EBF993-0EC1-F246-9DEF-018D3E78FD8B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42DB9EF-DDAE-C04E-B53F-45FC24B88601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7F5DC-B828-174F-9FB5-1248D9B6FFDD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17C064F-5347-5D41-A440-11D40285E065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9E82B65-F962-4743-9CD1-BF03B62B36D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67A1A7-33CA-594D-A0E3-000EE2CF9CC9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A429F7-E8F0-C341-BAAE-1412D095914C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4BC07D13-C0AB-2E4D-A2FD-0F26690F9C2C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B260A5-185A-0445-A664-56809793C755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2855D137-4A30-6144-8600-82516E0A097D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A11746F-5DFB-8D4B-87DC-64EB86088E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D56B13C2-A491-8D41-97F3-CAB148DDA3A8}"/>
              </a:ext>
            </a:extLst>
          </p:cNvPr>
          <p:cNvGraphicFramePr>
            <a:graphicFrameLocks noGrp="1"/>
          </p:cNvGraphicFramePr>
          <p:nvPr/>
        </p:nvGraphicFramePr>
        <p:xfrm>
          <a:off x="8963679" y="569266"/>
          <a:ext cx="506498" cy="283845"/>
        </p:xfrm>
        <a:graphic>
          <a:graphicData uri="http://schemas.openxmlformats.org/drawingml/2006/table">
            <a:tbl>
              <a:tblPr/>
              <a:tblGrid>
                <a:gridCol w="506498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endParaRPr lang="en-FI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9841330E-748F-7A45-81EF-E9CE2088CAB0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4CB13F2-643B-BC4F-9F9F-D38CDA19EF5B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25D2049-5178-AC4F-AC80-670445C5525A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28F1313E-C631-9E4C-9959-CAE9AB65E0F9}"/>
              </a:ext>
            </a:extLst>
          </p:cNvPr>
          <p:cNvGraphicFramePr>
            <a:graphicFrameLocks noGrp="1"/>
          </p:cNvGraphicFramePr>
          <p:nvPr/>
        </p:nvGraphicFramePr>
        <p:xfrm>
          <a:off x="8999916" y="569243"/>
          <a:ext cx="386692" cy="283845"/>
        </p:xfrm>
        <a:graphic>
          <a:graphicData uri="http://schemas.openxmlformats.org/drawingml/2006/table">
            <a:tbl>
              <a:tblPr/>
              <a:tblGrid>
                <a:gridCol w="38669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90" name="TextBox 89">
            <a:extLst>
              <a:ext uri="{FF2B5EF4-FFF2-40B4-BE49-F238E27FC236}">
                <a16:creationId xmlns:a16="http://schemas.microsoft.com/office/drawing/2014/main" id="{3A4A4C7F-6216-D142-9776-4B1AA37F6EC7}"/>
              </a:ext>
            </a:extLst>
          </p:cNvPr>
          <p:cNvSpPr txBox="1"/>
          <p:nvPr/>
        </p:nvSpPr>
        <p:spPr>
          <a:xfrm>
            <a:off x="5861930" y="5077768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+ 3.4 MW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FD74F8E-6AE1-1D4A-BF91-F7E1FFAEB441}"/>
              </a:ext>
            </a:extLst>
          </p:cNvPr>
          <p:cNvSpPr txBox="1"/>
          <p:nvPr/>
        </p:nvSpPr>
        <p:spPr>
          <a:xfrm>
            <a:off x="10762686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9979EA8-EE5A-3242-9BCC-598DD0F45D32}"/>
              </a:ext>
            </a:extLst>
          </p:cNvPr>
          <p:cNvSpPr txBox="1"/>
          <p:nvPr/>
        </p:nvSpPr>
        <p:spPr>
          <a:xfrm>
            <a:off x="11197994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1D787D3-880D-7548-A1CB-968A55A6F4B6}"/>
              </a:ext>
            </a:extLst>
          </p:cNvPr>
          <p:cNvSpPr txBox="1"/>
          <p:nvPr/>
        </p:nvSpPr>
        <p:spPr>
          <a:xfrm>
            <a:off x="11651570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35432188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/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28750.6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27205.0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PERFECT COMPETITION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+ 2.977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535839A-389E-4F43-86D5-26AB8B57E7A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ABC228EE-209B-6A43-908F-84D9A374AF8F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5E98BD6-E264-6C4C-A63F-F38798165D6B}"/>
              </a:ext>
            </a:extLst>
          </p:cNvPr>
          <p:cNvSpPr txBox="1"/>
          <p:nvPr/>
        </p:nvSpPr>
        <p:spPr>
          <a:xfrm>
            <a:off x="5897236" y="5081775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+ 3.4 MW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876D0B5-C4BF-BB44-B2C6-CAA079AFDE34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41D31B3-103C-0B49-AFCF-1B24B2B42F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2EE5CDB-BAE9-9A4F-8346-051A4BED0060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AEFAD51-1F08-9D44-B1A1-9B4FC33DE60A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EF632D0-96BC-934D-9E80-1BF75519EA04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665C5949-9110-3944-9B60-C5F2EFE651D5}"/>
              </a:ext>
            </a:extLst>
          </p:cNvPr>
          <p:cNvGraphicFramePr>
            <a:graphicFrameLocks noGrp="1"/>
          </p:cNvGraphicFramePr>
          <p:nvPr/>
        </p:nvGraphicFramePr>
        <p:xfrm>
          <a:off x="8999916" y="569243"/>
          <a:ext cx="386692" cy="283845"/>
        </p:xfrm>
        <a:graphic>
          <a:graphicData uri="http://schemas.openxmlformats.org/drawingml/2006/table">
            <a:tbl>
              <a:tblPr/>
              <a:tblGrid>
                <a:gridCol w="38669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22687BE3-8020-8E4B-BAA3-2B65B5BA8C08}"/>
              </a:ext>
            </a:extLst>
          </p:cNvPr>
          <p:cNvSpPr txBox="1"/>
          <p:nvPr/>
        </p:nvSpPr>
        <p:spPr>
          <a:xfrm>
            <a:off x="10762686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48DA88B-90C3-E04B-927B-FE20CBC341E7}"/>
              </a:ext>
            </a:extLst>
          </p:cNvPr>
          <p:cNvSpPr txBox="1"/>
          <p:nvPr/>
        </p:nvSpPr>
        <p:spPr>
          <a:xfrm>
            <a:off x="11197994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8C2D05F-90E1-CA42-AA49-1C41C2568192}"/>
              </a:ext>
            </a:extLst>
          </p:cNvPr>
          <p:cNvSpPr txBox="1"/>
          <p:nvPr/>
        </p:nvSpPr>
        <p:spPr>
          <a:xfrm>
            <a:off x="11651570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7430382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/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28750.6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27205.0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</a:t>
            </a:r>
            <a:r>
              <a:rPr lang="en-GB" sz="2400" dirty="0"/>
              <a:t>1 MW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0B3CB08-8801-784B-95AA-070B0B46964C}"/>
              </a:ext>
            </a:extLst>
          </p:cNvPr>
          <p:cNvSpPr txBox="1"/>
          <p:nvPr/>
        </p:nvSpPr>
        <p:spPr>
          <a:xfrm>
            <a:off x="10772806" y="5142033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+ 2.977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ABC228EE-209B-6A43-908F-84D9A374AF8F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5E98BD6-E264-6C4C-A63F-F38798165D6B}"/>
              </a:ext>
            </a:extLst>
          </p:cNvPr>
          <p:cNvSpPr txBox="1"/>
          <p:nvPr/>
        </p:nvSpPr>
        <p:spPr>
          <a:xfrm>
            <a:off x="5897236" y="5081775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+ 3.4 MW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2D90EE0-C61D-134C-9D22-5C8EDCEB9235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7EA69A-1F7D-3A4A-9D58-AE197AB3A07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0B5683F1-1ECB-6545-85C0-7775180C3ECF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A298ACA-8E7A-CF46-A5B3-A292241329D4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B72465-7AE5-0C40-80DB-60F1A5481469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64D51964-10F8-824F-A578-80AE0358A3CD}"/>
              </a:ext>
            </a:extLst>
          </p:cNvPr>
          <p:cNvGraphicFramePr>
            <a:graphicFrameLocks noGrp="1"/>
          </p:cNvGraphicFramePr>
          <p:nvPr/>
        </p:nvGraphicFramePr>
        <p:xfrm>
          <a:off x="8999916" y="569243"/>
          <a:ext cx="386692" cy="283845"/>
        </p:xfrm>
        <a:graphic>
          <a:graphicData uri="http://schemas.openxmlformats.org/drawingml/2006/table">
            <a:tbl>
              <a:tblPr/>
              <a:tblGrid>
                <a:gridCol w="38669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8" name="TextBox 87">
            <a:extLst>
              <a:ext uri="{FF2B5EF4-FFF2-40B4-BE49-F238E27FC236}">
                <a16:creationId xmlns:a16="http://schemas.microsoft.com/office/drawing/2014/main" id="{28B44944-C719-EA4F-9448-32C062115715}"/>
              </a:ext>
            </a:extLst>
          </p:cNvPr>
          <p:cNvSpPr txBox="1"/>
          <p:nvPr/>
        </p:nvSpPr>
        <p:spPr>
          <a:xfrm>
            <a:off x="10762686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137F90-29AA-3D42-8CA9-BF3BE59B6771}"/>
              </a:ext>
            </a:extLst>
          </p:cNvPr>
          <p:cNvSpPr txBox="1"/>
          <p:nvPr/>
        </p:nvSpPr>
        <p:spPr>
          <a:xfrm>
            <a:off x="11197994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EB88922-8099-964D-913B-C76B2EE5A395}"/>
              </a:ext>
            </a:extLst>
          </p:cNvPr>
          <p:cNvSpPr txBox="1"/>
          <p:nvPr/>
        </p:nvSpPr>
        <p:spPr>
          <a:xfrm>
            <a:off x="11651570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33743702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FDA8010-0BA9-B44A-A603-81CFD706F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291108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12858.1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15456.0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28314.1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10733.2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15456.0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26189.2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</a:t>
            </a:r>
            <a:r>
              <a:rPr lang="en-GB" sz="2400" dirty="0">
                <a:solidFill>
                  <a:sysClr val="windowText" lastClr="000000"/>
                </a:solidFill>
              </a:rPr>
              <a:t>1 MW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646149-91D3-5F4F-AD51-0FE00AD9A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AF25FB-C50F-614F-9E77-4F62E3FD245D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CENTRALISED PLANNING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1263E-9582-9C4C-B45F-33AE30B64F69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+ 8.747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B8CCC-4C5D-3645-8387-832C1768BDEC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D319BB-98ED-A647-9B2E-9BC1B3B6456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4975EB-0462-A347-BC4D-EC7F80D3438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106FAF-2A08-5F41-9450-5E789774F8C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29DD4A-2BE9-6441-B032-ACF742BE3E17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4DCA45-BB05-CF45-A6AB-DB02573FC871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765232-0F1F-734D-AF45-C0C3C27E7E5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945D21F-A24B-3B41-98DA-805950BE7A1E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BD9C1EC-90DC-814D-904C-7B9A9B4B924F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82F3C9-8BA8-0142-BEE2-07A3D877131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DD2763-4029-5447-9F67-D826BC29E2E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B59148-CCE7-714F-BF1A-9EC49A0382D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00402E-4EE3-2E49-B9AE-C270199E40A8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E8E3C-A22C-C848-8C75-E1A215668FE9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3CE661-54BD-834D-84C5-838D1FD922D3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F171E30-72AC-DA4C-BDE4-5103224786F0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3FA861D-5E94-944F-90D0-C1527CBE96C3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8B7185-AEC6-0947-B88A-8C3CAB59D508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E468084C-6E1C-A544-BD17-1471BE3E2C86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83CA418-7347-9A46-BF6C-9A557AC6DC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0EBF993-0EC1-F246-9DEF-018D3E78FD8B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42DB9EF-DDAE-C04E-B53F-45FC24B88601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7F5DC-B828-174F-9FB5-1248D9B6FFDD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17C064F-5347-5D41-A440-11D40285E065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9E82B65-F962-4743-9CD1-BF03B62B36D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67A1A7-33CA-594D-A0E3-000EE2CF9CC9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A429F7-E8F0-C341-BAAE-1412D095914C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4BC07D13-C0AB-2E4D-A2FD-0F26690F9C2C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B260A5-185A-0445-A664-56809793C755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2855D137-4A30-6144-8600-82516E0A097D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D56B13C2-A491-8D41-97F3-CAB148DDA3A8}"/>
              </a:ext>
            </a:extLst>
          </p:cNvPr>
          <p:cNvGraphicFramePr>
            <a:graphicFrameLocks noGrp="1"/>
          </p:cNvGraphicFramePr>
          <p:nvPr/>
        </p:nvGraphicFramePr>
        <p:xfrm>
          <a:off x="8963679" y="569266"/>
          <a:ext cx="506498" cy="283845"/>
        </p:xfrm>
        <a:graphic>
          <a:graphicData uri="http://schemas.openxmlformats.org/drawingml/2006/table">
            <a:tbl>
              <a:tblPr/>
              <a:tblGrid>
                <a:gridCol w="506498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endParaRPr lang="en-FI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9841330E-748F-7A45-81EF-E9CE2088CAB0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4CB13F2-643B-BC4F-9F9F-D38CDA19EF5B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25D2049-5178-AC4F-AC80-670445C5525A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28F1313E-C631-9E4C-9959-CAE9AB65E0F9}"/>
              </a:ext>
            </a:extLst>
          </p:cNvPr>
          <p:cNvGraphicFramePr>
            <a:graphicFrameLocks noGrp="1"/>
          </p:cNvGraphicFramePr>
          <p:nvPr/>
        </p:nvGraphicFramePr>
        <p:xfrm>
          <a:off x="8999916" y="569243"/>
          <a:ext cx="386692" cy="283845"/>
        </p:xfrm>
        <a:graphic>
          <a:graphicData uri="http://schemas.openxmlformats.org/drawingml/2006/table">
            <a:tbl>
              <a:tblPr/>
              <a:tblGrid>
                <a:gridCol w="38669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90" name="TextBox 89">
            <a:extLst>
              <a:ext uri="{FF2B5EF4-FFF2-40B4-BE49-F238E27FC236}">
                <a16:creationId xmlns:a16="http://schemas.microsoft.com/office/drawing/2014/main" id="{3A4A4C7F-6216-D142-9776-4B1AA37F6EC7}"/>
              </a:ext>
            </a:extLst>
          </p:cNvPr>
          <p:cNvSpPr txBox="1"/>
          <p:nvPr/>
        </p:nvSpPr>
        <p:spPr>
          <a:xfrm>
            <a:off x="5861930" y="5077768"/>
            <a:ext cx="1329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+ 3.61 MW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FD74F8E-6AE1-1D4A-BF91-F7E1FFAEB441}"/>
              </a:ext>
            </a:extLst>
          </p:cNvPr>
          <p:cNvSpPr txBox="1"/>
          <p:nvPr/>
        </p:nvSpPr>
        <p:spPr>
          <a:xfrm>
            <a:off x="10762686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9979EA8-EE5A-3242-9BCC-598DD0F45D32}"/>
              </a:ext>
            </a:extLst>
          </p:cNvPr>
          <p:cNvSpPr txBox="1"/>
          <p:nvPr/>
        </p:nvSpPr>
        <p:spPr>
          <a:xfrm>
            <a:off x="11197994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1D787D3-880D-7548-A1CB-968A55A6F4B6}"/>
              </a:ext>
            </a:extLst>
          </p:cNvPr>
          <p:cNvSpPr txBox="1"/>
          <p:nvPr/>
        </p:nvSpPr>
        <p:spPr>
          <a:xfrm>
            <a:off x="11651570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C1D4224-4133-684A-99CA-5E3FC317E360}"/>
              </a:ext>
            </a:extLst>
          </p:cNvPr>
          <p:cNvSpPr txBox="1"/>
          <p:nvPr/>
        </p:nvSpPr>
        <p:spPr>
          <a:xfrm>
            <a:off x="4106405" y="2533637"/>
            <a:ext cx="946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+ 4.31 MW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FCB3781-ED4B-A547-A3DE-74A34C8DA46C}"/>
              </a:ext>
            </a:extLst>
          </p:cNvPr>
          <p:cNvSpPr txBox="1"/>
          <p:nvPr/>
        </p:nvSpPr>
        <p:spPr>
          <a:xfrm>
            <a:off x="5940511" y="2720753"/>
            <a:ext cx="946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+ 4.31 MW</a:t>
            </a:r>
          </a:p>
        </p:txBody>
      </p:sp>
    </p:spTree>
    <p:extLst>
      <p:ext uri="{BB962C8B-B14F-4D97-AF65-F5344CB8AC3E}">
        <p14:creationId xmlns:p14="http://schemas.microsoft.com/office/powerpoint/2010/main" val="32444717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FDA8010-0BA9-B44A-A603-81CFD706F656}"/>
              </a:ext>
            </a:extLst>
          </p:cNvPr>
          <p:cNvGraphicFramePr>
            <a:graphicFrameLocks noGrp="1"/>
          </p:cNvGraphicFramePr>
          <p:nvPr/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12858.1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15456.0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28314.1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10733.2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15456.0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26189.2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</a:t>
            </a:r>
            <a:r>
              <a:rPr lang="en-GB" sz="2400" dirty="0">
                <a:solidFill>
                  <a:sysClr val="windowText" lastClr="000000"/>
                </a:solidFill>
              </a:rPr>
              <a:t>1 MW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646149-91D3-5F4F-AD51-0FE00AD9A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AF25FB-C50F-614F-9E77-4F62E3FD245D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1263E-9582-9C4C-B45F-33AE30B64F69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+ 8.747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B8CCC-4C5D-3645-8387-832C1768BDEC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D319BB-98ED-A647-9B2E-9BC1B3B6456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4975EB-0462-A347-BC4D-EC7F80D3438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106FAF-2A08-5F41-9450-5E789774F8C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29DD4A-2BE9-6441-B032-ACF742BE3E17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4DCA45-BB05-CF45-A6AB-DB02573FC871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765232-0F1F-734D-AF45-C0C3C27E7E5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945D21F-A24B-3B41-98DA-805950BE7A1E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BD9C1EC-90DC-814D-904C-7B9A9B4B924F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82F3C9-8BA8-0142-BEE2-07A3D877131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DD2763-4029-5447-9F67-D826BC29E2E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B59148-CCE7-714F-BF1A-9EC49A0382D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00402E-4EE3-2E49-B9AE-C270199E40A8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E8E3C-A22C-C848-8C75-E1A215668FE9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3CE661-54BD-834D-84C5-838D1FD922D3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F171E30-72AC-DA4C-BDE4-5103224786F0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3FA861D-5E94-944F-90D0-C1527CBE96C3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8B7185-AEC6-0947-B88A-8C3CAB59D508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E468084C-6E1C-A544-BD17-1471BE3E2C86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83CA418-7347-9A46-BF6C-9A557AC6DC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0EBF993-0EC1-F246-9DEF-018D3E78FD8B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42DB9EF-DDAE-C04E-B53F-45FC24B88601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7F5DC-B828-174F-9FB5-1248D9B6FFDD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17C064F-5347-5D41-A440-11D40285E065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9E82B65-F962-4743-9CD1-BF03B62B36D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67A1A7-33CA-594D-A0E3-000EE2CF9CC9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A429F7-E8F0-C341-BAAE-1412D095914C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4BC07D13-C0AB-2E4D-A2FD-0F26690F9C2C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B260A5-185A-0445-A664-56809793C755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2855D137-4A30-6144-8600-82516E0A097D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D56B13C2-A491-8D41-97F3-CAB148DDA3A8}"/>
              </a:ext>
            </a:extLst>
          </p:cNvPr>
          <p:cNvGraphicFramePr>
            <a:graphicFrameLocks noGrp="1"/>
          </p:cNvGraphicFramePr>
          <p:nvPr/>
        </p:nvGraphicFramePr>
        <p:xfrm>
          <a:off x="8963679" y="569266"/>
          <a:ext cx="506498" cy="283845"/>
        </p:xfrm>
        <a:graphic>
          <a:graphicData uri="http://schemas.openxmlformats.org/drawingml/2006/table">
            <a:tbl>
              <a:tblPr/>
              <a:tblGrid>
                <a:gridCol w="506498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endParaRPr lang="en-FI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9841330E-748F-7A45-81EF-E9CE2088CAB0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4CB13F2-643B-BC4F-9F9F-D38CDA19EF5B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25D2049-5178-AC4F-AC80-670445C5525A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28F1313E-C631-9E4C-9959-CAE9AB65E0F9}"/>
              </a:ext>
            </a:extLst>
          </p:cNvPr>
          <p:cNvGraphicFramePr>
            <a:graphicFrameLocks noGrp="1"/>
          </p:cNvGraphicFramePr>
          <p:nvPr/>
        </p:nvGraphicFramePr>
        <p:xfrm>
          <a:off x="8999916" y="569243"/>
          <a:ext cx="386692" cy="283845"/>
        </p:xfrm>
        <a:graphic>
          <a:graphicData uri="http://schemas.openxmlformats.org/drawingml/2006/table">
            <a:tbl>
              <a:tblPr/>
              <a:tblGrid>
                <a:gridCol w="38669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90" name="TextBox 89">
            <a:extLst>
              <a:ext uri="{FF2B5EF4-FFF2-40B4-BE49-F238E27FC236}">
                <a16:creationId xmlns:a16="http://schemas.microsoft.com/office/drawing/2014/main" id="{3A4A4C7F-6216-D142-9776-4B1AA37F6EC7}"/>
              </a:ext>
            </a:extLst>
          </p:cNvPr>
          <p:cNvSpPr txBox="1"/>
          <p:nvPr/>
        </p:nvSpPr>
        <p:spPr>
          <a:xfrm>
            <a:off x="5861930" y="5077768"/>
            <a:ext cx="1329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+ 3.61 MW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FD74F8E-6AE1-1D4A-BF91-F7E1FFAEB441}"/>
              </a:ext>
            </a:extLst>
          </p:cNvPr>
          <p:cNvSpPr txBox="1"/>
          <p:nvPr/>
        </p:nvSpPr>
        <p:spPr>
          <a:xfrm>
            <a:off x="10762686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9979EA8-EE5A-3242-9BCC-598DD0F45D32}"/>
              </a:ext>
            </a:extLst>
          </p:cNvPr>
          <p:cNvSpPr txBox="1"/>
          <p:nvPr/>
        </p:nvSpPr>
        <p:spPr>
          <a:xfrm>
            <a:off x="11197994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1D787D3-880D-7548-A1CB-968A55A6F4B6}"/>
              </a:ext>
            </a:extLst>
          </p:cNvPr>
          <p:cNvSpPr txBox="1"/>
          <p:nvPr/>
        </p:nvSpPr>
        <p:spPr>
          <a:xfrm>
            <a:off x="11651570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C1D4224-4133-684A-99CA-5E3FC317E360}"/>
              </a:ext>
            </a:extLst>
          </p:cNvPr>
          <p:cNvSpPr txBox="1"/>
          <p:nvPr/>
        </p:nvSpPr>
        <p:spPr>
          <a:xfrm>
            <a:off x="4106405" y="2533637"/>
            <a:ext cx="946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+ 4.31 MW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FCB3781-ED4B-A547-A3DE-74A34C8DA46C}"/>
              </a:ext>
            </a:extLst>
          </p:cNvPr>
          <p:cNvSpPr txBox="1"/>
          <p:nvPr/>
        </p:nvSpPr>
        <p:spPr>
          <a:xfrm>
            <a:off x="5940511" y="2720753"/>
            <a:ext cx="946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+ 4.31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8BAFDE9-54F6-D040-AA90-10BD5F256889}"/>
              </a:ext>
            </a:extLst>
          </p:cNvPr>
          <p:cNvSpPr txBox="1"/>
          <p:nvPr/>
        </p:nvSpPr>
        <p:spPr>
          <a:xfrm>
            <a:off x="-16422" y="26604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PERFECT COMPETITION</a:t>
            </a:r>
          </a:p>
        </p:txBody>
      </p:sp>
    </p:spTree>
    <p:extLst>
      <p:ext uri="{BB962C8B-B14F-4D97-AF65-F5344CB8AC3E}">
        <p14:creationId xmlns:p14="http://schemas.microsoft.com/office/powerpoint/2010/main" val="3517354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FDA8010-0BA9-B44A-A603-81CFD706F656}"/>
              </a:ext>
            </a:extLst>
          </p:cNvPr>
          <p:cNvGraphicFramePr>
            <a:graphicFrameLocks noGrp="1"/>
          </p:cNvGraphicFramePr>
          <p:nvPr/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12858.1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15456.0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28314.1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10733.2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15456.0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26189.2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</a:t>
            </a:r>
            <a:r>
              <a:rPr lang="en-GB" sz="2400" dirty="0">
                <a:solidFill>
                  <a:sysClr val="windowText" lastClr="000000"/>
                </a:solidFill>
              </a:rPr>
              <a:t>1 MW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646149-91D3-5F4F-AD51-0FE00AD9A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AF25FB-C50F-614F-9E77-4F62E3FD245D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1263E-9582-9C4C-B45F-33AE30B64F69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+ 8.747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B8CCC-4C5D-3645-8387-832C1768BDEC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D319BB-98ED-A647-9B2E-9BC1B3B6456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4975EB-0462-A347-BC4D-EC7F80D3438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106FAF-2A08-5F41-9450-5E789774F8C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29DD4A-2BE9-6441-B032-ACF742BE3E17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4DCA45-BB05-CF45-A6AB-DB02573FC871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765232-0F1F-734D-AF45-C0C3C27E7E5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945D21F-A24B-3B41-98DA-805950BE7A1E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BD9C1EC-90DC-814D-904C-7B9A9B4B924F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82F3C9-8BA8-0142-BEE2-07A3D877131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DD2763-4029-5447-9F67-D826BC29E2E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B59148-CCE7-714F-BF1A-9EC49A0382D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00402E-4EE3-2E49-B9AE-C270199E40A8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E8E3C-A22C-C848-8C75-E1A215668FE9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3CE661-54BD-834D-84C5-838D1FD922D3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F171E30-72AC-DA4C-BDE4-5103224786F0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3FA861D-5E94-944F-90D0-C1527CBE96C3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8B7185-AEC6-0947-B88A-8C3CAB59D508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E468084C-6E1C-A544-BD17-1471BE3E2C86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83CA418-7347-9A46-BF6C-9A557AC6DC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0EBF993-0EC1-F246-9DEF-018D3E78FD8B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42DB9EF-DDAE-C04E-B53F-45FC24B88601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7F5DC-B828-174F-9FB5-1248D9B6FFDD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17C064F-5347-5D41-A440-11D40285E065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9E82B65-F962-4743-9CD1-BF03B62B36D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67A1A7-33CA-594D-A0E3-000EE2CF9CC9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A429F7-E8F0-C341-BAAE-1412D095914C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4BC07D13-C0AB-2E4D-A2FD-0F26690F9C2C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B260A5-185A-0445-A664-56809793C755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2855D137-4A30-6144-8600-82516E0A097D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D56B13C2-A491-8D41-97F3-CAB148DDA3A8}"/>
              </a:ext>
            </a:extLst>
          </p:cNvPr>
          <p:cNvGraphicFramePr>
            <a:graphicFrameLocks noGrp="1"/>
          </p:cNvGraphicFramePr>
          <p:nvPr/>
        </p:nvGraphicFramePr>
        <p:xfrm>
          <a:off x="8963679" y="569266"/>
          <a:ext cx="506498" cy="283845"/>
        </p:xfrm>
        <a:graphic>
          <a:graphicData uri="http://schemas.openxmlformats.org/drawingml/2006/table">
            <a:tbl>
              <a:tblPr/>
              <a:tblGrid>
                <a:gridCol w="506498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endParaRPr lang="en-FI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9841330E-748F-7A45-81EF-E9CE2088CAB0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4CB13F2-643B-BC4F-9F9F-D38CDA19EF5B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25D2049-5178-AC4F-AC80-670445C5525A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28F1313E-C631-9E4C-9959-CAE9AB65E0F9}"/>
              </a:ext>
            </a:extLst>
          </p:cNvPr>
          <p:cNvGraphicFramePr>
            <a:graphicFrameLocks noGrp="1"/>
          </p:cNvGraphicFramePr>
          <p:nvPr/>
        </p:nvGraphicFramePr>
        <p:xfrm>
          <a:off x="8999916" y="569243"/>
          <a:ext cx="386692" cy="283845"/>
        </p:xfrm>
        <a:graphic>
          <a:graphicData uri="http://schemas.openxmlformats.org/drawingml/2006/table">
            <a:tbl>
              <a:tblPr/>
              <a:tblGrid>
                <a:gridCol w="38669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90" name="TextBox 89">
            <a:extLst>
              <a:ext uri="{FF2B5EF4-FFF2-40B4-BE49-F238E27FC236}">
                <a16:creationId xmlns:a16="http://schemas.microsoft.com/office/drawing/2014/main" id="{3A4A4C7F-6216-D142-9776-4B1AA37F6EC7}"/>
              </a:ext>
            </a:extLst>
          </p:cNvPr>
          <p:cNvSpPr txBox="1"/>
          <p:nvPr/>
        </p:nvSpPr>
        <p:spPr>
          <a:xfrm>
            <a:off x="5861930" y="5077768"/>
            <a:ext cx="1329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+ 3.61 MW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FD74F8E-6AE1-1D4A-BF91-F7E1FFAEB441}"/>
              </a:ext>
            </a:extLst>
          </p:cNvPr>
          <p:cNvSpPr txBox="1"/>
          <p:nvPr/>
        </p:nvSpPr>
        <p:spPr>
          <a:xfrm>
            <a:off x="10762686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9979EA8-EE5A-3242-9BCC-598DD0F45D32}"/>
              </a:ext>
            </a:extLst>
          </p:cNvPr>
          <p:cNvSpPr txBox="1"/>
          <p:nvPr/>
        </p:nvSpPr>
        <p:spPr>
          <a:xfrm>
            <a:off x="11197994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1D787D3-880D-7548-A1CB-968A55A6F4B6}"/>
              </a:ext>
            </a:extLst>
          </p:cNvPr>
          <p:cNvSpPr txBox="1"/>
          <p:nvPr/>
        </p:nvSpPr>
        <p:spPr>
          <a:xfrm>
            <a:off x="11651570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C1D4224-4133-684A-99CA-5E3FC317E360}"/>
              </a:ext>
            </a:extLst>
          </p:cNvPr>
          <p:cNvSpPr txBox="1"/>
          <p:nvPr/>
        </p:nvSpPr>
        <p:spPr>
          <a:xfrm>
            <a:off x="4106405" y="2533637"/>
            <a:ext cx="946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+ 4.31 MW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FCB3781-ED4B-A547-A3DE-74A34C8DA46C}"/>
              </a:ext>
            </a:extLst>
          </p:cNvPr>
          <p:cNvSpPr txBox="1"/>
          <p:nvPr/>
        </p:nvSpPr>
        <p:spPr>
          <a:xfrm>
            <a:off x="5940511" y="2720753"/>
            <a:ext cx="946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+ 4.31 MW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52D41CC-96CC-664F-AE75-3E246982E2CC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</p:spTree>
    <p:extLst>
      <p:ext uri="{BB962C8B-B14F-4D97-AF65-F5344CB8AC3E}">
        <p14:creationId xmlns:p14="http://schemas.microsoft.com/office/powerpoint/2010/main" val="373229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27C0FB-D013-5D44-8CD9-E467D90521C3}"/>
              </a:ext>
            </a:extLst>
          </p:cNvPr>
          <p:cNvSpPr txBox="1"/>
          <p:nvPr/>
        </p:nvSpPr>
        <p:spPr>
          <a:xfrm>
            <a:off x="1005260" y="3479278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Demand</a:t>
            </a:r>
            <a:r>
              <a:rPr lang="en-GB" sz="2400" dirty="0">
                <a:solidFill>
                  <a:schemeClr val="accent2"/>
                </a:solidFill>
              </a:rPr>
              <a:t>: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14708E6-0D26-F84C-92F6-C067170DFEEE}"/>
              </a:ext>
            </a:extLst>
          </p:cNvPr>
          <p:cNvSpPr txBox="1"/>
          <p:nvPr/>
        </p:nvSpPr>
        <p:spPr>
          <a:xfrm>
            <a:off x="4887490" y="1181469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Demand</a:t>
            </a:r>
            <a:r>
              <a:rPr lang="en-GB" sz="2400" dirty="0">
                <a:solidFill>
                  <a:schemeClr val="accent2"/>
                </a:solidFill>
              </a:rPr>
              <a:t>: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21A534-0376-9741-95C7-326D5D1C0C49}"/>
              </a:ext>
            </a:extLst>
          </p:cNvPr>
          <p:cNvSpPr txBox="1"/>
          <p:nvPr/>
        </p:nvSpPr>
        <p:spPr>
          <a:xfrm>
            <a:off x="12670939" y="11797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B9BD23-FEAE-C849-8C49-64884A81ACBB}"/>
              </a:ext>
            </a:extLst>
          </p:cNvPr>
          <p:cNvSpPr txBox="1"/>
          <p:nvPr/>
        </p:nvSpPr>
        <p:spPr>
          <a:xfrm>
            <a:off x="8878006" y="3479278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Demand</a:t>
            </a:r>
            <a:r>
              <a:rPr lang="en-GB" sz="2400" dirty="0">
                <a:solidFill>
                  <a:schemeClr val="accent2"/>
                </a:solidFill>
              </a:rPr>
              <a:t>: 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D7BFB21-B7D6-5D4D-982D-2F4EF5DA5DB0}"/>
              </a:ext>
            </a:extLst>
          </p:cNvPr>
          <p:cNvSpPr txBox="1"/>
          <p:nvPr/>
        </p:nvSpPr>
        <p:spPr>
          <a:xfrm>
            <a:off x="467404" y="930392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Time period: </a:t>
            </a:r>
          </a:p>
          <a:p>
            <a:pPr algn="ctr"/>
            <a:r>
              <a:rPr lang="en-GB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T1 </a:t>
            </a:r>
            <a:r>
              <a:rPr lang="en-GB" b="1" dirty="0"/>
              <a:t>(off peak)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47E1066-9D44-A84F-A3A5-B3E945258D8F}"/>
              </a:ext>
            </a:extLst>
          </p:cNvPr>
          <p:cNvCxnSpPr>
            <a:cxnSpLocks/>
          </p:cNvCxnSpPr>
          <p:nvPr/>
        </p:nvCxnSpPr>
        <p:spPr>
          <a:xfrm>
            <a:off x="236340" y="1560910"/>
            <a:ext cx="3221275" cy="170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809193C-11E6-2A44-82F2-BF72DE01A19F}"/>
              </a:ext>
            </a:extLst>
          </p:cNvPr>
          <p:cNvSpPr txBox="1"/>
          <p:nvPr/>
        </p:nvSpPr>
        <p:spPr>
          <a:xfrm>
            <a:off x="9020035" y="481216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D85E126-670C-8D4F-B1C4-AB38EA8240ED}"/>
              </a:ext>
            </a:extLst>
          </p:cNvPr>
          <p:cNvSpPr txBox="1"/>
          <p:nvPr/>
        </p:nvSpPr>
        <p:spPr>
          <a:xfrm>
            <a:off x="6118385" y="1074765"/>
            <a:ext cx="7644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low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B2FF0D0-F6DB-0B41-99A9-9CE9A1DA63F4}"/>
              </a:ext>
            </a:extLst>
          </p:cNvPr>
          <p:cNvSpPr txBox="1"/>
          <p:nvPr/>
        </p:nvSpPr>
        <p:spPr>
          <a:xfrm>
            <a:off x="6113576" y="1345100"/>
            <a:ext cx="6989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20BAF6-C298-2649-86FA-F4CF4E675830}"/>
              </a:ext>
            </a:extLst>
          </p:cNvPr>
          <p:cNvSpPr txBox="1"/>
          <p:nvPr/>
        </p:nvSpPr>
        <p:spPr>
          <a:xfrm>
            <a:off x="368859" y="163185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Scenario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8F8FC-7CFA-024F-85E4-61FA0BA5AEF1}"/>
              </a:ext>
            </a:extLst>
          </p:cNvPr>
          <p:cNvSpPr txBox="1"/>
          <p:nvPr/>
        </p:nvSpPr>
        <p:spPr>
          <a:xfrm>
            <a:off x="370792" y="194049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Scenario 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D3A583-8CB6-8B47-BFA8-A9B6AFC64A46}"/>
              </a:ext>
            </a:extLst>
          </p:cNvPr>
          <p:cNvSpPr txBox="1"/>
          <p:nvPr/>
        </p:nvSpPr>
        <p:spPr>
          <a:xfrm>
            <a:off x="1965047" y="928428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Time period: </a:t>
            </a:r>
          </a:p>
          <a:p>
            <a:pPr algn="ctr"/>
            <a:r>
              <a:rPr lang="en-GB" b="1" dirty="0">
                <a:solidFill>
                  <a:schemeClr val="accent2"/>
                </a:solidFill>
              </a:rPr>
              <a:t>T2 </a:t>
            </a:r>
            <a:r>
              <a:rPr lang="en-GB" b="1" dirty="0"/>
              <a:t>(peak)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83CB8FF-9DD4-7944-A5FA-7146F5500FB9}"/>
              </a:ext>
            </a:extLst>
          </p:cNvPr>
          <p:cNvCxnSpPr>
            <a:cxnSpLocks/>
          </p:cNvCxnSpPr>
          <p:nvPr/>
        </p:nvCxnSpPr>
        <p:spPr>
          <a:xfrm>
            <a:off x="6711938" y="1017639"/>
            <a:ext cx="0" cy="71529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EE93926-B347-0740-A06F-A83D2ACC8E0C}"/>
              </a:ext>
            </a:extLst>
          </p:cNvPr>
          <p:cNvCxnSpPr>
            <a:cxnSpLocks/>
          </p:cNvCxnSpPr>
          <p:nvPr/>
        </p:nvCxnSpPr>
        <p:spPr>
          <a:xfrm>
            <a:off x="6157557" y="1149026"/>
            <a:ext cx="1108761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52AFE428-B2A9-2E46-8864-919AC486452D}"/>
              </a:ext>
            </a:extLst>
          </p:cNvPr>
          <p:cNvSpPr txBox="1"/>
          <p:nvPr/>
        </p:nvSpPr>
        <p:spPr>
          <a:xfrm>
            <a:off x="6696295" y="1086819"/>
            <a:ext cx="7644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high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C4BE8F-DAC5-9543-AA77-56A987E3CF6D}"/>
              </a:ext>
            </a:extLst>
          </p:cNvPr>
          <p:cNvSpPr txBox="1"/>
          <p:nvPr/>
        </p:nvSpPr>
        <p:spPr>
          <a:xfrm>
            <a:off x="6222965" y="82777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96482ED-CCD2-0748-A49F-18986F30C591}"/>
              </a:ext>
            </a:extLst>
          </p:cNvPr>
          <p:cNvSpPr txBox="1"/>
          <p:nvPr/>
        </p:nvSpPr>
        <p:spPr>
          <a:xfrm>
            <a:off x="6812493" y="83513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0C7990-7802-BA4B-9F4A-4AEBE28D51AA}"/>
              </a:ext>
            </a:extLst>
          </p:cNvPr>
          <p:cNvSpPr txBox="1"/>
          <p:nvPr/>
        </p:nvSpPr>
        <p:spPr>
          <a:xfrm>
            <a:off x="6820508" y="1335740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3170EF5-47AE-BE46-BEC3-91CF50DB266D}"/>
              </a:ext>
            </a:extLst>
          </p:cNvPr>
          <p:cNvSpPr txBox="1"/>
          <p:nvPr/>
        </p:nvSpPr>
        <p:spPr>
          <a:xfrm>
            <a:off x="2225866" y="3402464"/>
            <a:ext cx="7644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low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EABF21E-5069-8F4C-A0A1-D8FA37590256}"/>
              </a:ext>
            </a:extLst>
          </p:cNvPr>
          <p:cNvSpPr txBox="1"/>
          <p:nvPr/>
        </p:nvSpPr>
        <p:spPr>
          <a:xfrm>
            <a:off x="2221057" y="3672799"/>
            <a:ext cx="6989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low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FF83C51-D25F-C441-B5D6-72048F71F0C9}"/>
              </a:ext>
            </a:extLst>
          </p:cNvPr>
          <p:cNvCxnSpPr>
            <a:cxnSpLocks/>
          </p:cNvCxnSpPr>
          <p:nvPr/>
        </p:nvCxnSpPr>
        <p:spPr>
          <a:xfrm>
            <a:off x="2819419" y="3345338"/>
            <a:ext cx="0" cy="71529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5295CC0-13A4-4E46-B462-5A3C60FA0413}"/>
              </a:ext>
            </a:extLst>
          </p:cNvPr>
          <p:cNvCxnSpPr>
            <a:cxnSpLocks/>
          </p:cNvCxnSpPr>
          <p:nvPr/>
        </p:nvCxnSpPr>
        <p:spPr>
          <a:xfrm>
            <a:off x="2265038" y="3476725"/>
            <a:ext cx="1108761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9CAAE950-21E3-FA49-AF88-F6262905E16F}"/>
              </a:ext>
            </a:extLst>
          </p:cNvPr>
          <p:cNvSpPr txBox="1"/>
          <p:nvPr/>
        </p:nvSpPr>
        <p:spPr>
          <a:xfrm>
            <a:off x="2330446" y="315547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468B1AB-11A9-7741-99D6-8ABFD2D79159}"/>
              </a:ext>
            </a:extLst>
          </p:cNvPr>
          <p:cNvSpPr txBox="1"/>
          <p:nvPr/>
        </p:nvSpPr>
        <p:spPr>
          <a:xfrm>
            <a:off x="2919974" y="3162831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T2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A394216-61BD-7144-9BE2-A6D637002018}"/>
              </a:ext>
            </a:extLst>
          </p:cNvPr>
          <p:cNvSpPr txBox="1"/>
          <p:nvPr/>
        </p:nvSpPr>
        <p:spPr>
          <a:xfrm>
            <a:off x="2927989" y="3663439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EC77B72-75F7-9746-A758-F9872C5B10F2}"/>
              </a:ext>
            </a:extLst>
          </p:cNvPr>
          <p:cNvSpPr txBox="1"/>
          <p:nvPr/>
        </p:nvSpPr>
        <p:spPr>
          <a:xfrm>
            <a:off x="2907157" y="3405423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45D2247-177F-B74C-B656-3FB7F69D3DE5}"/>
              </a:ext>
            </a:extLst>
          </p:cNvPr>
          <p:cNvSpPr txBox="1"/>
          <p:nvPr/>
        </p:nvSpPr>
        <p:spPr>
          <a:xfrm>
            <a:off x="10068814" y="3399029"/>
            <a:ext cx="7644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high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3F6F544-F4D8-FE43-8495-24FC43C1D9FC}"/>
              </a:ext>
            </a:extLst>
          </p:cNvPr>
          <p:cNvSpPr txBox="1"/>
          <p:nvPr/>
        </p:nvSpPr>
        <p:spPr>
          <a:xfrm>
            <a:off x="10064005" y="3669364"/>
            <a:ext cx="7607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high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EBA9B038-49DC-AC46-939A-9B62AE3CC93E}"/>
              </a:ext>
            </a:extLst>
          </p:cNvPr>
          <p:cNvCxnSpPr>
            <a:cxnSpLocks/>
          </p:cNvCxnSpPr>
          <p:nvPr/>
        </p:nvCxnSpPr>
        <p:spPr>
          <a:xfrm>
            <a:off x="10734640" y="3355197"/>
            <a:ext cx="0" cy="71529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0C0F0A9-D6D2-5F4F-8B73-997E0CC856A6}"/>
              </a:ext>
            </a:extLst>
          </p:cNvPr>
          <p:cNvCxnSpPr>
            <a:cxnSpLocks/>
          </p:cNvCxnSpPr>
          <p:nvPr/>
        </p:nvCxnSpPr>
        <p:spPr>
          <a:xfrm>
            <a:off x="10107986" y="3473290"/>
            <a:ext cx="1108761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61D85A2C-CBA8-7349-87D1-90E511465736}"/>
              </a:ext>
            </a:extLst>
          </p:cNvPr>
          <p:cNvSpPr txBox="1"/>
          <p:nvPr/>
        </p:nvSpPr>
        <p:spPr>
          <a:xfrm>
            <a:off x="10173394" y="315204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T1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6B7F5F7-4B6A-D340-AFB9-EBE0BA1F7694}"/>
              </a:ext>
            </a:extLst>
          </p:cNvPr>
          <p:cNvSpPr txBox="1"/>
          <p:nvPr/>
        </p:nvSpPr>
        <p:spPr>
          <a:xfrm>
            <a:off x="10762922" y="315939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T2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623D979-B6DD-D449-830A-AD5CCC3AA48C}"/>
              </a:ext>
            </a:extLst>
          </p:cNvPr>
          <p:cNvSpPr txBox="1"/>
          <p:nvPr/>
        </p:nvSpPr>
        <p:spPr>
          <a:xfrm>
            <a:off x="10770937" y="3660004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8699369-7660-A240-B991-1C2F8D925B85}"/>
              </a:ext>
            </a:extLst>
          </p:cNvPr>
          <p:cNvSpPr txBox="1"/>
          <p:nvPr/>
        </p:nvSpPr>
        <p:spPr>
          <a:xfrm>
            <a:off x="10750105" y="3401988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965ECD4E-1250-E348-8BC8-6A7E61BCDDB5}"/>
              </a:ext>
            </a:extLst>
          </p:cNvPr>
          <p:cNvCxnSpPr>
            <a:cxnSpLocks/>
          </p:cNvCxnSpPr>
          <p:nvPr/>
        </p:nvCxnSpPr>
        <p:spPr>
          <a:xfrm>
            <a:off x="1934772" y="961116"/>
            <a:ext cx="0" cy="124376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059AB44-70DB-3644-B160-391A8AC7E24D}"/>
              </a:ext>
            </a:extLst>
          </p:cNvPr>
          <p:cNvSpPr txBox="1"/>
          <p:nvPr/>
        </p:nvSpPr>
        <p:spPr>
          <a:xfrm>
            <a:off x="0" y="33243"/>
            <a:ext cx="2324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2">
                    <a:lumMod val="75000"/>
                  </a:schemeClr>
                </a:solidFill>
              </a:rPr>
              <a:t>DEMAND POFILE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F70AA5A7-64B8-2840-9C4F-254CB975F98F}"/>
              </a:ext>
            </a:extLst>
          </p:cNvPr>
          <p:cNvCxnSpPr>
            <a:cxnSpLocks/>
          </p:cNvCxnSpPr>
          <p:nvPr/>
        </p:nvCxnSpPr>
        <p:spPr>
          <a:xfrm>
            <a:off x="264" y="448933"/>
            <a:ext cx="2264774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739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809193C-11E6-2A44-82F2-BF72DE01A19F}"/>
              </a:ext>
            </a:extLst>
          </p:cNvPr>
          <p:cNvSpPr txBox="1"/>
          <p:nvPr/>
        </p:nvSpPr>
        <p:spPr>
          <a:xfrm>
            <a:off x="9020035" y="481216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1 MW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91A6BBCE-05CD-4940-BE9D-65C1789DBA81}"/>
              </a:ext>
            </a:extLst>
          </p:cNvPr>
          <p:cNvSpPr txBox="1"/>
          <p:nvPr/>
        </p:nvSpPr>
        <p:spPr>
          <a:xfrm>
            <a:off x="0" y="33243"/>
            <a:ext cx="5580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2">
                    <a:lumMod val="75000"/>
                  </a:schemeClr>
                </a:solidFill>
              </a:rPr>
              <a:t>TRANSMISSION LINES (: installed capacity)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046A741C-B809-8D47-BACA-BA124DA3F074}"/>
              </a:ext>
            </a:extLst>
          </p:cNvPr>
          <p:cNvCxnSpPr>
            <a:cxnSpLocks/>
          </p:cNvCxnSpPr>
          <p:nvPr/>
        </p:nvCxnSpPr>
        <p:spPr>
          <a:xfrm>
            <a:off x="264" y="448933"/>
            <a:ext cx="5397598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7D1A4723-B335-CC4A-AF93-9D89F7A3E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1: 1 MW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EB0F594-1165-7949-BD50-C326F7CD9578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1 MW</a:t>
            </a:r>
          </a:p>
        </p:txBody>
      </p:sp>
    </p:spTree>
    <p:extLst>
      <p:ext uri="{BB962C8B-B14F-4D97-AF65-F5344CB8AC3E}">
        <p14:creationId xmlns:p14="http://schemas.microsoft.com/office/powerpoint/2010/main" val="1385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809193C-11E6-2A44-82F2-BF72DE01A19F}"/>
              </a:ext>
            </a:extLst>
          </p:cNvPr>
          <p:cNvSpPr txBox="1"/>
          <p:nvPr/>
        </p:nvSpPr>
        <p:spPr>
          <a:xfrm>
            <a:off x="9020035" y="481216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91A6BBCE-05CD-4940-BE9D-65C1789DBA81}"/>
              </a:ext>
            </a:extLst>
          </p:cNvPr>
          <p:cNvSpPr txBox="1"/>
          <p:nvPr/>
        </p:nvSpPr>
        <p:spPr>
          <a:xfrm>
            <a:off x="0" y="33243"/>
            <a:ext cx="379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2">
                    <a:lumMod val="75000"/>
                  </a:schemeClr>
                </a:solidFill>
              </a:rPr>
              <a:t>ENERGY FLOWS DIRECTIONS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046A741C-B809-8D47-BACA-BA124DA3F074}"/>
              </a:ext>
            </a:extLst>
          </p:cNvPr>
          <p:cNvCxnSpPr>
            <a:cxnSpLocks/>
          </p:cNvCxnSpPr>
          <p:nvPr/>
        </p:nvCxnSpPr>
        <p:spPr>
          <a:xfrm>
            <a:off x="1810541" y="1580177"/>
            <a:ext cx="952585" cy="1816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9167C17-E282-444B-AE6E-018E4E859578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AB56FF2-6BC4-A240-8DBF-56AB437B1F1B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C2CBD90-6D15-0245-8E49-AA341C29260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B31EA09-1417-934F-BA05-A20B06662640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79FCE23-2422-0A4C-9FE4-E4C6312F391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B77D39A-C967-2948-A059-906AFEB1A9FB}"/>
              </a:ext>
            </a:extLst>
          </p:cNvPr>
          <p:cNvCxnSpPr>
            <a:cxnSpLocks/>
          </p:cNvCxnSpPr>
          <p:nvPr/>
        </p:nvCxnSpPr>
        <p:spPr>
          <a:xfrm rot="10800000" flipH="1">
            <a:off x="2396862" y="1738325"/>
            <a:ext cx="1369017" cy="73906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355DE24-DC26-CC49-80EE-A649767103A3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5B232C5-53C4-924B-962B-4DAF5FF2226C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200FD2C-71A0-1F4C-B72B-7D2FF73866FC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6B75514-2A6D-1E49-AF1A-39D9D6304E84}"/>
              </a:ext>
            </a:extLst>
          </p:cNvPr>
          <p:cNvCxnSpPr>
            <a:cxnSpLocks/>
          </p:cNvCxnSpPr>
          <p:nvPr/>
        </p:nvCxnSpPr>
        <p:spPr>
          <a:xfrm flipH="1" flipV="1">
            <a:off x="4518885" y="4268636"/>
            <a:ext cx="1343045" cy="221747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0F9FC00-38B2-EC4C-9BAE-C52C1B9AFC57}"/>
              </a:ext>
            </a:extLst>
          </p:cNvPr>
          <p:cNvCxnSpPr>
            <a:cxnSpLocks/>
          </p:cNvCxnSpPr>
          <p:nvPr/>
        </p:nvCxnSpPr>
        <p:spPr>
          <a:xfrm flipH="1">
            <a:off x="6300006" y="4191789"/>
            <a:ext cx="1393505" cy="316882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AF99F1D-F556-484B-98D6-D9440DF6D525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95482FDB-405F-C04D-B393-1AD8F5169C5E}"/>
              </a:ext>
            </a:extLst>
          </p:cNvPr>
          <p:cNvSpPr/>
          <p:nvPr/>
        </p:nvSpPr>
        <p:spPr>
          <a:xfrm rot="14527081">
            <a:off x="2712555" y="893166"/>
            <a:ext cx="308486" cy="1733863"/>
          </a:xfrm>
          <a:prstGeom prst="rightBrac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ight Brace 80">
            <a:extLst>
              <a:ext uri="{FF2B5EF4-FFF2-40B4-BE49-F238E27FC236}">
                <a16:creationId xmlns:a16="http://schemas.microsoft.com/office/drawing/2014/main" id="{CB44E537-9984-5C42-BE32-FF3F729E7099}"/>
              </a:ext>
            </a:extLst>
          </p:cNvPr>
          <p:cNvSpPr/>
          <p:nvPr/>
        </p:nvSpPr>
        <p:spPr>
          <a:xfrm rot="14527081">
            <a:off x="4278976" y="90761"/>
            <a:ext cx="308486" cy="1664042"/>
          </a:xfrm>
          <a:prstGeom prst="righ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ight Brace 81">
            <a:extLst>
              <a:ext uri="{FF2B5EF4-FFF2-40B4-BE49-F238E27FC236}">
                <a16:creationId xmlns:a16="http://schemas.microsoft.com/office/drawing/2014/main" id="{4E8A10BC-C719-6441-8A98-FB953DE97EA0}"/>
              </a:ext>
            </a:extLst>
          </p:cNvPr>
          <p:cNvSpPr/>
          <p:nvPr/>
        </p:nvSpPr>
        <p:spPr>
          <a:xfrm rot="17832080">
            <a:off x="8787793" y="942421"/>
            <a:ext cx="339364" cy="1808257"/>
          </a:xfrm>
          <a:prstGeom prst="rightBrace">
            <a:avLst>
              <a:gd name="adj1" fmla="val 0"/>
              <a:gd name="adj2" fmla="val 49744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ight Brace 82">
            <a:extLst>
              <a:ext uri="{FF2B5EF4-FFF2-40B4-BE49-F238E27FC236}">
                <a16:creationId xmlns:a16="http://schemas.microsoft.com/office/drawing/2014/main" id="{FB62930C-77FD-7840-ABF7-DCE48CC1B371}"/>
              </a:ext>
            </a:extLst>
          </p:cNvPr>
          <p:cNvSpPr/>
          <p:nvPr/>
        </p:nvSpPr>
        <p:spPr>
          <a:xfrm rot="17894445">
            <a:off x="7124645" y="58721"/>
            <a:ext cx="308486" cy="1830283"/>
          </a:xfrm>
          <a:prstGeom prst="rightBrac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ight Brace 83">
            <a:extLst>
              <a:ext uri="{FF2B5EF4-FFF2-40B4-BE49-F238E27FC236}">
                <a16:creationId xmlns:a16="http://schemas.microsoft.com/office/drawing/2014/main" id="{A868DC09-B95E-944A-A47C-34F4B778169B}"/>
              </a:ext>
            </a:extLst>
          </p:cNvPr>
          <p:cNvSpPr/>
          <p:nvPr/>
        </p:nvSpPr>
        <p:spPr>
          <a:xfrm rot="16769802">
            <a:off x="5026669" y="3389353"/>
            <a:ext cx="308486" cy="1664042"/>
          </a:xfrm>
          <a:prstGeom prst="rightBrac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ight Brace 86">
            <a:extLst>
              <a:ext uri="{FF2B5EF4-FFF2-40B4-BE49-F238E27FC236}">
                <a16:creationId xmlns:a16="http://schemas.microsoft.com/office/drawing/2014/main" id="{58F2D41F-00A4-DB41-93B0-E01F9CEF24F8}"/>
              </a:ext>
            </a:extLst>
          </p:cNvPr>
          <p:cNvSpPr/>
          <p:nvPr/>
        </p:nvSpPr>
        <p:spPr>
          <a:xfrm rot="15333589">
            <a:off x="6815809" y="3316989"/>
            <a:ext cx="308486" cy="1664042"/>
          </a:xfrm>
          <a:prstGeom prst="righ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B012635-0500-A740-AA07-E5FCAE4A687D}"/>
              </a:ext>
            </a:extLst>
          </p:cNvPr>
          <p:cNvSpPr txBox="1"/>
          <p:nvPr/>
        </p:nvSpPr>
        <p:spPr>
          <a:xfrm>
            <a:off x="427447" y="1277110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Time period: </a:t>
            </a:r>
          </a:p>
          <a:p>
            <a:pPr algn="ctr"/>
            <a:r>
              <a:rPr lang="en-GB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T1 </a:t>
            </a:r>
            <a:r>
              <a:rPr lang="en-GB" b="1" dirty="0"/>
              <a:t>(off peak)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BFEF2B9-3EA0-CA40-9E57-85546E291ACB}"/>
              </a:ext>
            </a:extLst>
          </p:cNvPr>
          <p:cNvSpPr txBox="1"/>
          <p:nvPr/>
        </p:nvSpPr>
        <p:spPr>
          <a:xfrm>
            <a:off x="485780" y="208384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Scenario 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EE0900-E60B-AE4D-99E9-D952FC4D36AA}"/>
              </a:ext>
            </a:extLst>
          </p:cNvPr>
          <p:cNvSpPr txBox="1"/>
          <p:nvPr/>
        </p:nvSpPr>
        <p:spPr>
          <a:xfrm>
            <a:off x="495943" y="240056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Scenario 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0B1A43E-CF0D-804B-97CA-017C367153DB}"/>
              </a:ext>
            </a:extLst>
          </p:cNvPr>
          <p:cNvSpPr txBox="1"/>
          <p:nvPr/>
        </p:nvSpPr>
        <p:spPr>
          <a:xfrm>
            <a:off x="1945077" y="617047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Time period: </a:t>
            </a:r>
          </a:p>
          <a:p>
            <a:pPr algn="ctr"/>
            <a:r>
              <a:rPr lang="en-GB" b="1" dirty="0">
                <a:solidFill>
                  <a:schemeClr val="accent2"/>
                </a:solidFill>
              </a:rPr>
              <a:t>T2 </a:t>
            </a:r>
            <a:r>
              <a:rPr lang="en-GB" b="1" dirty="0"/>
              <a:t>(peak)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4DF1394-7E57-E449-836B-B42FAA3EC4DE}"/>
              </a:ext>
            </a:extLst>
          </p:cNvPr>
          <p:cNvCxnSpPr>
            <a:cxnSpLocks/>
          </p:cNvCxnSpPr>
          <p:nvPr/>
        </p:nvCxnSpPr>
        <p:spPr>
          <a:xfrm>
            <a:off x="264" y="448933"/>
            <a:ext cx="3758374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51A3FBF-D217-A64B-85AA-4D4B34743175}"/>
              </a:ext>
            </a:extLst>
          </p:cNvPr>
          <p:cNvCxnSpPr>
            <a:cxnSpLocks/>
          </p:cNvCxnSpPr>
          <p:nvPr/>
        </p:nvCxnSpPr>
        <p:spPr>
          <a:xfrm flipV="1">
            <a:off x="3396115" y="790181"/>
            <a:ext cx="919364" cy="506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10ECF3F-491F-C24B-B8F9-44130C90177E}"/>
              </a:ext>
            </a:extLst>
          </p:cNvPr>
          <p:cNvCxnSpPr>
            <a:cxnSpLocks/>
          </p:cNvCxnSpPr>
          <p:nvPr/>
        </p:nvCxnSpPr>
        <p:spPr>
          <a:xfrm>
            <a:off x="1600956" y="2290048"/>
            <a:ext cx="718160" cy="501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B00BA9D-51D4-FE4A-A8BF-DC86161A498B}"/>
              </a:ext>
            </a:extLst>
          </p:cNvPr>
          <p:cNvCxnSpPr>
            <a:cxnSpLocks/>
          </p:cNvCxnSpPr>
          <p:nvPr/>
        </p:nvCxnSpPr>
        <p:spPr>
          <a:xfrm flipV="1">
            <a:off x="1646167" y="2484450"/>
            <a:ext cx="750694" cy="7758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708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Box 166">
            <a:extLst>
              <a:ext uri="{FF2B5EF4-FFF2-40B4-BE49-F238E27FC236}">
                <a16:creationId xmlns:a16="http://schemas.microsoft.com/office/drawing/2014/main" id="{91A6BBCE-05CD-4940-BE9D-65C1789DBA81}"/>
              </a:ext>
            </a:extLst>
          </p:cNvPr>
          <p:cNvSpPr txBox="1"/>
          <p:nvPr/>
        </p:nvSpPr>
        <p:spPr>
          <a:xfrm>
            <a:off x="0" y="33243"/>
            <a:ext cx="2323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2">
                    <a:lumMod val="75000"/>
                  </a:schemeClr>
                </a:solidFill>
              </a:rPr>
              <a:t>GENERAL SET UP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046A741C-B809-8D47-BACA-BA124DA3F074}"/>
              </a:ext>
            </a:extLst>
          </p:cNvPr>
          <p:cNvCxnSpPr>
            <a:cxnSpLocks/>
          </p:cNvCxnSpPr>
          <p:nvPr/>
        </p:nvCxnSpPr>
        <p:spPr>
          <a:xfrm>
            <a:off x="264" y="448933"/>
            <a:ext cx="3457351" cy="170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25">
            <a:extLst>
              <a:ext uri="{FF2B5EF4-FFF2-40B4-BE49-F238E27FC236}">
                <a16:creationId xmlns:a16="http://schemas.microsoft.com/office/drawing/2014/main" id="{7859FF7E-5491-234F-92A8-7F0EC1F58E3D}"/>
              </a:ext>
            </a:extLst>
          </p:cNvPr>
          <p:cNvGraphicFramePr>
            <a:graphicFrameLocks noGrp="1"/>
          </p:cNvGraphicFramePr>
          <p:nvPr/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50064.4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58867.6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50894.3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58151.9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45" name="Rectangle 44">
            <a:extLst>
              <a:ext uri="{FF2B5EF4-FFF2-40B4-BE49-F238E27FC236}">
                <a16:creationId xmlns:a16="http://schemas.microsoft.com/office/drawing/2014/main" id="{665FF7E2-1575-8B47-8726-3F00E8B308C3}"/>
              </a:ext>
            </a:extLst>
          </p:cNvPr>
          <p:cNvSpPr/>
          <p:nvPr/>
        </p:nvSpPr>
        <p:spPr>
          <a:xfrm>
            <a:off x="3759" y="888"/>
            <a:ext cx="345385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D43C98-CFC8-F44F-A6CC-8A200C2DA53E}"/>
              </a:ext>
            </a:extLst>
          </p:cNvPr>
          <p:cNvSpPr txBox="1"/>
          <p:nvPr/>
        </p:nvSpPr>
        <p:spPr>
          <a:xfrm>
            <a:off x="-16422" y="26604"/>
            <a:ext cx="3558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TYPE OF ENERGY MARKET  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E48C5B5-3670-F444-B1A9-FCA25A5425D3}"/>
              </a:ext>
            </a:extLst>
          </p:cNvPr>
          <p:cNvCxnSpPr>
            <a:cxnSpLocks/>
          </p:cNvCxnSpPr>
          <p:nvPr/>
        </p:nvCxnSpPr>
        <p:spPr>
          <a:xfrm flipV="1">
            <a:off x="188536" y="1555240"/>
            <a:ext cx="1" cy="405143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25EA23-934A-0242-B5C9-BB462CB385A1}"/>
              </a:ext>
            </a:extLst>
          </p:cNvPr>
          <p:cNvCxnSpPr>
            <a:cxnSpLocks/>
          </p:cNvCxnSpPr>
          <p:nvPr/>
        </p:nvCxnSpPr>
        <p:spPr>
          <a:xfrm>
            <a:off x="197643" y="5606670"/>
            <a:ext cx="895547" cy="0"/>
          </a:xfrm>
          <a:prstGeom prst="straightConnector1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4B4673-8EA1-8D4A-BD4D-545E610F1DDE}"/>
              </a:ext>
            </a:extLst>
          </p:cNvPr>
          <p:cNvSpPr txBox="1"/>
          <p:nvPr/>
        </p:nvSpPr>
        <p:spPr>
          <a:xfrm>
            <a:off x="188535" y="523733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Scenario 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B0331AC-1906-214F-96B2-C6229BE4AE66}"/>
              </a:ext>
            </a:extLst>
          </p:cNvPr>
          <p:cNvCxnSpPr>
            <a:cxnSpLocks/>
          </p:cNvCxnSpPr>
          <p:nvPr/>
        </p:nvCxnSpPr>
        <p:spPr>
          <a:xfrm flipV="1">
            <a:off x="783997" y="1555240"/>
            <a:ext cx="0" cy="344096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A61C39E-A075-0F40-BDB0-A24AD4F93CF1}"/>
              </a:ext>
            </a:extLst>
          </p:cNvPr>
          <p:cNvCxnSpPr>
            <a:cxnSpLocks/>
          </p:cNvCxnSpPr>
          <p:nvPr/>
        </p:nvCxnSpPr>
        <p:spPr>
          <a:xfrm>
            <a:off x="776462" y="4996205"/>
            <a:ext cx="1815909" cy="1"/>
          </a:xfrm>
          <a:prstGeom prst="straightConnector1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D39712B-449C-2940-A2F9-B1A2EF8EC401}"/>
              </a:ext>
            </a:extLst>
          </p:cNvPr>
          <p:cNvSpPr txBox="1"/>
          <p:nvPr/>
        </p:nvSpPr>
        <p:spPr>
          <a:xfrm>
            <a:off x="791533" y="4353990"/>
            <a:ext cx="1889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VREs </a:t>
            </a:r>
          </a:p>
          <a:p>
            <a:r>
              <a:rPr lang="en-GB" dirty="0">
                <a:solidFill>
                  <a:schemeClr val="accent2"/>
                </a:solidFill>
              </a:rPr>
              <a:t>Generation (MW) 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E243EF6-A1B7-304B-A350-80E0F38B6ABC}"/>
              </a:ext>
            </a:extLst>
          </p:cNvPr>
          <p:cNvCxnSpPr>
            <a:cxnSpLocks/>
          </p:cNvCxnSpPr>
          <p:nvPr/>
        </p:nvCxnSpPr>
        <p:spPr>
          <a:xfrm flipV="1">
            <a:off x="1579311" y="1538693"/>
            <a:ext cx="0" cy="276935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F7B705-1979-8B45-A5EC-E44335AC1992}"/>
              </a:ext>
            </a:extLst>
          </p:cNvPr>
          <p:cNvCxnSpPr>
            <a:cxnSpLocks/>
          </p:cNvCxnSpPr>
          <p:nvPr/>
        </p:nvCxnSpPr>
        <p:spPr>
          <a:xfrm>
            <a:off x="1579311" y="4303334"/>
            <a:ext cx="2087716" cy="0"/>
          </a:xfrm>
          <a:prstGeom prst="straightConnector1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02F085B-781A-6F4E-A75E-182EA07146F9}"/>
              </a:ext>
            </a:extLst>
          </p:cNvPr>
          <p:cNvSpPr txBox="1"/>
          <p:nvPr/>
        </p:nvSpPr>
        <p:spPr>
          <a:xfrm>
            <a:off x="1579311" y="3635507"/>
            <a:ext cx="2285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Share of VREs in total generation mix  (%)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78ABCD5-8F9C-D34A-ABED-1F863A3B00E8}"/>
              </a:ext>
            </a:extLst>
          </p:cNvPr>
          <p:cNvCxnSpPr>
            <a:cxnSpLocks/>
          </p:cNvCxnSpPr>
          <p:nvPr/>
        </p:nvCxnSpPr>
        <p:spPr>
          <a:xfrm flipV="1">
            <a:off x="2330608" y="1538694"/>
            <a:ext cx="0" cy="189030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9164859-1B08-734E-B1D3-8FA307543516}"/>
              </a:ext>
            </a:extLst>
          </p:cNvPr>
          <p:cNvCxnSpPr>
            <a:cxnSpLocks/>
          </p:cNvCxnSpPr>
          <p:nvPr/>
        </p:nvCxnSpPr>
        <p:spPr>
          <a:xfrm flipH="1">
            <a:off x="2323074" y="3429000"/>
            <a:ext cx="1740320" cy="0"/>
          </a:xfrm>
          <a:prstGeom prst="straightConnector1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BE74A54-055B-1E4F-AF92-9ABD86E02DB5}"/>
              </a:ext>
            </a:extLst>
          </p:cNvPr>
          <p:cNvSpPr txBox="1"/>
          <p:nvPr/>
        </p:nvSpPr>
        <p:spPr>
          <a:xfrm>
            <a:off x="2344452" y="2781194"/>
            <a:ext cx="1889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Conventional</a:t>
            </a:r>
          </a:p>
          <a:p>
            <a:r>
              <a:rPr lang="en-GB" dirty="0">
                <a:solidFill>
                  <a:schemeClr val="accent2"/>
                </a:solidFill>
              </a:rPr>
              <a:t>Generation (MW) 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38363AB-8CF2-6E49-B388-601E2229DB94}"/>
              </a:ext>
            </a:extLst>
          </p:cNvPr>
          <p:cNvCxnSpPr>
            <a:cxnSpLocks/>
          </p:cNvCxnSpPr>
          <p:nvPr/>
        </p:nvCxnSpPr>
        <p:spPr>
          <a:xfrm flipV="1">
            <a:off x="3490051" y="1538694"/>
            <a:ext cx="0" cy="105524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AAF036C-2C3B-2E4B-A2B5-17E6B6FD2CE6}"/>
              </a:ext>
            </a:extLst>
          </p:cNvPr>
          <p:cNvSpPr txBox="1"/>
          <p:nvPr/>
        </p:nvSpPr>
        <p:spPr>
          <a:xfrm>
            <a:off x="3460673" y="1951415"/>
            <a:ext cx="1940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Total consumption</a:t>
            </a:r>
          </a:p>
          <a:p>
            <a:r>
              <a:rPr lang="en-GB" dirty="0">
                <a:solidFill>
                  <a:schemeClr val="accent2"/>
                </a:solidFill>
              </a:rPr>
              <a:t>(generation) (MW)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0C309AF-4CB2-F440-BC29-B058EEB441CE}"/>
              </a:ext>
            </a:extLst>
          </p:cNvPr>
          <p:cNvCxnSpPr>
            <a:cxnSpLocks/>
          </p:cNvCxnSpPr>
          <p:nvPr/>
        </p:nvCxnSpPr>
        <p:spPr>
          <a:xfrm>
            <a:off x="3490051" y="2593939"/>
            <a:ext cx="1882680" cy="0"/>
          </a:xfrm>
          <a:prstGeom prst="straightConnector1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325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Box 166">
            <a:extLst>
              <a:ext uri="{FF2B5EF4-FFF2-40B4-BE49-F238E27FC236}">
                <a16:creationId xmlns:a16="http://schemas.microsoft.com/office/drawing/2014/main" id="{91A6BBCE-05CD-4940-BE9D-65C1789DBA81}"/>
              </a:ext>
            </a:extLst>
          </p:cNvPr>
          <p:cNvSpPr txBox="1"/>
          <p:nvPr/>
        </p:nvSpPr>
        <p:spPr>
          <a:xfrm>
            <a:off x="0" y="33243"/>
            <a:ext cx="2323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2">
                    <a:lumMod val="75000"/>
                  </a:schemeClr>
                </a:solidFill>
              </a:rPr>
              <a:t>GENERAL SET UP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046A741C-B809-8D47-BACA-BA124DA3F074}"/>
              </a:ext>
            </a:extLst>
          </p:cNvPr>
          <p:cNvCxnSpPr>
            <a:cxnSpLocks/>
          </p:cNvCxnSpPr>
          <p:nvPr/>
        </p:nvCxnSpPr>
        <p:spPr>
          <a:xfrm>
            <a:off x="264" y="448933"/>
            <a:ext cx="3457351" cy="170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25">
            <a:extLst>
              <a:ext uri="{FF2B5EF4-FFF2-40B4-BE49-F238E27FC236}">
                <a16:creationId xmlns:a16="http://schemas.microsoft.com/office/drawing/2014/main" id="{7859FF7E-5491-234F-92A8-7F0EC1F58E3D}"/>
              </a:ext>
            </a:extLst>
          </p:cNvPr>
          <p:cNvGraphicFramePr>
            <a:graphicFrameLocks noGrp="1"/>
          </p:cNvGraphicFramePr>
          <p:nvPr/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50064.4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58867.6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50894.3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58151.9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45" name="Rectangle 44">
            <a:extLst>
              <a:ext uri="{FF2B5EF4-FFF2-40B4-BE49-F238E27FC236}">
                <a16:creationId xmlns:a16="http://schemas.microsoft.com/office/drawing/2014/main" id="{665FF7E2-1575-8B47-8726-3F00E8B308C3}"/>
              </a:ext>
            </a:extLst>
          </p:cNvPr>
          <p:cNvSpPr/>
          <p:nvPr/>
        </p:nvSpPr>
        <p:spPr>
          <a:xfrm>
            <a:off x="3759" y="888"/>
            <a:ext cx="345385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7C204E-F274-714E-B3C2-212CC9C979ED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6A64E5-D602-3942-8576-8E2365630397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93DE93-6D89-094A-8600-0CDD6EE85501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905BB5-AE94-EE4B-8271-8FA077BC5EE9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8FC8C3D-F70A-0440-9697-8FEFCD725734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3A29D79-9C01-C540-A137-9478D41A8634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1CBFCD08-18AB-C346-8222-CD0345E87331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313479C-2B61-B14A-A639-4866412394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107EB15-8723-134E-89C4-881904399E9A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347E04B-CF5E-8447-A818-EE495F8839D2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9B81F9F-FBFC-054D-A5D5-82AEF626E31B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8B2C827-9204-654D-8C83-51FBBD77471E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F0A080-3E08-0045-8566-A58BCC63DC6B}"/>
              </a:ext>
            </a:extLst>
          </p:cNvPr>
          <p:cNvSpPr txBox="1"/>
          <p:nvPr/>
        </p:nvSpPr>
        <p:spPr>
          <a:xfrm>
            <a:off x="7501410" y="853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E59B6F-9B07-B247-AFDA-9705A1FEDECC}"/>
              </a:ext>
            </a:extLst>
          </p:cNvPr>
          <p:cNvSpPr txBox="1"/>
          <p:nvPr/>
        </p:nvSpPr>
        <p:spPr>
          <a:xfrm>
            <a:off x="7936718" y="849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44BB6B-1101-E74D-865A-195499D41FCB}"/>
              </a:ext>
            </a:extLst>
          </p:cNvPr>
          <p:cNvSpPr txBox="1"/>
          <p:nvPr/>
        </p:nvSpPr>
        <p:spPr>
          <a:xfrm>
            <a:off x="8390294" y="845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F262C8-0093-B249-978D-5A9E7EECA5D2}"/>
              </a:ext>
            </a:extLst>
          </p:cNvPr>
          <p:cNvSpPr txBox="1"/>
          <p:nvPr/>
        </p:nvSpPr>
        <p:spPr>
          <a:xfrm>
            <a:off x="10808406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8A66B7-BBAF-8A41-B7AA-965D8AE8ADDD}"/>
              </a:ext>
            </a:extLst>
          </p:cNvPr>
          <p:cNvSpPr txBox="1"/>
          <p:nvPr/>
        </p:nvSpPr>
        <p:spPr>
          <a:xfrm>
            <a:off x="11243714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E15FF6-0A92-234E-BFAB-4544079ED0F0}"/>
              </a:ext>
            </a:extLst>
          </p:cNvPr>
          <p:cNvSpPr txBox="1"/>
          <p:nvPr/>
        </p:nvSpPr>
        <p:spPr>
          <a:xfrm>
            <a:off x="11697290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CE7CB5E7-11A9-744A-8D44-15C245934184}"/>
              </a:ext>
            </a:extLst>
          </p:cNvPr>
          <p:cNvGraphicFramePr>
            <a:graphicFrameLocks noGrp="1"/>
          </p:cNvGraphicFramePr>
          <p:nvPr/>
        </p:nvGraphicFramePr>
        <p:xfrm>
          <a:off x="8921813" y="56924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617E7AB7-D545-0542-8AAB-D0EBF4477B5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B97062-AD08-7A42-9F86-2D77C38FDD72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96D500B-F873-354A-BCF7-9EFCA01F7F15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C24B6A15-8997-E542-B27C-91F35EE1EA97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5AEBEA1-5BBA-1C4E-AB96-B0EF0477E07B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1F83032-DFDF-274E-A7A7-9EB58C6F18F8}"/>
              </a:ext>
            </a:extLst>
          </p:cNvPr>
          <p:cNvCxnSpPr>
            <a:cxnSpLocks/>
          </p:cNvCxnSpPr>
          <p:nvPr/>
        </p:nvCxnSpPr>
        <p:spPr>
          <a:xfrm flipV="1">
            <a:off x="8116314" y="1194533"/>
            <a:ext cx="0" cy="112510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550A447-3FB5-794D-B726-6D921F489777}"/>
              </a:ext>
            </a:extLst>
          </p:cNvPr>
          <p:cNvCxnSpPr>
            <a:cxnSpLocks/>
          </p:cNvCxnSpPr>
          <p:nvPr/>
        </p:nvCxnSpPr>
        <p:spPr>
          <a:xfrm flipH="1">
            <a:off x="4817364" y="2319637"/>
            <a:ext cx="3298950" cy="0"/>
          </a:xfrm>
          <a:prstGeom prst="straightConnector1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8BFAD84-20BA-F34B-A447-18D9FAE470AF}"/>
              </a:ext>
            </a:extLst>
          </p:cNvPr>
          <p:cNvSpPr txBox="1"/>
          <p:nvPr/>
        </p:nvSpPr>
        <p:spPr>
          <a:xfrm>
            <a:off x="5801554" y="1027516"/>
            <a:ext cx="119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Carbon tax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037A73F-7A1C-0C48-B547-A9E05943817E}"/>
              </a:ext>
            </a:extLst>
          </p:cNvPr>
          <p:cNvSpPr/>
          <p:nvPr/>
        </p:nvSpPr>
        <p:spPr>
          <a:xfrm flipH="1">
            <a:off x="5548887" y="1718829"/>
            <a:ext cx="304753" cy="30475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7AD5FBE-C479-B141-B62E-2585C6BC9A93}"/>
              </a:ext>
            </a:extLst>
          </p:cNvPr>
          <p:cNvSpPr/>
          <p:nvPr/>
        </p:nvSpPr>
        <p:spPr>
          <a:xfrm flipH="1">
            <a:off x="6382395" y="1720558"/>
            <a:ext cx="304753" cy="30475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3766FAE-C615-174A-81FB-16411F36BC3A}"/>
              </a:ext>
            </a:extLst>
          </p:cNvPr>
          <p:cNvSpPr/>
          <p:nvPr/>
        </p:nvSpPr>
        <p:spPr>
          <a:xfrm flipH="1">
            <a:off x="7238337" y="1724263"/>
            <a:ext cx="304753" cy="30475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A5E0E0-28C6-3B40-8F82-9A210ECC1A9D}"/>
              </a:ext>
            </a:extLst>
          </p:cNvPr>
          <p:cNvSpPr txBox="1"/>
          <p:nvPr/>
        </p:nvSpPr>
        <p:spPr>
          <a:xfrm>
            <a:off x="5308278" y="1957448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Node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6B0B0-9B52-B541-955D-CD6208487490}"/>
              </a:ext>
            </a:extLst>
          </p:cNvPr>
          <p:cNvSpPr txBox="1"/>
          <p:nvPr/>
        </p:nvSpPr>
        <p:spPr>
          <a:xfrm>
            <a:off x="6124047" y="1957448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Node 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0ECDC6A-7651-C84E-A7FE-51603F08ABD4}"/>
              </a:ext>
            </a:extLst>
          </p:cNvPr>
          <p:cNvSpPr txBox="1"/>
          <p:nvPr/>
        </p:nvSpPr>
        <p:spPr>
          <a:xfrm>
            <a:off x="6963452" y="1957448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Node 3</a:t>
            </a:r>
          </a:p>
        </p:txBody>
      </p:sp>
      <p:sp>
        <p:nvSpPr>
          <p:cNvPr id="64" name="Right Brace 63">
            <a:extLst>
              <a:ext uri="{FF2B5EF4-FFF2-40B4-BE49-F238E27FC236}">
                <a16:creationId xmlns:a16="http://schemas.microsoft.com/office/drawing/2014/main" id="{5D7270B2-FB50-724C-82FE-E6CE38B5A4FB}"/>
              </a:ext>
            </a:extLst>
          </p:cNvPr>
          <p:cNvSpPr/>
          <p:nvPr/>
        </p:nvSpPr>
        <p:spPr>
          <a:xfrm rot="16200000">
            <a:off x="6368412" y="632304"/>
            <a:ext cx="308486" cy="1733863"/>
          </a:xfrm>
          <a:prstGeom prst="righ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4B7AD73-5FF6-B943-83B7-679B1EEA8453}"/>
              </a:ext>
            </a:extLst>
          </p:cNvPr>
          <p:cNvCxnSpPr>
            <a:cxnSpLocks/>
          </p:cNvCxnSpPr>
          <p:nvPr/>
        </p:nvCxnSpPr>
        <p:spPr>
          <a:xfrm flipV="1">
            <a:off x="9296235" y="1218536"/>
            <a:ext cx="0" cy="202515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C73DB42-086F-B94D-87E7-EF09FBB14A31}"/>
              </a:ext>
            </a:extLst>
          </p:cNvPr>
          <p:cNvCxnSpPr>
            <a:cxnSpLocks/>
          </p:cNvCxnSpPr>
          <p:nvPr/>
        </p:nvCxnSpPr>
        <p:spPr>
          <a:xfrm flipH="1">
            <a:off x="6539530" y="3243689"/>
            <a:ext cx="2772880" cy="26639"/>
          </a:xfrm>
          <a:prstGeom prst="straightConnector1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26AC863-2402-6C49-8FB4-186493CDC5B3}"/>
              </a:ext>
            </a:extLst>
          </p:cNvPr>
          <p:cNvSpPr txBox="1"/>
          <p:nvPr/>
        </p:nvSpPr>
        <p:spPr>
          <a:xfrm>
            <a:off x="6539530" y="2623997"/>
            <a:ext cx="2740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Total transmission capacity expansion budget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2029DE8-E166-6A46-BFD9-5CAA62A4350C}"/>
              </a:ext>
            </a:extLst>
          </p:cNvPr>
          <p:cNvCxnSpPr>
            <a:cxnSpLocks/>
          </p:cNvCxnSpPr>
          <p:nvPr/>
        </p:nvCxnSpPr>
        <p:spPr>
          <a:xfrm flipV="1">
            <a:off x="10268767" y="1218536"/>
            <a:ext cx="0" cy="294158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B888F8B-37FC-5A4E-8178-716C0A625192}"/>
              </a:ext>
            </a:extLst>
          </p:cNvPr>
          <p:cNvCxnSpPr>
            <a:cxnSpLocks/>
          </p:cNvCxnSpPr>
          <p:nvPr/>
        </p:nvCxnSpPr>
        <p:spPr>
          <a:xfrm flipH="1">
            <a:off x="7815312" y="4160124"/>
            <a:ext cx="2469630" cy="0"/>
          </a:xfrm>
          <a:prstGeom prst="straightConnector1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E6188AD-1279-1441-982E-F6C1770E4299}"/>
              </a:ext>
            </a:extLst>
          </p:cNvPr>
          <p:cNvSpPr txBox="1"/>
          <p:nvPr/>
        </p:nvSpPr>
        <p:spPr>
          <a:xfrm>
            <a:off x="7714631" y="3513593"/>
            <a:ext cx="255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Total generation capacity expansion budget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53B58FA-7E15-0740-9331-DA4441C9CEC1}"/>
              </a:ext>
            </a:extLst>
          </p:cNvPr>
          <p:cNvCxnSpPr>
            <a:cxnSpLocks/>
          </p:cNvCxnSpPr>
          <p:nvPr/>
        </p:nvCxnSpPr>
        <p:spPr>
          <a:xfrm flipV="1">
            <a:off x="11399105" y="1218538"/>
            <a:ext cx="0" cy="466995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0579BE5-7289-9041-BD1E-037ECBC9B6AC}"/>
              </a:ext>
            </a:extLst>
          </p:cNvPr>
          <p:cNvSpPr txBox="1"/>
          <p:nvPr/>
        </p:nvSpPr>
        <p:spPr>
          <a:xfrm>
            <a:off x="6708683" y="4280892"/>
            <a:ext cx="468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Subsides for the costs arising from investments in VRES generation capacity expansion 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2EDE0C7-144B-124F-BED8-97B065077B88}"/>
              </a:ext>
            </a:extLst>
          </p:cNvPr>
          <p:cNvSpPr/>
          <p:nvPr/>
        </p:nvSpPr>
        <p:spPr>
          <a:xfrm flipH="1">
            <a:off x="7945315" y="5280540"/>
            <a:ext cx="304753" cy="30475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C5CFF04-42B0-6B48-AC19-4C01371938DD}"/>
              </a:ext>
            </a:extLst>
          </p:cNvPr>
          <p:cNvSpPr/>
          <p:nvPr/>
        </p:nvSpPr>
        <p:spPr>
          <a:xfrm flipH="1">
            <a:off x="8778823" y="5282269"/>
            <a:ext cx="304753" cy="30475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F9C416F-9AFE-1140-B427-065D5FA763F5}"/>
              </a:ext>
            </a:extLst>
          </p:cNvPr>
          <p:cNvSpPr/>
          <p:nvPr/>
        </p:nvSpPr>
        <p:spPr>
          <a:xfrm flipH="1">
            <a:off x="9634765" y="5285974"/>
            <a:ext cx="304753" cy="30475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B31DCAE-B597-0F47-BE32-6F5C7635C074}"/>
              </a:ext>
            </a:extLst>
          </p:cNvPr>
          <p:cNvSpPr txBox="1"/>
          <p:nvPr/>
        </p:nvSpPr>
        <p:spPr>
          <a:xfrm>
            <a:off x="7704706" y="5519159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Node 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A4F94A1-8E28-DE41-BE02-F939E4B1D8EF}"/>
              </a:ext>
            </a:extLst>
          </p:cNvPr>
          <p:cNvSpPr txBox="1"/>
          <p:nvPr/>
        </p:nvSpPr>
        <p:spPr>
          <a:xfrm>
            <a:off x="8520475" y="5519159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Node 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CE5E233-42DD-6548-BB64-32F48DC06707}"/>
              </a:ext>
            </a:extLst>
          </p:cNvPr>
          <p:cNvSpPr txBox="1"/>
          <p:nvPr/>
        </p:nvSpPr>
        <p:spPr>
          <a:xfrm>
            <a:off x="9359880" y="5519159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Node 3</a:t>
            </a:r>
          </a:p>
        </p:txBody>
      </p:sp>
      <p:sp>
        <p:nvSpPr>
          <p:cNvPr id="90" name="Right Brace 89">
            <a:extLst>
              <a:ext uri="{FF2B5EF4-FFF2-40B4-BE49-F238E27FC236}">
                <a16:creationId xmlns:a16="http://schemas.microsoft.com/office/drawing/2014/main" id="{75636E91-BB34-DB44-BAF0-9CA62BBE2B1B}"/>
              </a:ext>
            </a:extLst>
          </p:cNvPr>
          <p:cNvSpPr/>
          <p:nvPr/>
        </p:nvSpPr>
        <p:spPr>
          <a:xfrm rot="16200000">
            <a:off x="8810380" y="4178010"/>
            <a:ext cx="308486" cy="1733863"/>
          </a:xfrm>
          <a:prstGeom prst="righ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EB9FF03-DB6C-4647-82F8-548C95A7A179}"/>
              </a:ext>
            </a:extLst>
          </p:cNvPr>
          <p:cNvCxnSpPr>
            <a:cxnSpLocks/>
          </p:cNvCxnSpPr>
          <p:nvPr/>
        </p:nvCxnSpPr>
        <p:spPr>
          <a:xfrm flipH="1">
            <a:off x="6872140" y="5888491"/>
            <a:ext cx="4543124" cy="0"/>
          </a:xfrm>
          <a:prstGeom prst="straightConnector1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111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9659</TotalTime>
  <Words>4390</Words>
  <Application>Microsoft Macintosh PowerPoint</Application>
  <PresentationFormat>Widescreen</PresentationFormat>
  <Paragraphs>2226</Paragraphs>
  <Slides>47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Belyak Nikita</dc:creator>
  <cp:lastModifiedBy>Belyak Nikita</cp:lastModifiedBy>
  <cp:revision>103</cp:revision>
  <dcterms:created xsi:type="dcterms:W3CDTF">2022-01-27T13:37:06Z</dcterms:created>
  <dcterms:modified xsi:type="dcterms:W3CDTF">2022-03-17T13:28:40Z</dcterms:modified>
</cp:coreProperties>
</file>