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9E8"/>
    <a:srgbClr val="3D78FD"/>
    <a:srgbClr val="E00E7C"/>
    <a:srgbClr val="F559AB"/>
    <a:srgbClr val="18D86F"/>
    <a:srgbClr val="9FE9C2"/>
    <a:srgbClr val="D8F4EF"/>
    <a:srgbClr val="1FA4D3"/>
    <a:srgbClr val="D8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21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90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920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7144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763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220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136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600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24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47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87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43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01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95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81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65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07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E9C2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30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98750" y="2303463"/>
            <a:ext cx="6553200" cy="922337"/>
          </a:xfrm>
        </p:spPr>
        <p:txBody>
          <a:bodyPr/>
          <a:lstStyle/>
          <a:p>
            <a:r>
              <a:rPr lang="en-US" dirty="0" smtClean="0">
                <a:ln>
                  <a:solidFill>
                    <a:sysClr val="windowText" lastClr="000000">
                      <a:alpha val="10000"/>
                    </a:sysClr>
                  </a:solidFill>
                </a:ln>
                <a:solidFill>
                  <a:sysClr val="windowText" lastClr="000000"/>
                </a:solidFill>
                <a:effectLst/>
                <a:latin typeface="Corbel" panose="020B0503020204020204" pitchFamily="34" charset="0"/>
              </a:rPr>
              <a:t>Cocktail Manager</a:t>
            </a:r>
            <a:endParaRPr lang="ru-RU" dirty="0">
              <a:ln>
                <a:solidFill>
                  <a:sysClr val="windowText" lastClr="000000">
                    <a:alpha val="10000"/>
                  </a:sysClr>
                </a:solidFill>
              </a:ln>
              <a:solidFill>
                <a:sysClr val="windowText" lastClr="000000"/>
              </a:solidFill>
              <a:effectLst/>
              <a:latin typeface="Corbel" panose="020B0503020204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06571" y="3225800"/>
            <a:ext cx="5886450" cy="464457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Бот, который поможет выбрать </a:t>
            </a:r>
            <a:r>
              <a:rPr lang="ru-RU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коктейль</a:t>
            </a:r>
            <a:r>
              <a:rPr lang="ru-RU" sz="20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 по вкусу</a:t>
            </a:r>
          </a:p>
        </p:txBody>
      </p:sp>
      <p:pic>
        <p:nvPicPr>
          <p:cNvPr id="2052" name="Picture 4" descr="Картинки по запросу cocktai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12" y="2150260"/>
            <a:ext cx="977566" cy="97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0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Что знает</a:t>
            </a:r>
            <a:endParaRPr lang="ru-RU" dirty="0">
              <a:solidFill>
                <a:schemeClr val="bg1"/>
              </a:solidFill>
              <a:effectLst/>
              <a:latin typeface="Corbel" panose="020B05030202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Названия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Историю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Рецепты приготовления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Рекомендации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endParaRPr lang="ru-RU" dirty="0" smtClean="0">
              <a:solidFill>
                <a:schemeClr val="bg1"/>
              </a:solidFill>
              <a:effectLst/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Большого количества прохладительных и алкогольных 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коктейлей</a:t>
            </a:r>
            <a:endParaRPr lang="ru-RU" sz="2400" dirty="0">
              <a:solidFill>
                <a:schemeClr val="bg1"/>
              </a:solidFill>
              <a:effectLst/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  <a:effectLst/>
              <a:latin typeface="Corbel" panose="020B0503020204020204" pitchFamily="34" charset="0"/>
            </a:endParaRPr>
          </a:p>
          <a:p>
            <a:pPr marL="36900" indent="0">
              <a:buNone/>
            </a:pPr>
            <a:endParaRPr lang="ru-RU" dirty="0"/>
          </a:p>
        </p:txBody>
      </p:sp>
      <p:pic>
        <p:nvPicPr>
          <p:cNvPr id="4" name="Picture 4" descr="Картинки по запросу cocktail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000" y="5978069"/>
            <a:ext cx="734459" cy="7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7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Что умеет</a:t>
            </a:r>
            <a:endParaRPr lang="ru-RU" dirty="0">
              <a:solidFill>
                <a:schemeClr val="bg1"/>
              </a:solidFill>
              <a:effectLst/>
              <a:latin typeface="Corbel" panose="020B05030202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Рассказать о коктейле по его описанию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Рассказать </a:t>
            </a:r>
            <a:r>
              <a:rPr lang="ru-RU" sz="2400" dirty="0" smtClean="0">
                <a:solidFill>
                  <a:srgbClr val="0249E8"/>
                </a:solidFill>
                <a:effectLst/>
                <a:latin typeface="Corbel" panose="020B0503020204020204" pitchFamily="34" charset="0"/>
              </a:rPr>
              <a:t>как и из чего 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его сделать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Запоминает и анализирует Ваши запросы для </a:t>
            </a:r>
            <a:r>
              <a:rPr lang="ru-RU" sz="2400" dirty="0" smtClean="0">
                <a:solidFill>
                  <a:srgbClr val="0249E8"/>
                </a:solidFill>
                <a:effectLst/>
                <a:latin typeface="Corbel" panose="020B0503020204020204" pitchFamily="34" charset="0"/>
              </a:rPr>
              <a:t>составления предпочтений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Составляет</a:t>
            </a:r>
            <a:r>
              <a:rPr lang="ru-RU" sz="2400" dirty="0" smtClean="0">
                <a:solidFill>
                  <a:srgbClr val="3D78FD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ru-RU" sz="2400" dirty="0" smtClean="0">
                <a:solidFill>
                  <a:srgbClr val="0249E8"/>
                </a:solidFill>
                <a:effectLst/>
                <a:latin typeface="Corbel" panose="020B0503020204020204" pitchFamily="34" charset="0"/>
              </a:rPr>
              <a:t>рекомендации 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к выходным</a:t>
            </a:r>
          </a:p>
          <a:p>
            <a:pPr marL="0" indent="0">
              <a:buClrTx/>
              <a:buNone/>
            </a:pP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А также 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Составляет список коктейлей по заданному списку ингредиентов и напитков 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4" name="Picture 4" descr="Картинки по запросу cocktail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000" y="5978069"/>
            <a:ext cx="734459" cy="7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13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Команда</a:t>
            </a:r>
            <a:endParaRPr lang="ru-RU" dirty="0">
              <a:solidFill>
                <a:schemeClr val="bg1"/>
              </a:solidFill>
              <a:effectLst/>
              <a:latin typeface="Corbel" panose="020B05030202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39135" y="4097288"/>
            <a:ext cx="3952119" cy="1204202"/>
          </a:xfrm>
        </p:spPr>
        <p:txBody>
          <a:bodyPr>
            <a:noAutofit/>
          </a:bodyPr>
          <a:lstStyle/>
          <a:p>
            <a:pPr marL="36900" indent="0">
              <a:buClrTx/>
              <a:buNone/>
            </a:pP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Боярских Никита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ru-RU" sz="18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Факультет: ИУ6 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ru-RU" sz="18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Курс: 1</a:t>
            </a:r>
            <a:endParaRPr lang="ru-RU" dirty="0">
              <a:solidFill>
                <a:schemeClr val="bg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739135" y="2156993"/>
            <a:ext cx="3543905" cy="12611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Tx/>
              <a:buNone/>
            </a:pPr>
            <a:r>
              <a:rPr lang="ru-RU" sz="2400" dirty="0" err="1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Панчук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 Егор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ru-RU" sz="18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Факультет: ИУ6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ru-RU" sz="18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Курс: 2</a:t>
            </a:r>
            <a:endParaRPr lang="ru-RU" sz="1800" dirty="0">
              <a:solidFill>
                <a:schemeClr val="bg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636760" y="4097288"/>
            <a:ext cx="3364290" cy="120420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Tx/>
              <a:buNone/>
            </a:pPr>
            <a:r>
              <a:rPr lang="ru-RU" sz="2400" dirty="0" err="1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Маил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 Элен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ru-RU" sz="18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Факультет: ФН 11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ru-RU" sz="18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Курс: 4</a:t>
            </a:r>
            <a:endParaRPr lang="ru-RU" sz="1800" dirty="0">
              <a:solidFill>
                <a:schemeClr val="bg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636760" y="2156992"/>
            <a:ext cx="3380619" cy="12611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Tx/>
              <a:buNone/>
            </a:pP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Галихайдаров Артур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ru-RU" sz="18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Факультет: ИУ7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ru-RU" sz="18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Курс: 4</a:t>
            </a:r>
            <a:endParaRPr lang="ru-RU" sz="1800" dirty="0">
              <a:solidFill>
                <a:schemeClr val="bg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 descr="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307" y="4097288"/>
            <a:ext cx="1616528" cy="16165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p.vk.me/c630030/v630030045/4f624/tT0hrOYeKXI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7"/>
          <a:stretch/>
        </p:blipFill>
        <p:spPr bwMode="auto">
          <a:xfrm>
            <a:off x="1018246" y="4097288"/>
            <a:ext cx="1618514" cy="16165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p.vk.me/c636616/v636616382/1b950/tZ6xoaj-Rog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0" t="12098" r="10894" b="21237"/>
          <a:stretch/>
        </p:blipFill>
        <p:spPr bwMode="auto">
          <a:xfrm>
            <a:off x="6008306" y="2004595"/>
            <a:ext cx="1616529" cy="16165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pp.vk.me/c425427/v425427351/f07/wYeyNHghOv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0" r="-1"/>
          <a:stretch/>
        </p:blipFill>
        <p:spPr bwMode="auto">
          <a:xfrm>
            <a:off x="1023867" y="2004595"/>
            <a:ext cx="1612893" cy="16165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Картинки по запросу cocktail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000" y="5978069"/>
            <a:ext cx="734459" cy="7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7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ифель">
  <a:themeElements>
    <a:clrScheme name="Грифель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Грифель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ифел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95</Words>
  <Application>Microsoft Office PowerPoint</Application>
  <PresentationFormat>Широкоэкранный</PresentationFormat>
  <Paragraphs>29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Calibri Light</vt:lpstr>
      <vt:lpstr>Calisto MT</vt:lpstr>
      <vt:lpstr>Corbel</vt:lpstr>
      <vt:lpstr>Trebuchet MS</vt:lpstr>
      <vt:lpstr>Wingdings</vt:lpstr>
      <vt:lpstr>Wingdings 2</vt:lpstr>
      <vt:lpstr>Грифель</vt:lpstr>
      <vt:lpstr>Cocktail Manager</vt:lpstr>
      <vt:lpstr>Что знает</vt:lpstr>
      <vt:lpstr>Что умеет</vt:lpstr>
      <vt:lpstr>Команда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Cocktail Manager</dc:title>
  <dc:creator>Artur Galikhaydarov</dc:creator>
  <cp:lastModifiedBy>Artur Galikhaydarov</cp:lastModifiedBy>
  <cp:revision>10</cp:revision>
  <dcterms:created xsi:type="dcterms:W3CDTF">2016-10-04T11:39:29Z</dcterms:created>
  <dcterms:modified xsi:type="dcterms:W3CDTF">2016-10-04T13:18:09Z</dcterms:modified>
</cp:coreProperties>
</file>