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4" r:id="rId3"/>
    <p:sldId id="272" r:id="rId4"/>
    <p:sldId id="257" r:id="rId5"/>
    <p:sldId id="284" r:id="rId7"/>
    <p:sldId id="259" r:id="rId8"/>
    <p:sldId id="285" r:id="rId9"/>
    <p:sldId id="275" r:id="rId10"/>
    <p:sldId id="286" r:id="rId11"/>
    <p:sldId id="287" r:id="rId12"/>
    <p:sldId id="288" r:id="rId13"/>
    <p:sldId id="289" r:id="rId14"/>
    <p:sldId id="290" r:id="rId15"/>
    <p:sldId id="291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855335"/>
          </a:xfrm>
        </p:spPr>
        <p:txBody>
          <a:bodyPr/>
          <a:p>
            <a:pPr marL="0" indent="0" algn="ctr">
              <a:buNone/>
            </a:pPr>
            <a:r>
              <a:rPr lang="en-IN" altLang="en-US" sz="2800"/>
              <a:t>PRESENTATION ON</a:t>
            </a:r>
            <a:endParaRPr lang="en-IN" altLang="en-US" sz="2800"/>
          </a:p>
          <a:p>
            <a:pPr marL="0" indent="0" algn="ctr">
              <a:buNone/>
            </a:pPr>
            <a:r>
              <a:rPr lang="en-IN" altLang="en-US" b="1"/>
              <a:t>FLEX GYM WEBSITE</a:t>
            </a:r>
            <a:endParaRPr lang="en-IN" altLang="en-US" b="1"/>
          </a:p>
          <a:p>
            <a:pPr marL="0" indent="0" algn="ctr">
              <a:buNone/>
            </a:pPr>
            <a:r>
              <a:rPr lang="en-IN" altLang="en-US"/>
              <a:t>					</a:t>
            </a:r>
            <a:endParaRPr lang="en-IN" altLang="en-US"/>
          </a:p>
          <a:p>
            <a:pPr marL="0" indent="0" algn="ctr">
              <a:buNone/>
            </a:pPr>
            <a:endParaRPr lang="en-IN" altLang="en-US"/>
          </a:p>
          <a:p>
            <a:pPr marL="0" indent="0" algn="ctr">
              <a:buNone/>
            </a:pPr>
            <a:r>
              <a:rPr lang="en-IN" altLang="en-US"/>
              <a:t>						        </a:t>
            </a:r>
            <a:r>
              <a:rPr lang="en-IN" altLang="en-US" sz="2400"/>
              <a:t> Presented By:</a:t>
            </a:r>
            <a:r>
              <a:rPr lang="en-IN" altLang="en-US"/>
              <a:t> </a:t>
            </a:r>
            <a:r>
              <a:rPr lang="en-IN" altLang="en-US" sz="2400"/>
              <a:t>Nikita Gokharkar</a:t>
            </a:r>
            <a:endParaRPr lang="en-IN" altLang="en-US" sz="2400"/>
          </a:p>
          <a:p>
            <a:pPr marL="0" indent="0" algn="ctr">
              <a:buNone/>
            </a:pPr>
            <a:r>
              <a:rPr lang="en-IN" altLang="en-US" sz="2400"/>
              <a:t>					      Guide: Shalini Kumari</a:t>
            </a:r>
            <a:endParaRPr lang="en-IN" altLang="en-US" sz="2400"/>
          </a:p>
          <a:p>
            <a:pPr marL="0" indent="0" algn="ctr">
              <a:buNone/>
            </a:pPr>
            <a:endParaRPr lang="en-IN" altLang="en-US" sz="2400"/>
          </a:p>
          <a:p>
            <a:pPr marL="0" indent="0" algn="ctr">
              <a:buNone/>
            </a:pPr>
            <a:endParaRPr lang="en-IN" altLang="en-US" sz="2400"/>
          </a:p>
          <a:p>
            <a:pPr marL="0" indent="0" algn="ctr">
              <a:buNone/>
            </a:pPr>
            <a:endParaRPr lang="en-IN" altLang="en-US" sz="2400"/>
          </a:p>
          <a:p>
            <a:pPr marL="0" indent="0" algn="ctr">
              <a:buNone/>
            </a:pPr>
            <a:r>
              <a:rPr lang="en-IN" altLang="en-US" sz="2400"/>
              <a:t>Java Full-Stack Development</a:t>
            </a:r>
            <a:endParaRPr lang="en-IN" altLang="en-US" sz="2400"/>
          </a:p>
          <a:p>
            <a:pPr marL="0" indent="0" algn="ctr">
              <a:buNone/>
            </a:pPr>
            <a:r>
              <a:rPr lang="en-IN" altLang="en-US" sz="2400">
                <a:sym typeface="+mn-ea"/>
              </a:rPr>
              <a:t>Edubridge</a:t>
            </a:r>
            <a:endParaRPr lang="en-IN" altLang="en-US" sz="2400"/>
          </a:p>
          <a:p>
            <a:pPr marL="0" indent="0" algn="ctr">
              <a:buNone/>
            </a:pPr>
            <a:endParaRPr lang="en-IN" altLang="en-US" sz="240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29285" y="5782945"/>
            <a:ext cx="10953115" cy="1397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  <a:t>SERVICES PROVIDED</a:t>
            </a:r>
            <a:endParaRPr lang="en-I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2233" b="6116"/>
          <a:stretch>
            <a:fillRect/>
          </a:stretch>
        </p:blipFill>
        <p:spPr>
          <a:xfrm>
            <a:off x="1365885" y="1423670"/>
            <a:ext cx="9754235" cy="4517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  <a:t>OUR TRAINERS</a:t>
            </a:r>
            <a:endParaRPr lang="en-I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325" t="12819" r="-325" b="6263"/>
          <a:stretch>
            <a:fillRect/>
          </a:stretch>
        </p:blipFill>
        <p:spPr>
          <a:xfrm>
            <a:off x="1287780" y="1454785"/>
            <a:ext cx="9879965" cy="4827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  <a:t>MEMBERSHIP PLANS</a:t>
            </a:r>
            <a:endParaRPr lang="en-I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2526" b="8141"/>
          <a:stretch>
            <a:fillRect/>
          </a:stretch>
        </p:blipFill>
        <p:spPr>
          <a:xfrm>
            <a:off x="1395730" y="1624965"/>
            <a:ext cx="955421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  <a:t>REGISTRATION FORM</a:t>
            </a:r>
            <a:endParaRPr lang="en-I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2526" b="5641"/>
          <a:stretch>
            <a:fillRect/>
          </a:stretch>
        </p:blipFill>
        <p:spPr>
          <a:xfrm>
            <a:off x="1195070" y="1454150"/>
            <a:ext cx="9692005" cy="4704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4025"/>
            <a:ext cx="10972800" cy="971550"/>
          </a:xfrm>
        </p:spPr>
        <p:txBody>
          <a:bodyPr/>
          <a:p>
            <a:r>
              <a:rPr lang="en-IN" altLang="en-US" sz="3200" b="1" i="1"/>
              <a:t>CONCLUSION</a:t>
            </a:r>
            <a:endParaRPr lang="en-IN" altLang="en-US" sz="3200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2435"/>
            <a:ext cx="10972800" cy="4425315"/>
          </a:xfrm>
        </p:spPr>
        <p:txBody>
          <a:bodyPr/>
          <a:p>
            <a:r>
              <a:rPr lang="en-IN" altLang="en-US"/>
              <a:t>This system is build to maintaining and managing the details of gym website.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6155"/>
          </a:xfrm>
        </p:spPr>
        <p:txBody>
          <a:bodyPr/>
          <a:p>
            <a:r>
              <a:rPr lang="en-IN" altLang="en-US" sz="3200" b="1" i="1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IN" altLang="en-US" sz="32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0815"/>
            <a:ext cx="10972800" cy="4686935"/>
          </a:xfrm>
        </p:spPr>
        <p:txBody>
          <a:bodyPr/>
          <a:p>
            <a:r>
              <a:rPr lang="en-IN" altLang="en-US"/>
              <a:t>Introduction</a:t>
            </a:r>
            <a:endParaRPr lang="en-IN" altLang="en-US"/>
          </a:p>
          <a:p>
            <a:r>
              <a:rPr lang="en-IN" altLang="en-US"/>
              <a:t>About Us</a:t>
            </a:r>
            <a:endParaRPr lang="en-IN" altLang="en-US"/>
          </a:p>
          <a:p>
            <a:r>
              <a:rPr lang="en-IN" altLang="en-US"/>
              <a:t>Proposed System</a:t>
            </a:r>
            <a:endParaRPr lang="en-IN" altLang="en-US"/>
          </a:p>
          <a:p>
            <a:r>
              <a:rPr lang="en-IN" altLang="en-US"/>
              <a:t>Software Requirements</a:t>
            </a:r>
            <a:endParaRPr lang="en-IN" altLang="en-US"/>
          </a:p>
          <a:p>
            <a:r>
              <a:rPr lang="en-IN" altLang="en-US"/>
              <a:t>Screenshots</a:t>
            </a:r>
            <a:endParaRPr lang="en-IN" altLang="en-US"/>
          </a:p>
          <a:p>
            <a:r>
              <a:rPr lang="en-IN" altLang="en-US"/>
              <a:t>Conclusion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9265"/>
            <a:ext cx="10972800" cy="705485"/>
          </a:xfrm>
        </p:spPr>
        <p:txBody>
          <a:bodyPr>
            <a:normAutofit fontScale="90000"/>
          </a:bodyPr>
          <a:p>
            <a:br>
              <a:rPr lang="en-IN" altLang="en-US"/>
            </a:br>
            <a: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  <a:t>INRODUCTION TO HTML AND CSS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IN" altLang="en-US" sz="3200" b="1"/>
          </a:p>
          <a:p>
            <a:r>
              <a:rPr lang="en-IN" altLang="en-US" b="1"/>
              <a:t>HTML</a:t>
            </a:r>
            <a:endParaRPr lang="en-IN" altLang="en-US" b="1"/>
          </a:p>
          <a:p>
            <a:pPr marL="0" indent="0">
              <a:buNone/>
            </a:pPr>
            <a:endParaRPr lang="en-IN" altLang="en-US"/>
          </a:p>
          <a:p>
            <a:pPr lvl="1" algn="l"/>
            <a:r>
              <a:rPr lang="en-IN" altLang="en-US" sz="3200"/>
              <a:t>HTML: Hyper Text Markup Language.</a:t>
            </a:r>
            <a:endParaRPr lang="en-IN" altLang="en-US" sz="3200"/>
          </a:p>
          <a:p>
            <a:pPr lvl="1" algn="l"/>
            <a:r>
              <a:rPr lang="en-IN" altLang="en-US" sz="3200"/>
              <a:t>HTML tags are keywords surrounded by angle brackets like &lt;html&gt;.</a:t>
            </a:r>
            <a:endParaRPr lang="en-IN" altLang="en-US" sz="3200"/>
          </a:p>
          <a:p>
            <a:pPr lvl="1" algn="l"/>
            <a:r>
              <a:rPr lang="en-IN" altLang="en-US" sz="3200"/>
              <a:t>HTML documents describe webpages.</a:t>
            </a:r>
            <a:endParaRPr lang="en-IN" altLang="en-US" sz="3200"/>
          </a:p>
          <a:p>
            <a:pPr marL="457200" lvl="1" indent="0" algn="l">
              <a:buNone/>
            </a:pPr>
            <a:endParaRPr lang="en-IN" altLang="en-US" sz="3200"/>
          </a:p>
          <a:p>
            <a:pPr marL="457200" lvl="1" indent="0" algn="l">
              <a:buNone/>
            </a:pPr>
            <a:endParaRPr lang="en-IN" altLang="en-US" sz="3200"/>
          </a:p>
          <a:p>
            <a:pPr marL="457200" lvl="1" indent="0" algn="l">
              <a:buNone/>
            </a:pPr>
            <a:endParaRPr lang="en-IN" altLang="en-US" sz="32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b="1"/>
              <a:t>CSS</a:t>
            </a:r>
            <a:endParaRPr lang="en-IN" altLang="en-US" b="1"/>
          </a:p>
          <a:p>
            <a:pPr marL="0" indent="0">
              <a:buFont typeface="Segoe UI" panose="020B0502040204020203" charset="0"/>
              <a:buNone/>
            </a:pPr>
            <a:endParaRPr lang="en-IN" altLang="en-US" sz="3200">
              <a:sym typeface="+mn-ea"/>
            </a:endParaRPr>
          </a:p>
          <a:p>
            <a:pPr lvl="1" algn="l"/>
            <a:r>
              <a:rPr lang="en-IN" altLang="en-US" sz="3200"/>
              <a:t>CSS: Cascading Style Sheeet.</a:t>
            </a:r>
            <a:endParaRPr lang="en-IN" altLang="en-US" sz="3200"/>
          </a:p>
          <a:p>
            <a:pPr lvl="1" algn="l"/>
            <a:r>
              <a:rPr lang="en-IN" altLang="en-US" sz="3200">
                <a:sym typeface="+mn-ea"/>
              </a:rPr>
              <a:t>CSS is a computer language for laying out and structuring web pages (HTML or XML).</a:t>
            </a:r>
            <a:endParaRPr lang="en-IN" altLang="en-US" sz="3200">
              <a:sym typeface="+mn-ea"/>
            </a:endParaRPr>
          </a:p>
          <a:p>
            <a:pPr lvl="1" algn="l"/>
            <a:r>
              <a:rPr lang="en-IN" altLang="en-US" sz="3200">
                <a:sym typeface="+mn-ea"/>
              </a:rPr>
              <a:t>This language contains coding elements and is composed of these “cascading style sheets” which are equally called CSS files </a:t>
            </a:r>
            <a:endParaRPr lang="en-IN" altLang="en-US" sz="3200">
              <a:sym typeface="+mn-ea"/>
            </a:endParaRPr>
          </a:p>
          <a:p>
            <a:pPr lvl="1" algn="l"/>
            <a:endParaRPr lang="en-IN" altLang="en-US" sz="3200"/>
          </a:p>
          <a:p>
            <a:pPr>
              <a:buFont typeface="Segoe UI" panose="020B0502040204020203" charset="0"/>
              <a:buChar char="-"/>
            </a:pP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94740"/>
          </a:xfrm>
        </p:spPr>
        <p:txBody>
          <a:bodyPr>
            <a:normAutofit fontScale="90000"/>
          </a:bodyPr>
          <a:p>
            <a:b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  <a:t>ABOUT WEBSITE</a:t>
            </a:r>
            <a:endParaRPr lang="en-I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0505"/>
            <a:ext cx="10972800" cy="4906645"/>
          </a:xfrm>
        </p:spPr>
        <p:txBody>
          <a:bodyPr/>
          <a:p>
            <a:r>
              <a:rPr lang="en-IN" altLang="en-US"/>
              <a:t>Now a days online service is a best competitve edge for any organization which makes it differ from other organization. 	</a:t>
            </a:r>
            <a:endParaRPr lang="en-IN" altLang="en-US"/>
          </a:p>
          <a:p>
            <a:r>
              <a:rPr lang="en-IN" altLang="en-US"/>
              <a:t>The online gym is a website which provide best platform for ease of access to the customers.</a:t>
            </a:r>
            <a:endParaRPr lang="en-IN" altLang="en-US"/>
          </a:p>
          <a:p>
            <a:r>
              <a:rPr lang="en-IN" altLang="en-US"/>
              <a:t>Customers can check the updates online anytime about the services, trainers and membership plans.</a:t>
            </a:r>
            <a:endParaRPr lang="en-IN" altLang="en-US"/>
          </a:p>
          <a:p>
            <a:r>
              <a:rPr lang="en-IN" altLang="en-US"/>
              <a:t>Depositing the amount in the Checking Account or Saving Account.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275"/>
            <a:ext cx="10972800" cy="751840"/>
          </a:xfrm>
        </p:spPr>
        <p:txBody>
          <a:bodyPr/>
          <a:p>
            <a: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  <a:t>PROJECT GOALS</a:t>
            </a:r>
            <a:endParaRPr lang="en-I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0205"/>
            <a:ext cx="10972800" cy="4487545"/>
          </a:xfrm>
        </p:spPr>
        <p:txBody>
          <a:bodyPr/>
          <a:p>
            <a:r>
              <a:rPr lang="en-IN" altLang="en-US"/>
              <a:t>Provide a platform which will help the user to view all details about the fex gym.</a:t>
            </a:r>
            <a:endParaRPr lang="en-IN" altLang="en-US"/>
          </a:p>
          <a:p>
            <a:r>
              <a:rPr lang="en-IN" altLang="en-US"/>
              <a:t>Customer does not need to visit gym physically to enquire about the plans and trainers.</a:t>
            </a:r>
            <a:endParaRPr lang="en-IN" altLang="en-US"/>
          </a:p>
          <a:p>
            <a:r>
              <a:rPr lang="en-IN" altLang="en-US"/>
              <a:t>User Friendly.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1675"/>
            <a:ext cx="10972800" cy="722630"/>
          </a:xfrm>
        </p:spPr>
        <p:txBody>
          <a:bodyPr/>
          <a:p>
            <a:r>
              <a:rPr lang="en-IN" altLang="en-US" sz="3200" b="1" i="1"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  <a:endParaRPr lang="en-IN" altLang="en-US" sz="32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8790"/>
            <a:ext cx="10972800" cy="4378960"/>
          </a:xfrm>
        </p:spPr>
        <p:txBody>
          <a:bodyPr/>
          <a:p>
            <a:r>
              <a:rPr lang="en-IN" altLang="en-US"/>
              <a:t>Language - HTML, CSS</a:t>
            </a:r>
            <a:endParaRPr lang="en-IN" altLang="en-US"/>
          </a:p>
          <a:p>
            <a:r>
              <a:rPr lang="en-IN" altLang="en-US"/>
              <a:t>IDE - Visual Studio Code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  <a:t>HOME PAGE</a:t>
            </a:r>
            <a:endParaRPr lang="en-I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015" y="1174750"/>
            <a:ext cx="106807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>
                <a:latin typeface="Times New Roman" panose="02020603050405020304" charset="0"/>
                <a:cs typeface="Times New Roman" panose="02020603050405020304" charset="0"/>
              </a:rPr>
              <a:t>ABOUT US</a:t>
            </a:r>
            <a:endParaRPr lang="en-IN" altLang="en-US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174750"/>
            <a:ext cx="10850880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WPS Presentation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Segoe UI</vt:lpstr>
      <vt:lpstr>Comic Sans MS</vt:lpstr>
      <vt:lpstr>Gear Drives</vt:lpstr>
      <vt:lpstr>	</vt:lpstr>
      <vt:lpstr>CONTENTS</vt:lpstr>
      <vt:lpstr> INRODUCTION TO JAVA </vt:lpstr>
      <vt:lpstr>PowerPoint 演示文稿</vt:lpstr>
      <vt:lpstr> ATM SYSTEM</vt:lpstr>
      <vt:lpstr>PowerPoint 演示文稿</vt:lpstr>
      <vt:lpstr>SOFTWARE REQUIREMENTS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INRODUCTION </dc:title>
  <dc:creator/>
  <cp:lastModifiedBy>Nikita</cp:lastModifiedBy>
  <cp:revision>76</cp:revision>
  <dcterms:created xsi:type="dcterms:W3CDTF">2021-08-28T10:24:00Z</dcterms:created>
  <dcterms:modified xsi:type="dcterms:W3CDTF">2021-10-05T16:39:23Z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1033-11.2.0.10224</vt:lpwstr>
  </property>
</Properties>
</file>