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0" r:id="rId7"/>
    <p:sldId id="262" r:id="rId8"/>
    <p:sldId id="264" r:id="rId9"/>
    <p:sldId id="265" r:id="rId10"/>
    <p:sldId id="273"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92F4ECE-A39E-44AA-9583-5C9E51DDF912}"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28F86A1-7DF1-40B4-AAE9-19B670DD36D5}"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092F4ECE-A39E-44AA-9583-5C9E51DDF91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92F4ECE-A39E-44AA-9583-5C9E51DDF912}"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92F4ECE-A39E-44AA-9583-5C9E51DDF912}"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92F4ECE-A39E-44AA-9583-5C9E51DDF912}"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92F4ECE-A39E-44AA-9583-5C9E51DDF91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92F4ECE-A39E-44AA-9583-5C9E51DDF91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92F4ECE-A39E-44AA-9583-5C9E51DDF912}"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28F86A1-7DF1-40B4-AAE9-19B670DD36D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7705" y="720090"/>
            <a:ext cx="7942580" cy="1037590"/>
          </a:xfrm>
        </p:spPr>
        <p:txBody>
          <a:bodyPr/>
          <a:lstStyle/>
          <a:p>
            <a:pPr algn="ctr"/>
            <a:r>
              <a:rPr lang="en-US" sz="3200" b="1" dirty="0">
                <a:latin typeface="Times New Roman" panose="02020603050405020304" pitchFamily="18" charset="0"/>
                <a:cs typeface="Times New Roman" panose="02020603050405020304" pitchFamily="18" charset="0"/>
              </a:rPr>
              <a:t>      Placement Management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System</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6594" y="2281561"/>
            <a:ext cx="8825658" cy="3701989"/>
          </a:xfrm>
        </p:spPr>
        <p:txBody>
          <a:bodyPr>
            <a:noAutofit/>
          </a:bodyPr>
          <a:lstStyle/>
          <a:p>
            <a:pPr marL="0" marR="0" algn="ctr">
              <a:lnSpc>
                <a:spcPct val="107000"/>
              </a:lnSpc>
              <a:spcBef>
                <a:spcPts val="0"/>
              </a:spcBef>
              <a:spcAft>
                <a:spcPts val="800"/>
              </a:spcAft>
            </a:pPr>
            <a: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BY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Miss. Nikita Gokharkar</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GUIDED BY: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Miss. Shalini Kumari</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(Technical Trainer)</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Java Full-Stack Development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u="sng"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Edubridge</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42050" y="1520190"/>
            <a:ext cx="5949950" cy="4288790"/>
          </a:xfrm>
          <a:prstGeom prst="rect">
            <a:avLst/>
          </a:prstGeom>
        </p:spPr>
      </p:pic>
      <p:pic>
        <p:nvPicPr>
          <p:cNvPr id="8" name="Content Placeholder 7"/>
          <p:cNvPicPr>
            <a:picLocks noChangeAspect="1"/>
          </p:cNvPicPr>
          <p:nvPr>
            <p:ph idx="1"/>
          </p:nvPr>
        </p:nvPicPr>
        <p:blipFill>
          <a:blip r:embed="rId2"/>
          <a:stretch>
            <a:fillRect/>
          </a:stretch>
        </p:blipFill>
        <p:spPr>
          <a:xfrm>
            <a:off x="609600" y="1360805"/>
            <a:ext cx="5353050" cy="4579620"/>
          </a:xfrm>
          <a:prstGeom prst="rect">
            <a:avLst/>
          </a:prstGeom>
        </p:spPr>
      </p:pic>
      <p:sp>
        <p:nvSpPr>
          <p:cNvPr id="3" name="Title 2"/>
          <p:cNvSpPr/>
          <p:nvPr>
            <p:ph type="title"/>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230" y="1828800"/>
            <a:ext cx="5850255" cy="360807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405" y="1828800"/>
            <a:ext cx="6030595" cy="3608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placementSqlQuery"/>
          <p:cNvPicPr>
            <a:picLocks noChangeAspect="1"/>
          </p:cNvPicPr>
          <p:nvPr/>
        </p:nvPicPr>
        <p:blipFill>
          <a:blip r:embed="rId1"/>
          <a:stretch>
            <a:fillRect/>
          </a:stretch>
        </p:blipFill>
        <p:spPr>
          <a:xfrm>
            <a:off x="289560" y="1426210"/>
            <a:ext cx="5596255" cy="4022090"/>
          </a:xfrm>
          <a:prstGeom prst="rect">
            <a:avLst/>
          </a:prstGeom>
        </p:spPr>
      </p:pic>
      <p:pic>
        <p:nvPicPr>
          <p:cNvPr id="5" name="Picture 4" descr="Table output"/>
          <p:cNvPicPr>
            <a:picLocks noChangeAspect="1"/>
          </p:cNvPicPr>
          <p:nvPr/>
        </p:nvPicPr>
        <p:blipFill>
          <a:blip r:embed="rId2"/>
          <a:stretch>
            <a:fillRect/>
          </a:stretch>
        </p:blipFill>
        <p:spPr>
          <a:xfrm>
            <a:off x="6024245" y="1426845"/>
            <a:ext cx="5968365" cy="4020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the proper analysis of positive points and constraints on the component, it can be safely concluded that the system is highly efficient GUI based component. This system is user friendly. Generally the TPO’s of the Colleges has to face a lot of problems in management of the students information. This all information has to be managed manually. So, there is a need to develop a system that can solve the mentioned problem. This system comes with just that solution.</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000" b="1" dirty="0">
                <a:latin typeface="Times New Roman" panose="02020603050405020304" pitchFamily="18" charset="0"/>
                <a:cs typeface="Times New Roman" panose="02020603050405020304" pitchFamily="18" charset="0"/>
              </a:rPr>
              <a:t>Thank You</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cap="none"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Scope</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Problem Definition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Requirement Specification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Output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R="0">
              <a:lnSpc>
                <a:spcPct val="107000"/>
              </a:lnSpc>
              <a:spcBef>
                <a:spcPts val="0"/>
              </a:spcBef>
              <a:spcAft>
                <a:spcPts val="800"/>
              </a:spcAft>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Training and Placement Management System has different training needs, therefore we design exclusive Placement Management System that are adapted to your managerial requirements.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tabLst>
                <a:tab pos="112395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sym typeface="+mn-ea"/>
              </a:rPr>
              <a:t>The “Placement Management System” has been developed to override the problems prevailing in the practicing manual system.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we can create new profiles of students, edit and delete them as per our convinence.</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 which is entered is saved in the database.</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None/>
              <a:tabLst>
                <a:tab pos="1123950" algn="l"/>
              </a:tabLst>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14300" marR="0" indent="0" algn="just">
              <a:lnSpc>
                <a:spcPct val="107000"/>
              </a:lnSpc>
              <a:spcBef>
                <a:spcPts val="0"/>
              </a:spcBef>
              <a:spcAft>
                <a:spcPts val="0"/>
              </a:spcAft>
              <a:buNone/>
              <a:tabLst>
                <a:tab pos="1123950" algn="l"/>
              </a:tabLst>
            </a:pP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To reduce the manual work</a:t>
            </a:r>
            <a:endPar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To manage the details of Registration, Placement.</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To give access only for the Administrator</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To keep record of all user details and placements</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Students can access previous information about placement.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We can stores information of all students.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Various companies can access their information.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Notifications are sent to students about the companies.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Students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choose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 specific college where the placement will be held, there is a need to maintain all these papers, causing large amount of space.</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It is manually done, chances of missing, difficult to handle the details of student.</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Placement officer can easily collect student’</a:t>
            </a:r>
            <a:r>
              <a:rPr lang="en-IN" altLang="en-US"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 details and approve the details provided by them.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As it is an online application, communication with placement officer is easy to students and recruiters, so here intimating about new placements very easy task.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Here recruiters can also search for the details provided by students on the basis of their percentage.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Placement officer can send required materials used for placements preparation to students.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Requirement Specifications</a:t>
            </a:r>
            <a:endParaRPr lang="en-IN" sz="4000" b="1" dirty="0">
              <a:latin typeface="Times New Roman" panose="02020603050405020304" pitchFamily="18" charset="0"/>
              <a:cs typeface="Times New Roman" panose="02020603050405020304" pitchFamily="18" charset="0"/>
            </a:endParaRPr>
          </a:p>
        </p:txBody>
      </p:sp>
      <p:graphicFrame>
        <p:nvGraphicFramePr>
          <p:cNvPr id="14" name="Table 14"/>
          <p:cNvGraphicFramePr>
            <a:graphicFrameLocks noGrp="1"/>
          </p:cNvGraphicFramePr>
          <p:nvPr>
            <p:ph idx="1"/>
          </p:nvPr>
        </p:nvGraphicFramePr>
        <p:xfrm>
          <a:off x="1768259" y="3386510"/>
          <a:ext cx="8824912" cy="2397193"/>
        </p:xfrm>
        <a:graphic>
          <a:graphicData uri="http://schemas.openxmlformats.org/drawingml/2006/table">
            <a:tbl>
              <a:tblPr firstRow="1" bandRow="1">
                <a:tableStyleId>{5C22544A-7EE6-4342-B048-85BDC9FD1C3A}</a:tableStyleId>
              </a:tblPr>
              <a:tblGrid>
                <a:gridCol w="4412456"/>
                <a:gridCol w="4412456"/>
              </a:tblGrid>
              <a:tr h="548073">
                <a:tc>
                  <a:txBody>
                    <a:bodyPr/>
                    <a:lstStyle/>
                    <a:p>
                      <a:pPr algn="ctr"/>
                      <a:r>
                        <a:rPr lang="en-IN" u="sng" dirty="0"/>
                        <a:t>Software Requirements</a:t>
                      </a:r>
                      <a:endParaRPr lang="en-IN" u="sng" dirty="0"/>
                    </a:p>
                  </a:txBody>
                  <a:tcPr/>
                </a:tc>
                <a:tc>
                  <a:txBody>
                    <a:bodyPr/>
                    <a:lstStyle/>
                    <a:p>
                      <a:pPr algn="ctr"/>
                      <a:r>
                        <a:rPr lang="en-IN" u="sng" dirty="0"/>
                        <a:t>Language Used</a:t>
                      </a:r>
                      <a:endParaRPr lang="en-IN" u="sng"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dirty="0"/>
                        <a:t>Eclipse IDE</a:t>
                      </a:r>
                      <a:endParaRPr lang="en-US" dirty="0"/>
                    </a:p>
                  </a:txBody>
                  <a:tcPr/>
                </a:tc>
                <a:tc>
                  <a:txBody>
                    <a:bodyPr/>
                    <a:lstStyle/>
                    <a:p>
                      <a:pPr algn="ctr"/>
                      <a:r>
                        <a:rPr lang="en-IN" dirty="0"/>
                        <a:t>Java</a:t>
                      </a:r>
                      <a:endParaRPr lang="en-IN" dirty="0"/>
                    </a:p>
                  </a:txBody>
                  <a:tcPr/>
                </a:tc>
              </a:tr>
              <a:tr h="29321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dirty="0"/>
                        <a:t>MySQL Workbench 8.0 CE</a:t>
                      </a:r>
                      <a:endParaRPr lang="en-US" dirty="0"/>
                    </a:p>
                  </a:txBody>
                  <a:tcPr/>
                </a:tc>
                <a:tc>
                  <a:txBody>
                    <a:bodyPr/>
                    <a:lstStyle/>
                    <a:p>
                      <a:pPr algn="ctr"/>
                      <a:r>
                        <a:rPr lang="en-IN" dirty="0"/>
                        <a:t>HTML</a:t>
                      </a:r>
                      <a:endParaRPr lang="en-IN" dirty="0"/>
                    </a:p>
                  </a:txBody>
                  <a:tcPr/>
                </a:tc>
              </a:tr>
              <a:tr h="370840">
                <a:tc>
                  <a:txBody>
                    <a:bodyPr/>
                    <a:lstStyle/>
                    <a:p>
                      <a:endParaRPr lang="en-IN" dirty="0"/>
                    </a:p>
                  </a:txBody>
                  <a:tcPr/>
                </a:tc>
                <a:tc>
                  <a:txBody>
                    <a:bodyPr/>
                    <a:lstStyle/>
                    <a:p>
                      <a:pPr algn="ctr"/>
                      <a:r>
                        <a:rPr lang="en-IN" dirty="0"/>
                        <a:t>CSS</a:t>
                      </a:r>
                      <a:endParaRPr lang="en-IN" dirty="0"/>
                    </a:p>
                  </a:txBody>
                  <a:tcPr/>
                </a:tc>
              </a:tr>
              <a:tr h="370840">
                <a:tc>
                  <a:txBody>
                    <a:bodyPr/>
                    <a:lstStyle/>
                    <a:p>
                      <a:endParaRPr lang="en-IN" dirty="0"/>
                    </a:p>
                  </a:txBody>
                  <a:tcPr/>
                </a:tc>
                <a:tc>
                  <a:txBody>
                    <a:bodyPr/>
                    <a:lstStyle/>
                    <a:p>
                      <a:pPr algn="ctr"/>
                      <a:r>
                        <a:rPr lang="en-IN" dirty="0"/>
                        <a:t>Spring Boot</a:t>
                      </a:r>
                      <a:endParaRPr lang="en-IN" dirty="0"/>
                    </a:p>
                  </a:txBody>
                  <a:tcPr/>
                </a:tc>
              </a:tr>
              <a:tr h="370840">
                <a:tc>
                  <a:txBody>
                    <a:bodyPr/>
                    <a:lstStyle/>
                    <a:p>
                      <a:endParaRPr lang="en-IN" dirty="0"/>
                    </a:p>
                  </a:txBody>
                  <a:tcPr/>
                </a:tc>
                <a:tc>
                  <a:txBody>
                    <a:bodyPr/>
                    <a:lstStyle/>
                    <a:p>
                      <a:pPr algn="ctr"/>
                      <a:r>
                        <a:rPr lang="en-IN" dirty="0"/>
                        <a:t>MySQL</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Output</a:t>
            </a:r>
            <a:br>
              <a:rPr lang="en-IN" b="1" dirty="0">
                <a:latin typeface="Times New Roman" panose="02020603050405020304" pitchFamily="18" charset="0"/>
                <a:cs typeface="Times New Roman" panose="02020603050405020304" pitchFamily="18" charset="0"/>
              </a:rPr>
            </a:br>
            <a:endParaRPr lang="en-US"/>
          </a:p>
        </p:txBody>
      </p:sp>
      <p:pic>
        <p:nvPicPr>
          <p:cNvPr id="4" name="Content Placeholder 3" descr="login"/>
          <p:cNvPicPr>
            <a:picLocks noChangeAspect="1"/>
          </p:cNvPicPr>
          <p:nvPr>
            <p:ph sz="half" idx="1"/>
          </p:nvPr>
        </p:nvPicPr>
        <p:blipFill>
          <a:blip r:embed="rId1"/>
          <a:stretch>
            <a:fillRect/>
          </a:stretch>
        </p:blipFill>
        <p:spPr>
          <a:xfrm>
            <a:off x="361315" y="1671955"/>
            <a:ext cx="5633085" cy="3895725"/>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1671955"/>
            <a:ext cx="5833745" cy="389572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2455</Words>
  <Application>WPS Presentation</Application>
  <PresentationFormat>Widescreen</PresentationFormat>
  <Paragraphs>93</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Times New Roman</vt:lpstr>
      <vt:lpstr>Calibri</vt:lpstr>
      <vt:lpstr>Microsoft YaHei</vt:lpstr>
      <vt:lpstr>Arial Unicode MS</vt:lpstr>
      <vt:lpstr>Gear Drives</vt:lpstr>
      <vt:lpstr>      Placement Management                          System</vt:lpstr>
      <vt:lpstr>Contents</vt:lpstr>
      <vt:lpstr>Introduction</vt:lpstr>
      <vt:lpstr>Objectives</vt:lpstr>
      <vt:lpstr>Scope</vt:lpstr>
      <vt:lpstr>Problem Statement</vt:lpstr>
      <vt:lpstr>Advantages</vt:lpstr>
      <vt:lpstr>Requirement Specifications</vt:lpstr>
      <vt:lpstr>PowerPoint 演示文稿</vt:lpstr>
      <vt:lpstr>Output</vt:lpstr>
      <vt:lpstr>PowerPoint 演示文稿</vt:lpstr>
      <vt:lpstr>PowerPoint 演示文稿</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Diksha Thoke</dc:creator>
  <cp:lastModifiedBy>google1596785868</cp:lastModifiedBy>
  <cp:revision>27</cp:revision>
  <dcterms:created xsi:type="dcterms:W3CDTF">2021-10-28T05:41:00Z</dcterms:created>
  <dcterms:modified xsi:type="dcterms:W3CDTF">2021-11-13T19:09:31Z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8350D22A9D884A32BA7D8E02BB477A98</vt:lpwstr>
  </property>
  <property fmtid="{D5CDD505-2E9C-101B-9397-08002B2CF9AE}" pid="3" name="KSOProductBuildVer">
    <vt:lpwstr>1033-11.2.0.10351</vt:lpwstr>
  </property>
</Properties>
</file>