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72" r:id="rId4"/>
    <p:sldId id="257" r:id="rId5"/>
    <p:sldId id="258" r:id="rId6"/>
    <p:sldId id="259" r:id="rId7"/>
    <p:sldId id="260" r:id="rId8"/>
    <p:sldId id="273" r:id="rId9"/>
    <p:sldId id="274" r:id="rId10"/>
    <p:sldId id="275" r:id="rId11"/>
    <p:sldId id="261" r:id="rId12"/>
    <p:sldId id="262" r:id="rId13"/>
    <p:sldId id="26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855335"/>
          </a:xfrm>
        </p:spPr>
        <p:txBody>
          <a:bodyPr/>
          <a:p>
            <a:pPr marL="0" indent="0" algn="ctr">
              <a:buNone/>
            </a:pPr>
            <a:r>
              <a:rPr lang="en-IN" altLang="en-US" sz="2800"/>
              <a:t>PRESENTATION ON</a:t>
            </a:r>
            <a:endParaRPr lang="en-IN" altLang="en-US" sz="2800"/>
          </a:p>
          <a:p>
            <a:pPr marL="0" indent="0" algn="ctr"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INDIAN BANK ATM SYSTEM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IN" altLang="en-US"/>
          </a:p>
          <a:p>
            <a:pPr marL="0" indent="0" algn="ctr">
              <a:buNone/>
            </a:pPr>
            <a:r>
              <a:rPr lang="en-IN" altLang="en-US"/>
              <a:t>					</a:t>
            </a:r>
            <a:endParaRPr lang="en-IN" altLang="en-US"/>
          </a:p>
          <a:p>
            <a:pPr marL="0" indent="0" algn="ctr">
              <a:buNone/>
            </a:pPr>
            <a:endParaRPr lang="en-IN" altLang="en-US"/>
          </a:p>
          <a:p>
            <a:pPr marL="0" indent="0" algn="ctr">
              <a:buNone/>
            </a:pPr>
            <a:r>
              <a:rPr lang="en-IN" altLang="en-US"/>
              <a:t>						        </a:t>
            </a:r>
            <a:r>
              <a:rPr lang="en-IN" altLang="en-US" sz="2400"/>
              <a:t> Presented By:</a:t>
            </a:r>
            <a:r>
              <a:rPr lang="en-IN" altLang="en-US"/>
              <a:t> </a:t>
            </a:r>
            <a:r>
              <a:rPr lang="en-IN" altLang="en-US" sz="2400"/>
              <a:t>Nikita Gokharkar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					      Guide: Shalini Kumari</a:t>
            </a: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Java Full-Stack Development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>
                <a:sym typeface="+mn-ea"/>
              </a:rPr>
              <a:t>Edubridge</a:t>
            </a: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9285" y="5969635"/>
            <a:ext cx="10953115" cy="139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 i="1"/>
              <a:t>SCREENSHOTS</a:t>
            </a:r>
            <a:endParaRPr lang="en-IN" altLang="en-US" sz="3200" b="1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89990" y="1131570"/>
            <a:ext cx="4616450" cy="40551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755" y="1131570"/>
            <a:ext cx="4332605" cy="38646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189990" y="5493385"/>
            <a:ext cx="3308350" cy="50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Enter the customer number</a:t>
            </a:r>
            <a:endParaRPr lang="en-IN" altLang="en-US"/>
          </a:p>
          <a:p>
            <a:pPr algn="ctr"/>
            <a:r>
              <a:rPr lang="en-IN" altLang="en-US"/>
              <a:t>Enter the Pin Number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6529070" y="5493385"/>
            <a:ext cx="3308350" cy="50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Enter the choice</a:t>
            </a:r>
            <a:endParaRPr lang="en-I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07795" y="1200785"/>
            <a:ext cx="4087495" cy="42989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4490" y="1200785"/>
            <a:ext cx="4234815" cy="429895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1053465" y="5701030"/>
            <a:ext cx="3308350" cy="567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Display the current amount in the account</a:t>
            </a:r>
            <a:endParaRPr lang="en-IN" altLang="en-US"/>
          </a:p>
        </p:txBody>
      </p:sp>
      <p:sp>
        <p:nvSpPr>
          <p:cNvPr id="10" name="Rectangles 9"/>
          <p:cNvSpPr/>
          <p:nvPr/>
        </p:nvSpPr>
        <p:spPr>
          <a:xfrm>
            <a:off x="6621780" y="5701665"/>
            <a:ext cx="3308350" cy="751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Withdraw money from the exsisting money from the account</a:t>
            </a:r>
            <a:endParaRPr lang="en-I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3195" y="1177925"/>
            <a:ext cx="4363085" cy="42437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945" y="1177925"/>
            <a:ext cx="4460875" cy="387159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1099820" y="5678805"/>
            <a:ext cx="3308350" cy="50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Depositing the money in the account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6671945" y="5454015"/>
            <a:ext cx="3308350" cy="954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Withdraw amount cannot be less than the amount in the account </a:t>
            </a:r>
            <a:endParaRPr lang="en-I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4025"/>
            <a:ext cx="10972800" cy="971550"/>
          </a:xfrm>
        </p:spPr>
        <p:txBody>
          <a:bodyPr/>
          <a:p>
            <a:r>
              <a:rPr lang="en-IN" altLang="en-US" sz="3200" b="1" i="1"/>
              <a:t>CONCLUSION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2435"/>
            <a:ext cx="10972800" cy="4425315"/>
          </a:xfrm>
        </p:spPr>
        <p:txBody>
          <a:bodyPr/>
          <a:p>
            <a:r>
              <a:rPr lang="en-IN" altLang="en-US"/>
              <a:t>This system is build to maintaining and managing the details of customers bank accounts.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6155"/>
          </a:xfrm>
        </p:spPr>
        <p:txBody>
          <a:bodyPr/>
          <a:p>
            <a:r>
              <a:rPr lang="en-IN" altLang="en-US" sz="3200" b="1" i="1"/>
              <a:t>CONTENTS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0815"/>
            <a:ext cx="10972800" cy="4686935"/>
          </a:xfrm>
        </p:spPr>
        <p:txBody>
          <a:bodyPr/>
          <a:p>
            <a:r>
              <a:rPr lang="en-IN" altLang="en-US"/>
              <a:t>Introduction</a:t>
            </a:r>
            <a:endParaRPr lang="en-IN" altLang="en-US"/>
          </a:p>
          <a:p>
            <a:r>
              <a:rPr lang="en-IN" altLang="en-US"/>
              <a:t>Characteristics</a:t>
            </a:r>
            <a:endParaRPr lang="en-IN" altLang="en-US"/>
          </a:p>
          <a:p>
            <a:r>
              <a:rPr lang="en-IN" altLang="en-US"/>
              <a:t>Data Flow Diagram</a:t>
            </a:r>
            <a:endParaRPr lang="en-IN" altLang="en-US"/>
          </a:p>
          <a:p>
            <a:r>
              <a:rPr lang="en-IN" altLang="en-US"/>
              <a:t>Exsisting System</a:t>
            </a:r>
            <a:endParaRPr lang="en-IN" altLang="en-US"/>
          </a:p>
          <a:p>
            <a:r>
              <a:rPr lang="en-IN" altLang="en-US"/>
              <a:t>Proposed System</a:t>
            </a:r>
            <a:endParaRPr lang="en-IN" altLang="en-US"/>
          </a:p>
          <a:p>
            <a:r>
              <a:rPr lang="en-IN" altLang="en-US"/>
              <a:t>Software Requirements</a:t>
            </a:r>
            <a:endParaRPr lang="en-IN" altLang="en-US"/>
          </a:p>
          <a:p>
            <a:r>
              <a:rPr lang="en-IN" altLang="en-US"/>
              <a:t>Screenshots</a:t>
            </a:r>
            <a:endParaRPr lang="en-IN" altLang="en-US"/>
          </a:p>
          <a:p>
            <a:r>
              <a:rPr lang="en-IN" altLang="en-US"/>
              <a:t>Conclusion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9265"/>
            <a:ext cx="10972800" cy="705485"/>
          </a:xfrm>
        </p:spPr>
        <p:txBody>
          <a:bodyPr>
            <a:normAutofit fontScale="90000"/>
          </a:bodyPr>
          <a:p>
            <a:br>
              <a:rPr lang="en-IN" altLang="en-US"/>
            </a:br>
            <a:r>
              <a:rPr lang="en-IN" altLang="en-US" b="1" i="1"/>
              <a:t>INRODUCTION TO JAVA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 sz="3200" b="1"/>
          </a:p>
          <a:p>
            <a:r>
              <a:rPr lang="en-IN" altLang="en-US" sz="3200" b="1"/>
              <a:t>Java</a:t>
            </a:r>
            <a:endParaRPr lang="en-IN" altLang="en-US"/>
          </a:p>
          <a:p>
            <a:pPr lvl="1" algn="l"/>
            <a:r>
              <a:rPr lang="en-IN" altLang="en-US" sz="3200"/>
              <a:t>a programming language.</a:t>
            </a:r>
            <a:endParaRPr lang="en-IN" altLang="en-US" sz="3200"/>
          </a:p>
          <a:p>
            <a:pPr lvl="1" algn="l"/>
            <a:r>
              <a:rPr lang="en-IN" altLang="en-US" sz="3200"/>
              <a:t>a development environment.</a:t>
            </a:r>
            <a:endParaRPr lang="en-IN" altLang="en-US" sz="3200"/>
          </a:p>
          <a:p>
            <a:pPr lvl="1" algn="l"/>
            <a:r>
              <a:rPr lang="en-IN" altLang="en-US" sz="3200"/>
              <a:t>an application environmet.</a:t>
            </a:r>
            <a:endParaRPr lang="en-IN" altLang="en-US" sz="32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983615"/>
          </a:xfrm>
        </p:spPr>
        <p:txBody>
          <a:bodyPr/>
          <a:p>
            <a:r>
              <a:rPr lang="en-IN" altLang="en-US" sz="3200" b="1" i="1"/>
              <a:t>CHARACTERISTIC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4150"/>
            <a:ext cx="10972800" cy="4673600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Java is almost entirely object oriented language.</a:t>
            </a:r>
            <a:endParaRPr lang="en-IN" altLang="en-US"/>
          </a:p>
          <a:p>
            <a:r>
              <a:rPr lang="en-IN" altLang="en-US"/>
              <a:t>It has a library of pre-defined objects or operations.</a:t>
            </a:r>
            <a:endParaRPr lang="en-IN" altLang="en-US"/>
          </a:p>
          <a:p>
            <a:r>
              <a:rPr lang="en-IN" altLang="en-US"/>
              <a:t>It is more platform independent, this make it great for web programming.</a:t>
            </a:r>
            <a:endParaRPr lang="en-IN" altLang="en-US"/>
          </a:p>
          <a:p>
            <a:r>
              <a:rPr lang="en-IN" altLang="en-US"/>
              <a:t>It is more secure.</a:t>
            </a:r>
            <a:endParaRPr lang="en-IN" altLang="en-US"/>
          </a:p>
          <a:p>
            <a:r>
              <a:rPr lang="en-IN" altLang="en-US"/>
              <a:t>It is simple.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94740"/>
          </a:xfrm>
        </p:spPr>
        <p:txBody>
          <a:bodyPr>
            <a:normAutofit fontScale="90000"/>
          </a:bodyPr>
          <a:p>
            <a:br>
              <a:rPr lang="en-IN" altLang="en-US"/>
            </a:br>
            <a:r>
              <a:rPr lang="en-IN" altLang="en-US" b="1" i="1"/>
              <a:t>ATM SYSTEM</a:t>
            </a:r>
            <a:endParaRPr lang="en-IN" alt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0505"/>
            <a:ext cx="10972800" cy="4627245"/>
          </a:xfrm>
        </p:spPr>
        <p:txBody>
          <a:bodyPr/>
          <a:p>
            <a:r>
              <a:rPr lang="en-IN" altLang="en-US"/>
              <a:t>This system manages and maintains the account records of the customers.	</a:t>
            </a:r>
            <a:endParaRPr lang="en-IN" altLang="en-US"/>
          </a:p>
          <a:p>
            <a:r>
              <a:rPr lang="en-IN" altLang="en-US"/>
              <a:t>This project is build to provide the provisions for:</a:t>
            </a:r>
            <a:endParaRPr lang="en-IN" altLang="en-US"/>
          </a:p>
          <a:p>
            <a:r>
              <a:rPr lang="en-IN" altLang="en-US"/>
              <a:t>Checking the Balance.</a:t>
            </a:r>
            <a:endParaRPr lang="en-IN" altLang="en-US"/>
          </a:p>
          <a:p>
            <a:r>
              <a:rPr lang="en-IN" altLang="en-US"/>
              <a:t>Depositing the amount in the Checking Account or Saving Account.</a:t>
            </a:r>
            <a:endParaRPr lang="en-IN" altLang="en-US"/>
          </a:p>
          <a:p>
            <a:r>
              <a:rPr lang="en-IN" altLang="en-US"/>
              <a:t>Withdrawing the amount from the  </a:t>
            </a:r>
            <a:r>
              <a:rPr lang="en-IN" altLang="en-US">
                <a:sym typeface="+mn-ea"/>
              </a:rPr>
              <a:t>Checking Account or Saving Account.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765"/>
          </a:xfrm>
        </p:spPr>
        <p:txBody>
          <a:bodyPr>
            <a:normAutofit fontScale="90000"/>
          </a:bodyPr>
          <a:p>
            <a:r>
              <a:rPr lang="en-IN" altLang="en-US" b="1" i="1"/>
              <a:t>FLOW DIAGRAM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6133465"/>
          </a:xfrm>
        </p:spPr>
        <p:txBody>
          <a:bodyPr/>
          <a:p>
            <a:pPr marL="0" indent="0">
              <a:buNone/>
            </a:pP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4870450" y="615950"/>
            <a:ext cx="2680335" cy="536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Indian Bank ATM System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4697730" y="1351915"/>
            <a:ext cx="3001645" cy="382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Insert Customer Number</a:t>
            </a:r>
            <a:endParaRPr lang="en-IN" alt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6191250" y="1734820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4869815" y="1934210"/>
            <a:ext cx="2681605" cy="382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Insert Pin Number</a:t>
            </a:r>
            <a:endParaRPr lang="en-IN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10935" y="2317115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5525135" y="2516505"/>
            <a:ext cx="1379220" cy="7353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valid</a:t>
            </a:r>
            <a:endParaRPr lang="en-IN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18555" y="3251835"/>
            <a:ext cx="14605" cy="18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406390" y="3436620"/>
            <a:ext cx="1638300" cy="55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Select Account</a:t>
            </a:r>
            <a:endParaRPr lang="en-I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03315" y="3987800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0535" y="4156075"/>
            <a:ext cx="3691255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8155" y="4187190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964170" y="4187190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472815" y="4386580"/>
            <a:ext cx="1638300" cy="55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Checking Account</a:t>
            </a:r>
            <a:endParaRPr lang="en-IN" altLang="en-US"/>
          </a:p>
        </p:txBody>
      </p:sp>
      <p:sp>
        <p:nvSpPr>
          <p:cNvPr id="19" name="Rectangles 18"/>
          <p:cNvSpPr/>
          <p:nvPr/>
        </p:nvSpPr>
        <p:spPr>
          <a:xfrm>
            <a:off x="7148830" y="4386580"/>
            <a:ext cx="1638300" cy="55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Saving Account</a:t>
            </a:r>
            <a:endParaRPr lang="en-IN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25540" y="1152525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2"/>
          </p:cNvCxnSpPr>
          <p:nvPr/>
        </p:nvCxnSpPr>
        <p:spPr>
          <a:xfrm flipH="1">
            <a:off x="4288155" y="4937760"/>
            <a:ext cx="381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075930" y="4937760"/>
            <a:ext cx="381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3395" y="5151755"/>
            <a:ext cx="3813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191250" y="5166995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5111115" y="5366385"/>
            <a:ext cx="2038350" cy="734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View Account</a:t>
            </a:r>
            <a:endParaRPr lang="en-IN" altLang="en-US"/>
          </a:p>
          <a:p>
            <a:pPr algn="ctr"/>
            <a:r>
              <a:rPr lang="en-IN" altLang="en-US"/>
              <a:t>Deposite Funds</a:t>
            </a:r>
            <a:endParaRPr lang="en-IN" altLang="en-US"/>
          </a:p>
          <a:p>
            <a:pPr algn="ctr"/>
            <a:r>
              <a:rPr lang="en-IN" altLang="en-US"/>
              <a:t>Withdraw Funds</a:t>
            </a:r>
            <a:endParaRPr lang="en-IN" alt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183630" y="6101080"/>
            <a:ext cx="762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5525135" y="6300470"/>
            <a:ext cx="1379220" cy="382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Exit</a:t>
            </a:r>
            <a:endParaRPr lang="en-IN" altLang="en-US"/>
          </a:p>
        </p:txBody>
      </p:sp>
      <p:sp>
        <p:nvSpPr>
          <p:cNvPr id="30" name="Rectangles 29"/>
          <p:cNvSpPr/>
          <p:nvPr/>
        </p:nvSpPr>
        <p:spPr>
          <a:xfrm>
            <a:off x="6459855" y="3221990"/>
            <a:ext cx="689610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Yes</a:t>
            </a:r>
            <a:endParaRPr lang="en-IN" altLang="en-US"/>
          </a:p>
        </p:txBody>
      </p:sp>
      <p:cxnSp>
        <p:nvCxnSpPr>
          <p:cNvPr id="31" name="Straight Connector 30"/>
          <p:cNvCxnSpPr>
            <a:stCxn id="11" idx="1"/>
          </p:cNvCxnSpPr>
          <p:nvPr/>
        </p:nvCxnSpPr>
        <p:spPr>
          <a:xfrm flipH="1">
            <a:off x="4364990" y="2884170"/>
            <a:ext cx="116014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41190" y="2893695"/>
            <a:ext cx="12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380865" y="870585"/>
            <a:ext cx="29845" cy="202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3813175" y="1805940"/>
            <a:ext cx="505460" cy="229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No</a:t>
            </a:r>
            <a:endParaRPr lang="en-IN" altLang="en-US"/>
          </a:p>
        </p:txBody>
      </p:sp>
      <p:cxnSp>
        <p:nvCxnSpPr>
          <p:cNvPr id="36" name="Straight Arrow Connector 35"/>
          <p:cNvCxnSpPr>
            <a:endCxn id="5" idx="1"/>
          </p:cNvCxnSpPr>
          <p:nvPr/>
        </p:nvCxnSpPr>
        <p:spPr>
          <a:xfrm>
            <a:off x="4395470" y="878840"/>
            <a:ext cx="4749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9265"/>
            <a:ext cx="10972800" cy="815975"/>
          </a:xfrm>
        </p:spPr>
        <p:txBody>
          <a:bodyPr/>
          <a:p>
            <a:r>
              <a:rPr lang="en-IN" altLang="en-US" sz="3200" b="1" i="1"/>
              <a:t>EXSISTING SYSTEM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7520"/>
            <a:ext cx="10972800" cy="4380230"/>
          </a:xfrm>
        </p:spPr>
        <p:txBody>
          <a:bodyPr/>
          <a:p>
            <a:r>
              <a:rPr lang="en-IN" altLang="en-US"/>
              <a:t>People have to physically visit the bank to check the details of their bank account.</a:t>
            </a:r>
            <a:endParaRPr lang="en-IN" altLang="en-US"/>
          </a:p>
          <a:p>
            <a:r>
              <a:rPr lang="en-IN" altLang="en-US"/>
              <a:t>It is difficult to manage every detail manually and also there is higher chance of human errors.</a:t>
            </a:r>
            <a:endParaRPr lang="en-IN" altLang="en-US"/>
          </a:p>
          <a:p>
            <a:r>
              <a:rPr lang="en-IN" altLang="en-US"/>
              <a:t>It is time consuming.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56970"/>
          </a:xfrm>
        </p:spPr>
        <p:txBody>
          <a:bodyPr/>
          <a:p>
            <a:r>
              <a:rPr lang="en-IN" altLang="en-US" sz="3200" b="1" i="1"/>
              <a:t>PROPOSED SYSTEM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4665"/>
            <a:ext cx="10972800" cy="4363085"/>
          </a:xfrm>
        </p:spPr>
        <p:txBody>
          <a:bodyPr/>
          <a:p>
            <a:r>
              <a:rPr lang="en-IN" altLang="en-US"/>
              <a:t>Easy to use </a:t>
            </a:r>
            <a:endParaRPr lang="en-IN" altLang="en-US"/>
          </a:p>
          <a:p>
            <a:r>
              <a:rPr lang="en-IN" altLang="en-US"/>
              <a:t>Can be accessed from anywhere</a:t>
            </a:r>
            <a:endParaRPr lang="en-IN" altLang="en-US"/>
          </a:p>
          <a:p>
            <a:r>
              <a:rPr lang="en-IN" altLang="en-US"/>
              <a:t>Reduces manual work</a:t>
            </a:r>
            <a:endParaRPr lang="en-IN" altLang="en-US"/>
          </a:p>
          <a:p>
            <a:r>
              <a:rPr lang="en-IN" altLang="en-US"/>
              <a:t>Less errors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1675"/>
            <a:ext cx="10972800" cy="722630"/>
          </a:xfrm>
        </p:spPr>
        <p:txBody>
          <a:bodyPr/>
          <a:p>
            <a:r>
              <a:rPr lang="en-IN" altLang="en-US" sz="3200" b="1" i="1"/>
              <a:t>SOFTWARE REQUIREMENTS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8790"/>
            <a:ext cx="10972800" cy="4378960"/>
          </a:xfrm>
        </p:spPr>
        <p:txBody>
          <a:bodyPr/>
          <a:p>
            <a:r>
              <a:rPr lang="en-IN" altLang="en-US"/>
              <a:t>Language - Java</a:t>
            </a:r>
            <a:endParaRPr lang="en-IN" altLang="en-US"/>
          </a:p>
          <a:p>
            <a:r>
              <a:rPr lang="en-IN" altLang="en-US"/>
              <a:t>IDE - Eclipse IDE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WPS Presentation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	</vt:lpstr>
      <vt:lpstr>CONTENTS</vt:lpstr>
      <vt:lpstr> INRODUCTION TO JAVA </vt:lpstr>
      <vt:lpstr>CHARACTERISTIC</vt:lpstr>
      <vt:lpstr> ATM SYSTEM</vt:lpstr>
      <vt:lpstr>FLOW DIAGRAM </vt:lpstr>
      <vt:lpstr>EXSISTING SYSTEM</vt:lpstr>
      <vt:lpstr>PROPOSED SYSTEM</vt:lpstr>
      <vt:lpstr>SOFTWARE REQUIREMENTS</vt:lpstr>
      <vt:lpstr>SCREENSHOTS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</dc:title>
  <dc:creator/>
  <cp:lastModifiedBy>google1596785868</cp:lastModifiedBy>
  <cp:revision>57</cp:revision>
  <dcterms:created xsi:type="dcterms:W3CDTF">2021-08-28T10:24:00Z</dcterms:created>
  <dcterms:modified xsi:type="dcterms:W3CDTF">2021-08-31T20:07:43Z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