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61" r:id="rId3"/>
    <p:sldId id="267" r:id="rId4"/>
    <p:sldId id="262" r:id="rId5"/>
    <p:sldId id="264" r:id="rId6"/>
    <p:sldId id="272" r:id="rId7"/>
    <p:sldId id="265" r:id="rId8"/>
    <p:sldId id="273" r:id="rId9"/>
    <p:sldId id="274" r:id="rId10"/>
    <p:sldId id="263" r:id="rId11"/>
    <p:sldId id="280" r:id="rId12"/>
    <p:sldId id="268" r:id="rId13"/>
    <p:sldId id="269" r:id="rId14"/>
    <p:sldId id="260" r:id="rId15"/>
    <p:sldId id="281" r:id="rId16"/>
    <p:sldId id="291" r:id="rId17"/>
    <p:sldId id="282" r:id="rId18"/>
    <p:sldId id="275" r:id="rId19"/>
    <p:sldId id="276" r:id="rId20"/>
    <p:sldId id="283" r:id="rId21"/>
    <p:sldId id="292" r:id="rId22"/>
    <p:sldId id="285" r:id="rId23"/>
    <p:sldId id="284" r:id="rId24"/>
    <p:sldId id="286" r:id="rId25"/>
    <p:sldId id="288" r:id="rId26"/>
    <p:sldId id="289" r:id="rId27"/>
    <p:sldId id="290" r:id="rId28"/>
    <p:sldId id="279" r:id="rId29"/>
    <p:sldId id="270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299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9679E-A950-481B-A3F6-12F0B97C3060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B6BBB-4E28-40BB-8392-57236F9AF1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48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872F2-CCF2-4482-AE95-3F5B63DF2E21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95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EE202D6-B0C3-4FDE-B412-4EBE519D4E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E0903B-860E-4172-BE58-D45D0E3A96FC}" type="datetimeFigureOut">
              <a:rPr lang="en-US" smtClean="0"/>
              <a:pPr/>
              <a:t>10/28/2015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2057401"/>
          </a:xfrm>
        </p:spPr>
        <p:txBody>
          <a:bodyPr/>
          <a:lstStyle/>
          <a:p>
            <a:r>
              <a:rPr lang="en-US" sz="6000" dirty="0" smtClean="0"/>
              <a:t>Secure Browsing Using</a:t>
            </a:r>
            <a:br>
              <a:rPr lang="en-US" sz="6000" dirty="0" smtClean="0"/>
            </a:br>
            <a:r>
              <a:rPr lang="en-US" sz="6000" dirty="0" smtClean="0"/>
              <a:t> Anti-Phishing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7239000" cy="2133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Ruchi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Bhuta</a:t>
            </a:r>
            <a:r>
              <a:rPr lang="en-US" sz="2400" dirty="0" smtClean="0">
                <a:solidFill>
                  <a:schemeClr val="tx1"/>
                </a:solidFill>
              </a:rPr>
              <a:t>           BE CMPN A(11)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Pooja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Ekbote</a:t>
            </a:r>
            <a:r>
              <a:rPr lang="en-US" sz="2400" dirty="0" smtClean="0">
                <a:solidFill>
                  <a:schemeClr val="tx1"/>
                </a:solidFill>
              </a:rPr>
              <a:t>         BE CMPN A(34)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Nikita </a:t>
            </a:r>
            <a:r>
              <a:rPr lang="en-US" sz="2400" dirty="0" err="1" smtClean="0">
                <a:solidFill>
                  <a:schemeClr val="tx1"/>
                </a:solidFill>
              </a:rPr>
              <a:t>Jadhav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BE </a:t>
            </a:r>
            <a:r>
              <a:rPr lang="en-US" sz="2400" dirty="0">
                <a:solidFill>
                  <a:schemeClr val="tx1"/>
                </a:solidFill>
              </a:rPr>
              <a:t>CMPN </a:t>
            </a:r>
            <a:r>
              <a:rPr lang="en-US" sz="2400" dirty="0" smtClean="0">
                <a:solidFill>
                  <a:schemeClr val="tx1"/>
                </a:solidFill>
              </a:rPr>
              <a:t>A(48)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                          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Under the guidance of </a:t>
            </a:r>
            <a:r>
              <a:rPr lang="en-US" sz="2400" err="1" smtClean="0">
                <a:solidFill>
                  <a:schemeClr val="tx1"/>
                </a:solidFill>
              </a:rPr>
              <a:t>Ms</a:t>
            </a:r>
            <a:r>
              <a:rPr lang="en-US" sz="2400" smtClean="0">
                <a:solidFill>
                  <a:schemeClr val="tx1"/>
                </a:solidFill>
              </a:rPr>
              <a:t>. Pradnya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Rane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391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Extension of the previous research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Overcoming these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drawbacks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going to implement (2,3) visual cryptography using color images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 is the number of shares in which the image is divided and 2or 3 is the number of  shares required 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recovery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292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Conversion from ARGB to CMYK helps in saving space.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problem of earlier algorithm of fixed size image is eliminated.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Faster to generate shares using randomized algorithm.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Efficient reconstruction of image by working at pixel level.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18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System Analysis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Functional Requirements: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the functions of the system it is divided into three modules:-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Input Requirements:-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Details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Requirements:-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core software which uses the image from the input module 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Generation of Shares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Stacking of Shares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Requirements:-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Stacked Image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02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Requirements:-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Pentium 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Minimum 512 MB RAM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 GB Hard Disk </a:t>
            </a:r>
          </a:p>
          <a:p>
            <a:pPr marL="457200" lvl="1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Requirements:-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Xampp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079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proposed approach can be divided into two phases: 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Registration phase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Login phase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26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07719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909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534400" cy="7162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Algorithm:-</a:t>
            </a:r>
          </a:p>
          <a:p>
            <a:pPr marL="114300" indent="0">
              <a:buNone/>
            </a:pPr>
            <a:r>
              <a:rPr lang="en-US" dirty="0"/>
              <a:t>Registration Phase: Share Generation</a:t>
            </a:r>
          </a:p>
          <a:p>
            <a:pPr marL="114300" indent="0">
              <a:buNone/>
            </a:pPr>
            <a:r>
              <a:rPr lang="en-US" dirty="0"/>
              <a:t>1.	Take Input from user:-  User details ,an image</a:t>
            </a:r>
          </a:p>
          <a:p>
            <a:pPr marL="114300" indent="0">
              <a:buNone/>
            </a:pPr>
            <a:r>
              <a:rPr lang="en-US" dirty="0"/>
              <a:t>2.	Scan each pixel of image</a:t>
            </a:r>
          </a:p>
          <a:p>
            <a:pPr marL="114300" indent="0">
              <a:buNone/>
            </a:pPr>
            <a:r>
              <a:rPr lang="en-US" dirty="0"/>
              <a:t>3.	Convert the image from ARGB format to CMYK .</a:t>
            </a:r>
          </a:p>
          <a:p>
            <a:pPr marL="114300" indent="0">
              <a:buNone/>
            </a:pPr>
            <a:r>
              <a:rPr lang="en-US" dirty="0"/>
              <a:t>4.	The number of shares the image would be divided  is 3 and number of shares to reconstruct the image (2 or 3) . </a:t>
            </a:r>
          </a:p>
          <a:p>
            <a:pPr marL="114300" indent="0">
              <a:buNone/>
            </a:pPr>
            <a:r>
              <a:rPr lang="en-US" dirty="0"/>
              <a:t>Step: I: Take an image as input and calculate its width (w) and height (h).</a:t>
            </a:r>
          </a:p>
          <a:p>
            <a:pPr marL="114300" indent="0">
              <a:buNone/>
            </a:pPr>
            <a:r>
              <a:rPr lang="en-US" dirty="0"/>
              <a:t>Step II: Scan each pixel of image and convert to 32 bit binary string let PIX</a:t>
            </a:r>
          </a:p>
          <a:p>
            <a:pPr marL="114300" indent="0">
              <a:buNone/>
            </a:pPr>
            <a:r>
              <a:rPr lang="en-US" dirty="0"/>
              <a:t>Step III: Call Random Function for plotting  the pixels for shares</a:t>
            </a:r>
          </a:p>
          <a:p>
            <a:pPr marL="114300" indent="0">
              <a:buNone/>
            </a:pPr>
            <a:r>
              <a:rPr lang="en-US" dirty="0"/>
              <a:t>Step IV: Create 1D array to store constructed pixels of each share</a:t>
            </a:r>
          </a:p>
          <a:p>
            <a:pPr marL="114300" indent="0">
              <a:buNone/>
            </a:pPr>
            <a:r>
              <a:rPr lang="en-US" dirty="0"/>
              <a:t>Step V: Construct three shares from the array</a:t>
            </a:r>
          </a:p>
          <a:p>
            <a:pPr marL="114300" indent="0">
              <a:buNone/>
            </a:pPr>
            <a:r>
              <a:rPr lang="en-US" dirty="0"/>
              <a:t>5.	Shares are distributed to the user and the server, where Share 1 and common share is given to user and Share 2 and common is given to server.</a:t>
            </a:r>
          </a:p>
          <a:p>
            <a:pPr marL="114300" indent="0">
              <a:buNone/>
            </a:pPr>
            <a:r>
              <a:rPr lang="en-US" dirty="0"/>
              <a:t>6.	End.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403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Generation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410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14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76500"/>
            <a:ext cx="24003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3584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89" y="5400764"/>
            <a:ext cx="2133600" cy="45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 </a:t>
            </a:r>
            <a:r>
              <a:rPr lang="en-US" sz="3200" dirty="0" smtClean="0"/>
              <a:t>Share1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2400" dirty="0" smtClean="0"/>
              <a:t>Server </a:t>
            </a:r>
            <a:r>
              <a:rPr lang="en-US" sz="3600" dirty="0" smtClean="0"/>
              <a:t>)</a:t>
            </a:r>
            <a:r>
              <a:rPr lang="en-US" sz="2800" dirty="0" smtClean="0">
                <a:latin typeface="Arial Black" pitchFamily="34" charset="0"/>
              </a:rPr>
              <a:t/>
            </a:r>
            <a:br>
              <a:rPr lang="en-US" sz="2800" dirty="0" smtClean="0">
                <a:latin typeface="Arial Black" pitchFamily="34" charset="0"/>
              </a:rPr>
            </a:br>
            <a:endParaRPr lang="en-US" sz="2800" b="1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8791" y="4876800"/>
            <a:ext cx="18287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3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Share2</a:t>
            </a:r>
          </a:p>
          <a:p>
            <a:r>
              <a:rPr lang="en-US" sz="28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sz="24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(User)</a:t>
            </a:r>
            <a:endParaRPr lang="en-US" sz="3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4890655"/>
            <a:ext cx="185623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Share3</a:t>
            </a:r>
            <a:endParaRPr lang="en-US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3600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>(</a:t>
            </a:r>
            <a:r>
              <a:rPr lang="en-US" sz="2400" spc="-100" dirty="0" smtClean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>Server </a:t>
            </a:r>
            <a:r>
              <a:rPr lang="en-US" sz="3600" spc="-100" dirty="0" smtClean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>)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1863" y="2563091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185623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3635" y="2590800"/>
            <a:ext cx="185623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774180"/>
            <a:ext cx="6934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Shares</a:t>
            </a:r>
            <a:r>
              <a:rPr lang="en-US" sz="3200" b="1" dirty="0" smtClean="0"/>
              <a:t> </a:t>
            </a: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xmlns="" val="28398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project outlines the Anti-phishing Technique on the social networking sites.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Phishing attacks mainly focus on websites, where attacker carry out fraudulent activities.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Attacker uses replica of original website that is send to the user, user fills and submits the sensitive information into the website.</a:t>
            </a:r>
          </a:p>
        </p:txBody>
      </p:sp>
    </p:spTree>
    <p:extLst>
      <p:ext uri="{BB962C8B-B14F-4D97-AF65-F5344CB8AC3E}">
        <p14:creationId xmlns:p14="http://schemas.microsoft.com/office/powerpoint/2010/main" xmlns="" val="113597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170"/>
            <a:ext cx="8064190" cy="667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395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58200" cy="7696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Login Phase: Stacking of Shares</a:t>
            </a:r>
          </a:p>
          <a:p>
            <a:pPr marL="114300" indent="0">
              <a:buNone/>
            </a:pPr>
            <a:r>
              <a:rPr lang="en-US" dirty="0"/>
              <a:t>1.	Input from user it’s details and share</a:t>
            </a:r>
          </a:p>
          <a:p>
            <a:pPr marL="114300" indent="0">
              <a:buNone/>
            </a:pPr>
            <a:r>
              <a:rPr lang="en-US" dirty="0"/>
              <a:t>2.	Input Server share and common share</a:t>
            </a:r>
          </a:p>
          <a:p>
            <a:pPr marL="114300" indent="0">
              <a:buNone/>
            </a:pPr>
            <a:r>
              <a:rPr lang="en-US" dirty="0"/>
              <a:t>3.	Scan pixels of each share and store it in an array</a:t>
            </a:r>
          </a:p>
          <a:p>
            <a:pPr marL="114300" indent="0">
              <a:buNone/>
            </a:pPr>
            <a:r>
              <a:rPr lang="en-US" dirty="0"/>
              <a:t>4.	Combine the arrays to get a final array which contains a combination of pixels of each share using OR operation.</a:t>
            </a:r>
          </a:p>
          <a:p>
            <a:pPr marL="114300" indent="0">
              <a:buNone/>
            </a:pPr>
            <a:r>
              <a:rPr lang="en-US" dirty="0"/>
              <a:t>5.	Generate an image of this array by plotting the pixels</a:t>
            </a:r>
          </a:p>
          <a:p>
            <a:pPr marL="114300" indent="0">
              <a:buNone/>
            </a:pPr>
            <a:r>
              <a:rPr lang="en-US" dirty="0"/>
              <a:t>6.	This generated image is then given to the user</a:t>
            </a:r>
          </a:p>
          <a:p>
            <a:pPr marL="114300" indent="0">
              <a:buNone/>
            </a:pPr>
            <a:r>
              <a:rPr lang="en-US" dirty="0"/>
              <a:t>7.	User verifies the image with the original image </a:t>
            </a:r>
          </a:p>
          <a:p>
            <a:pPr marL="114300" indent="0">
              <a:buNone/>
            </a:pPr>
            <a:r>
              <a:rPr lang="en-US" dirty="0"/>
              <a:t>•	if (generated image==original)</a:t>
            </a:r>
          </a:p>
          <a:p>
            <a:pPr marL="114300" indent="0">
              <a:buNone/>
            </a:pPr>
            <a:r>
              <a:rPr lang="en-US" dirty="0"/>
              <a:t>	Secure website continue shopping</a:t>
            </a:r>
          </a:p>
          <a:p>
            <a:pPr marL="114300" indent="0">
              <a:buNone/>
            </a:pPr>
            <a:r>
              <a:rPr lang="en-US" dirty="0"/>
              <a:t>•	Else</a:t>
            </a:r>
          </a:p>
          <a:p>
            <a:pPr marL="114300" indent="0">
              <a:buNone/>
            </a:pPr>
            <a:r>
              <a:rPr lang="en-US" dirty="0"/>
              <a:t>	Not safe site abort.</a:t>
            </a:r>
          </a:p>
          <a:p>
            <a:pPr marL="114300" indent="0">
              <a:buNone/>
            </a:pPr>
            <a:r>
              <a:rPr lang="en-US" dirty="0"/>
              <a:t>8.	End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630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pPr marL="11430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3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shares:-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Logs in using Share2(Mandatory)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gives Share1 and Share3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three shares are stacked together using (2,3) colored visual cryptography algorithm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Stacked Image is displayed on user screen</a:t>
            </a:r>
          </a:p>
          <a:p>
            <a:pPr marL="11430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2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using 3 shares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6722" y="259772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6473" y="2630384"/>
            <a:ext cx="185623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3393" y="2630384"/>
            <a:ext cx="185623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9290" y="2597727"/>
            <a:ext cx="185623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360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28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using 2 shares:-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2: (If share1 or share3 is lost)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in using Share2(Mandatory)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gives Share1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Share3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shares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stacked together using (2,3) colored visual cryptography algorithm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Image is displayed on user screen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303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using 2 shares:-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(If user share is lost)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requests share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authenticates user and sends share3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shares are stacked together using (2,3) colored visual cryptography algorithm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displayed on user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98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73" y="304800"/>
            <a:ext cx="7620000" cy="1143000"/>
          </a:xfrm>
        </p:spPr>
        <p:txBody>
          <a:bodyPr/>
          <a:lstStyle/>
          <a:p>
            <a:r>
              <a:rPr lang="en-US" dirty="0"/>
              <a:t>Reconstruction using 2 shares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337479" y="3086020"/>
            <a:ext cx="1859441" cy="182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2018" y="3071446"/>
            <a:ext cx="18653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2408" y="3071446"/>
            <a:ext cx="1844531" cy="186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08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If site is phished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User enters its share2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share is given by fake site.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Stacked image displayed on user screen.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777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/>
              <a:t>Phished Page: </a:t>
            </a:r>
            <a:r>
              <a:rPr lang="en-US" dirty="0" smtClean="0"/>
              <a:t>Image Generated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743200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43200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43200"/>
            <a:ext cx="1905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409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Functional Modeling-Data Flow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033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Problem Formulation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Phished web pages have high visual similarities to the original web page.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Victims of phishing web pages may expose their bank account, password, credit card number which can be misused by attacker.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to provide high security we are using </a:t>
            </a:r>
            <a:r>
              <a:rPr lang="en-US" sz="2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Visual Cryptography for anti phishing</a:t>
            </a:r>
            <a:r>
              <a:rPr lang="en-US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34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09600"/>
          </a:xfrm>
        </p:spPr>
        <p:txBody>
          <a:bodyPr/>
          <a:lstStyle/>
          <a:p>
            <a:pPr algn="just"/>
            <a:r>
              <a:rPr lang="en-US" sz="3200" dirty="0" err="1" smtClean="0"/>
              <a:t>Usecase</a:t>
            </a:r>
            <a:r>
              <a:rPr lang="en-US" sz="3200" dirty="0" smtClean="0"/>
              <a:t>  diagram 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696199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30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Context level DFD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808" y="1600200"/>
            <a:ext cx="7942992" cy="38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99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533400"/>
          </a:xfrm>
        </p:spPr>
        <p:txBody>
          <a:bodyPr/>
          <a:lstStyle/>
          <a:p>
            <a:r>
              <a:rPr lang="en-US" sz="3200" dirty="0"/>
              <a:t>L</a:t>
            </a:r>
            <a:r>
              <a:rPr lang="en-US" sz="3200" dirty="0" smtClean="0"/>
              <a:t>evel 0 DFD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229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633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533400"/>
          </a:xfrm>
        </p:spPr>
        <p:txBody>
          <a:bodyPr/>
          <a:lstStyle/>
          <a:p>
            <a:r>
              <a:rPr lang="en-US" sz="3200" dirty="0"/>
              <a:t>Level </a:t>
            </a:r>
            <a:r>
              <a:rPr lang="en-US" sz="3200" dirty="0" smtClean="0"/>
              <a:t>1 DFD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467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1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457200"/>
          </a:xfrm>
        </p:spPr>
        <p:txBody>
          <a:bodyPr/>
          <a:lstStyle/>
          <a:p>
            <a:r>
              <a:rPr lang="en-US" sz="3200" dirty="0" smtClean="0"/>
              <a:t>Activity Diagram</a:t>
            </a:r>
            <a:endParaRPr 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934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51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457200"/>
          </a:xfrm>
        </p:spPr>
        <p:txBody>
          <a:bodyPr/>
          <a:lstStyle/>
          <a:p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6172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043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this project we have proposed a technique (2,3) Visual Cryptography on color images</a:t>
            </a:r>
            <a:r>
              <a:rPr lang="en-US" sz="2800" dirty="0" smtClean="0"/>
              <a:t>.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At the time </a:t>
            </a:r>
            <a:r>
              <a:rPr lang="en-US" sz="2800" dirty="0" smtClean="0"/>
              <a:t>of dividing </a:t>
            </a:r>
            <a:r>
              <a:rPr lang="en-US" sz="2800" dirty="0"/>
              <a:t>an image into </a:t>
            </a:r>
            <a:r>
              <a:rPr lang="en-US" sz="2800" dirty="0" smtClean="0"/>
              <a:t>3 number </a:t>
            </a:r>
            <a:r>
              <a:rPr lang="en-US" sz="2800" dirty="0"/>
              <a:t>of shares we have used randomized algorithm</a:t>
            </a:r>
            <a:r>
              <a:rPr lang="en-US" sz="2800" dirty="0" smtClean="0"/>
              <a:t>. This </a:t>
            </a:r>
            <a:r>
              <a:rPr lang="en-US" sz="2800" dirty="0"/>
              <a:t>technique needs very less mathematical calculation</a:t>
            </a:r>
            <a:r>
              <a:rPr lang="en-US" sz="2800" dirty="0" smtClean="0"/>
              <a:t>.</a:t>
            </a:r>
          </a:p>
          <a:p>
            <a:pPr marL="114300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share reflects very little or even no information regarding the original image to human eye.</a:t>
            </a:r>
          </a:p>
        </p:txBody>
      </p:sp>
    </p:spTree>
    <p:extLst>
      <p:ext uri="{BB962C8B-B14F-4D97-AF65-F5344CB8AC3E}">
        <p14:creationId xmlns:p14="http://schemas.microsoft.com/office/powerpoint/2010/main" xmlns="" val="16565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858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7620000" cy="6477000"/>
          </a:xfrm>
        </p:spPr>
        <p:txBody>
          <a:bodyPr>
            <a:normAutofit fontScale="32500" lnSpcReduction="20000"/>
          </a:bodyPr>
          <a:lstStyle/>
          <a:p>
            <a:pPr marL="114300" indent="0">
              <a:buNone/>
            </a:pPr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1] Image Based Authentication Using Visual Cryptography and Encryption Algorithm </a:t>
            </a:r>
            <a:r>
              <a:rPr lang="en-US" sz="6200" dirty="0" err="1" smtClean="0">
                <a:latin typeface="Times New Roman" pitchFamily="18" charset="0"/>
                <a:cs typeface="Times New Roman" pitchFamily="18" charset="0"/>
              </a:rPr>
              <a:t>Shreya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Zarkar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Sayali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vaidya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Arifa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Tadvi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Tanashree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Chavan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, Prof.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Achal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Bharambe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/(IJCSIT) International Journal of Computer Science and Information Technologies, Vol. 6 (2) , 2015, 1692-1696.</a:t>
            </a:r>
          </a:p>
          <a:p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[2 ]K-n secret sharing visual cryptography scheme for color image using random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6200" dirty="0" err="1" smtClean="0">
                <a:latin typeface="Times New Roman" pitchFamily="18" charset="0"/>
                <a:cs typeface="Times New Roman" pitchFamily="18" charset="0"/>
              </a:rPr>
              <a:t>Shyamalendu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Kandar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et al. / International Journal of Engineering Science and Technology (IJEST)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Haldia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Institute of Technology,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Haldia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, India.</a:t>
            </a:r>
          </a:p>
          <a:p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M.Naor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A.sShamir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, “Visual cryptography,” Advances in Cryptology-Eurocrypt’94, pp. 1–12, 1995</a:t>
            </a:r>
          </a:p>
          <a:p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[4] A Novel Anti Phishing framework based on Visual Cryptography. 978-1-4673-0449-8/12/$31.00 ©2012 IEEE.</a:t>
            </a:r>
          </a:p>
          <a:p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[5] Design and Implementation of a (2, 2) and a (2, 3) Visual Cryptographic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SchemeSpecial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Issue of IJCCT Vol.1 Issue 2, 3, 4; 2010 for International Conference [ACCTA-2010], 3-5 August 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18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11430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Questions ??</a:t>
            </a:r>
          </a:p>
          <a:p>
            <a:pPr marL="11430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70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200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 Objective</a:t>
            </a:r>
            <a:b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latin typeface="Times New Roman" pitchFamily="18" charset="0"/>
                <a:ea typeface="Calibri"/>
                <a:cs typeface="Times New Roman" pitchFamily="18" charset="0"/>
              </a:rPr>
              <a:t>Anti-phishing techniques are used to combat phishing.</a:t>
            </a:r>
          </a:p>
          <a:p>
            <a:pPr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T</a:t>
            </a:r>
            <a:r>
              <a:rPr lang="en-US" sz="2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o make the user capable of identifying the fake website. Once the identification is done the user can safely use the website with full security from attackers.</a:t>
            </a:r>
            <a:endParaRPr lang="en-US" sz="28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114300" lvl="0" indent="0">
              <a:spcBef>
                <a:spcPts val="0"/>
              </a:spcBef>
              <a:buNone/>
            </a:pPr>
            <a:endParaRPr lang="en-US" sz="2800" dirty="0" smtClean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spcBef>
                <a:spcPts val="0"/>
              </a:spcBef>
              <a:buFont typeface="Symbol"/>
              <a:buChar char=""/>
            </a:pPr>
            <a:r>
              <a:rPr lang="en-US" sz="2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One of the Anti-phishing techniques which we aim at is (2,3) colored Visual Cryptography</a:t>
            </a:r>
            <a:r>
              <a:rPr lang="en-US" sz="2800" dirty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2800" dirty="0" smtClean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44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76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Phishing Guide Understanding &amp; Preventing Phishing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Attacks:</a:t>
            </a:r>
          </a:p>
          <a:p>
            <a:pPr marL="411480" lvl="1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topic focusses on analyzing the tools and techniques which the professional criminals are being using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currently.</a:t>
            </a:r>
          </a:p>
          <a:p>
            <a:pPr marL="411480" lvl="1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Disadvantage:-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provides the limited scope to identify strategy.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performance measure is 66.45%.[1]</a:t>
            </a:r>
          </a:p>
          <a:p>
            <a:pPr marL="457200" lvl="1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49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A9A57C"/>
              </a:buClr>
            </a:pPr>
            <a:r>
              <a:rPr lang="en-US" sz="28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CAPTCHA : Using Hard AI Problems For </a:t>
            </a:r>
            <a:r>
              <a:rPr lang="en-US" sz="28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8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    Disadvantage:-</a:t>
            </a:r>
          </a:p>
          <a:p>
            <a:pPr lvl="1">
              <a:buClr>
                <a:srgbClr val="A9A57C"/>
              </a:buClr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Not all people have same intelligence to solve </a:t>
            </a:r>
            <a:r>
              <a:rPr lang="en-US" sz="26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6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, imply win-win situation: </a:t>
            </a:r>
            <a:r>
              <a:rPr lang="en-US" sz="26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either </a:t>
            </a:r>
            <a:r>
              <a:rPr lang="en-US" sz="26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the problems </a:t>
            </a:r>
            <a:r>
              <a:rPr lang="en-US" sz="26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are solved or remain unsolved.</a:t>
            </a:r>
            <a:endParaRPr lang="en-US" sz="2600" dirty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9CBEBD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The performance measure is 85.30</a:t>
            </a:r>
            <a:r>
              <a:rPr lang="en-US" sz="28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[1]</a:t>
            </a:r>
          </a:p>
          <a:p>
            <a:pPr lvl="1">
              <a:buClr>
                <a:srgbClr val="9CBEBD"/>
              </a:buClr>
              <a:buFont typeface="Wingdings" pitchFamily="2" charset="2"/>
              <a:buChar char="Ø"/>
            </a:pPr>
            <a:endParaRPr lang="en-US" sz="2800" dirty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Clr>
                <a:srgbClr val="9CBEBD"/>
              </a:buClr>
              <a:buNone/>
            </a:pPr>
            <a:endParaRPr lang="en-US" sz="2800" dirty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38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A9A57C"/>
              </a:buClr>
            </a:pPr>
            <a:r>
              <a:rPr lang="en-US" sz="28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A Text-Graphics Character CAPTCHA for Password </a:t>
            </a:r>
            <a:r>
              <a:rPr lang="en-US" sz="28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Authentication: 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28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     Disadvantage:-</a:t>
            </a:r>
          </a:p>
          <a:p>
            <a:pPr lvl="1">
              <a:buClr>
                <a:srgbClr val="A9A57C"/>
              </a:buClr>
              <a:buFont typeface="Wingdings" pitchFamily="2" charset="2"/>
              <a:buChar char="Ø"/>
            </a:pPr>
            <a:r>
              <a:rPr lang="en-US" sz="26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slow, large database are required and retrieving time is large.</a:t>
            </a:r>
          </a:p>
          <a:p>
            <a:pPr lvl="1">
              <a:buClr>
                <a:srgbClr val="9CBEBD"/>
              </a:buClr>
              <a:buFont typeface="Wingdings" pitchFamily="2" charset="2"/>
              <a:buChar char="Ø"/>
            </a:pPr>
            <a:r>
              <a:rPr lang="en-US" sz="26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performance measure is  89.54</a:t>
            </a:r>
            <a:r>
              <a:rPr lang="en-US" sz="26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%.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[1]</a:t>
            </a:r>
          </a:p>
          <a:p>
            <a:pPr lvl="1">
              <a:buClr>
                <a:srgbClr val="9CBEBD"/>
              </a:buClr>
              <a:buFont typeface="Wingdings" pitchFamily="2" charset="2"/>
              <a:buChar char="Ø"/>
            </a:pPr>
            <a:endParaRPr lang="en-US" sz="2600" dirty="0" smtClean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Clr>
                <a:srgbClr val="9CBEBD"/>
              </a:buClr>
              <a:buNone/>
            </a:pPr>
            <a:endParaRPr lang="en-US" sz="2800" dirty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95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Hashed Based Visual Cryptography Scheme For Image Authentication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    Disadvantage</a:t>
            </a:r>
            <a:r>
              <a:rPr lang="en-US" sz="28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needs separate hardware for authentication.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performance measure is 90.15%. [1]</a:t>
            </a:r>
          </a:p>
          <a:p>
            <a:pPr lvl="1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87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Cryptography (Basic)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Disadvantage:-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approach works only for black &amp; white images.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any one of the share is lost then a share generation algorithm is to be run to generate the share again which will take a lot of time.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performance measure is 72.55%. [1]</a:t>
            </a:r>
          </a:p>
          <a:p>
            <a:pPr lvl="1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272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534</TotalTime>
  <Words>1031</Words>
  <Application>Microsoft Office PowerPoint</Application>
  <PresentationFormat>On-screen Show (4:3)</PresentationFormat>
  <Paragraphs>195</Paragraphs>
  <Slides>38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Adjacency</vt:lpstr>
      <vt:lpstr>Secure Browsing Using  Anti-Phishing </vt:lpstr>
      <vt:lpstr>Introduction</vt:lpstr>
      <vt:lpstr>Problem Formulation</vt:lpstr>
      <vt:lpstr>  Objective </vt:lpstr>
      <vt:lpstr>Literature Review</vt:lpstr>
      <vt:lpstr>Literature Review</vt:lpstr>
      <vt:lpstr>Literature Review</vt:lpstr>
      <vt:lpstr>Literature Review</vt:lpstr>
      <vt:lpstr>Literature Review</vt:lpstr>
      <vt:lpstr> Extension of the previous research </vt:lpstr>
      <vt:lpstr>Features</vt:lpstr>
      <vt:lpstr>System Analysis</vt:lpstr>
      <vt:lpstr>Feasibility</vt:lpstr>
      <vt:lpstr>Proposed System</vt:lpstr>
      <vt:lpstr>Slide 15</vt:lpstr>
      <vt:lpstr>Slide 16</vt:lpstr>
      <vt:lpstr>Share Generation</vt:lpstr>
      <vt:lpstr>Original image</vt:lpstr>
      <vt:lpstr> Share1 (Server ) </vt:lpstr>
      <vt:lpstr>Slide 20</vt:lpstr>
      <vt:lpstr>Slide 21</vt:lpstr>
      <vt:lpstr>Login Phase</vt:lpstr>
      <vt:lpstr>Reconstruction using 3 shares</vt:lpstr>
      <vt:lpstr>Login Phase</vt:lpstr>
      <vt:lpstr>Login Phase</vt:lpstr>
      <vt:lpstr>Reconstruction using 2 shares</vt:lpstr>
      <vt:lpstr>Login Phase</vt:lpstr>
      <vt:lpstr>Phished Page: Image Generated</vt:lpstr>
      <vt:lpstr>Analysis Modeling</vt:lpstr>
      <vt:lpstr>Usecase  diagram </vt:lpstr>
      <vt:lpstr>Context level DFD</vt:lpstr>
      <vt:lpstr>Level 0 DFD</vt:lpstr>
      <vt:lpstr>Level 1 DFD</vt:lpstr>
      <vt:lpstr>Activity Diagram</vt:lpstr>
      <vt:lpstr>Sequence Diagram</vt:lpstr>
      <vt:lpstr>Conclusion</vt:lpstr>
      <vt:lpstr>References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Browsing Using  Anti-Phishing</dc:title>
  <dc:creator>Student</dc:creator>
  <cp:lastModifiedBy>user</cp:lastModifiedBy>
  <cp:revision>129</cp:revision>
  <dcterms:created xsi:type="dcterms:W3CDTF">2015-09-14T08:12:53Z</dcterms:created>
  <dcterms:modified xsi:type="dcterms:W3CDTF">2015-10-28T18:36:05Z</dcterms:modified>
</cp:coreProperties>
</file>