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84" r:id="rId4"/>
    <p:sldMasterId id="214748369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Montserrat"/>
      <p:regular r:id="rId26"/>
      <p:bold r:id="rId27"/>
      <p:italic r:id="rId28"/>
      <p:boldItalic r:id="rId29"/>
    </p:embeddedFont>
    <p:embeddedFont>
      <p:font typeface="Montserrat Black"/>
      <p:bold r:id="rId30"/>
      <p:boldItalic r:id="rId31"/>
    </p:embeddedFont>
    <p:embeddedFont>
      <p:font typeface="Anaheim"/>
      <p:regular r:id="rId32"/>
    </p:embeddedFont>
    <p:embeddedFont>
      <p:font typeface="Quicksand"/>
      <p:regular r:id="rId33"/>
      <p:bold r:id="rId34"/>
    </p:embeddedFont>
    <p:embeddedFont>
      <p:font typeface="Federo"/>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jTjTX8O7kayQ/jcSk1W3DCeLFG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Montserrat-regular.fntdata"/><Relationship Id="rId25" Type="http://schemas.openxmlformats.org/officeDocument/2006/relationships/font" Target="fonts/Robo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lack-boldItalic.fntdata"/><Relationship Id="rId30" Type="http://schemas.openxmlformats.org/officeDocument/2006/relationships/font" Target="fonts/MontserratBlack-bold.fntdata"/><Relationship Id="rId11" Type="http://schemas.openxmlformats.org/officeDocument/2006/relationships/slide" Target="slides/slide5.xml"/><Relationship Id="rId33" Type="http://schemas.openxmlformats.org/officeDocument/2006/relationships/font" Target="fonts/Quicksand-regular.fntdata"/><Relationship Id="rId10" Type="http://schemas.openxmlformats.org/officeDocument/2006/relationships/slide" Target="slides/slide4.xml"/><Relationship Id="rId32" Type="http://schemas.openxmlformats.org/officeDocument/2006/relationships/font" Target="fonts/Anaheim-regular.fntdata"/><Relationship Id="rId13" Type="http://schemas.openxmlformats.org/officeDocument/2006/relationships/slide" Target="slides/slide7.xml"/><Relationship Id="rId35" Type="http://schemas.openxmlformats.org/officeDocument/2006/relationships/font" Target="fonts/Federo-regular.fntdata"/><Relationship Id="rId12" Type="http://schemas.openxmlformats.org/officeDocument/2006/relationships/slide" Target="slides/slide6.xml"/><Relationship Id="rId34" Type="http://schemas.openxmlformats.org/officeDocument/2006/relationships/font" Target="fonts/Quicksand-bold.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a5b97a7942_6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1a5b97a7942_6_7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1a5b97a7942_6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asked why bert base uncased: </a:t>
            </a:r>
            <a:r>
              <a:rPr lang="en" sz="1250">
                <a:solidFill>
                  <a:srgbClr val="4B5563"/>
                </a:solidFill>
                <a:highlight>
                  <a:srgbClr val="FFFFFF"/>
                </a:highlight>
                <a:latin typeface="Roboto"/>
                <a:ea typeface="Roboto"/>
                <a:cs typeface="Roboto"/>
                <a:sym typeface="Roboto"/>
              </a:rPr>
              <a:t>this model is primarily aimed at being fine-tuned on tasks that use the whole sentence (potentially masked) to make decisions, such as sequence classification, token classification or question answering. For tasks such as text generation you should look at model like GPT2.</a:t>
            </a:r>
            <a:endParaRPr/>
          </a:p>
        </p:txBody>
      </p:sp>
      <p:sp>
        <p:nvSpPr>
          <p:cNvPr id="726" name="Google Shape;726;g1a5b97a7942_6_65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a5b97a7942_6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will compare both the quantitative and qualitative accuracies of the 2 models and assess the outputs from each model and reason the preference of sequential keras model over BERT. </a:t>
            </a:r>
            <a:endParaRPr/>
          </a:p>
        </p:txBody>
      </p:sp>
      <p:sp>
        <p:nvSpPr>
          <p:cNvPr id="757" name="Google Shape;757;g1a5b97a7942_6_7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7fdb60daaf_6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 </a:t>
            </a:r>
            <a:r>
              <a:rPr lang="en" sz="1400">
                <a:solidFill>
                  <a:schemeClr val="dk1"/>
                </a:solidFill>
                <a:latin typeface="Quicksand"/>
                <a:ea typeface="Quicksand"/>
                <a:cs typeface="Quicksand"/>
                <a:sym typeface="Quicksand"/>
              </a:rPr>
              <a:t>Accuracy was calculated based on the percentage of the correct answer present in the predicted answer.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
              <a:t>Keras: </a:t>
            </a:r>
            <a:r>
              <a:rPr lang="en">
                <a:solidFill>
                  <a:schemeClr val="dk1"/>
                </a:solidFill>
                <a:latin typeface="Quicksand"/>
                <a:ea typeface="Quicksand"/>
                <a:cs typeface="Quicksand"/>
                <a:sym typeface="Quicksand"/>
              </a:rPr>
              <a:t>Tags with the highest probability are retrieved and a random answer is selected for the input question from a list of predefined answers. </a:t>
            </a:r>
            <a:endParaRPr>
              <a:solidFill>
                <a:schemeClr val="dk1"/>
              </a:solidFill>
              <a:latin typeface="Quicksand"/>
              <a:ea typeface="Quicksand"/>
              <a:cs typeface="Quicksand"/>
              <a:sym typeface="Quicksand"/>
            </a:endParaRPr>
          </a:p>
          <a:p>
            <a:pPr indent="0" lvl="0" marL="0" rtl="0" algn="l">
              <a:lnSpc>
                <a:spcPct val="80000"/>
              </a:lnSpc>
              <a:spcBef>
                <a:spcPts val="750"/>
              </a:spcBef>
              <a:spcAft>
                <a:spcPts val="0"/>
              </a:spcAft>
              <a:buNone/>
            </a:pPr>
            <a:r>
              <a:rPr lang="en">
                <a:solidFill>
                  <a:schemeClr val="dk1"/>
                </a:solidFill>
                <a:latin typeface="Quicksand"/>
                <a:ea typeface="Quicksand"/>
                <a:cs typeface="Quicksand"/>
                <a:sym typeface="Quicksand"/>
              </a:rPr>
              <a:t>We chose the Sequential Keras model due to its ability to select thorough answers as provided in the dataset. </a:t>
            </a:r>
            <a:endParaRPr>
              <a:solidFill>
                <a:schemeClr val="dk1"/>
              </a:solidFill>
              <a:latin typeface="Quicksand"/>
              <a:ea typeface="Quicksand"/>
              <a:cs typeface="Quicksand"/>
              <a:sym typeface="Quicksand"/>
            </a:endParaRPr>
          </a:p>
          <a:p>
            <a:pPr indent="0" lvl="0" marL="0" rtl="0" algn="l">
              <a:lnSpc>
                <a:spcPct val="80000"/>
              </a:lnSpc>
              <a:spcBef>
                <a:spcPts val="750"/>
              </a:spcBef>
              <a:spcAft>
                <a:spcPts val="0"/>
              </a:spcAft>
              <a:buClr>
                <a:schemeClr val="dk1"/>
              </a:buClr>
              <a:buSzPts val="1800"/>
              <a:buFont typeface="Arial"/>
              <a:buNone/>
            </a:pPr>
            <a:r>
              <a:t/>
            </a:r>
            <a:endParaRPr>
              <a:solidFill>
                <a:schemeClr val="dk1"/>
              </a:solidFill>
              <a:latin typeface="Quicksand"/>
              <a:ea typeface="Quicksand"/>
              <a:cs typeface="Quicksand"/>
              <a:sym typeface="Quicksand"/>
            </a:endParaRPr>
          </a:p>
          <a:p>
            <a:pPr indent="-298450" lvl="0" marL="457200" rtl="0" algn="l">
              <a:lnSpc>
                <a:spcPct val="80000"/>
              </a:lnSpc>
              <a:spcBef>
                <a:spcPts val="750"/>
              </a:spcBef>
              <a:spcAft>
                <a:spcPts val="0"/>
              </a:spcAft>
              <a:buClr>
                <a:schemeClr val="dk1"/>
              </a:buClr>
              <a:buSzPts val="1100"/>
              <a:buFont typeface="Quicksand"/>
              <a:buAutoNum type="arabicPeriod"/>
            </a:pPr>
            <a:r>
              <a:rPr lang="en">
                <a:solidFill>
                  <a:schemeClr val="dk1"/>
                </a:solidFill>
                <a:latin typeface="Quicksand"/>
                <a:ea typeface="Quicksand"/>
                <a:cs typeface="Quicksand"/>
                <a:sym typeface="Quicksand"/>
              </a:rPr>
              <a:t>Quantitative Accuracy - When we trained the model, the model achieved a train accuracy of 100%. Also, we selected 20 random/paraphrased questions and gave an accuracy of 75%</a:t>
            </a:r>
            <a:endParaRPr>
              <a:solidFill>
                <a:schemeClr val="dk1"/>
              </a:solidFill>
              <a:latin typeface="Quicksand"/>
              <a:ea typeface="Quicksand"/>
              <a:cs typeface="Quicksand"/>
              <a:sym typeface="Quicksand"/>
            </a:endParaRPr>
          </a:p>
          <a:p>
            <a:pPr indent="-298450" lvl="0" marL="457200" rtl="0" algn="l">
              <a:lnSpc>
                <a:spcPct val="80000"/>
              </a:lnSpc>
              <a:spcBef>
                <a:spcPts val="0"/>
              </a:spcBef>
              <a:spcAft>
                <a:spcPts val="0"/>
              </a:spcAft>
              <a:buClr>
                <a:schemeClr val="dk1"/>
              </a:buClr>
              <a:buSzPts val="1100"/>
              <a:buFont typeface="Quicksand"/>
              <a:buAutoNum type="arabicPeriod"/>
            </a:pPr>
            <a:r>
              <a:rPr lang="en">
                <a:solidFill>
                  <a:schemeClr val="dk1"/>
                </a:solidFill>
                <a:latin typeface="Quicksand"/>
                <a:ea typeface="Quicksand"/>
                <a:cs typeface="Quicksand"/>
                <a:sym typeface="Quicksand"/>
              </a:rPr>
              <a:t>Qualitative Accuracy - The response were then analysed for understanding the responses, experience, likelihood of using chatbot again, bot providing the same answer for paraphrased questions. The response was satisfactory for 60% of the cases.</a:t>
            </a:r>
            <a:endParaRPr>
              <a:solidFill>
                <a:schemeClr val="dk1"/>
              </a:solidFill>
              <a:latin typeface="Quicksand"/>
              <a:ea typeface="Quicksand"/>
              <a:cs typeface="Quicksand"/>
              <a:sym typeface="Quicksand"/>
            </a:endParaRPr>
          </a:p>
        </p:txBody>
      </p:sp>
      <p:sp>
        <p:nvSpPr>
          <p:cNvPr id="789" name="Google Shape;789;g17fdb60daaf_6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a5b97a7942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g1a5b97a7942_12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1a5b97a7942_6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g1a5b97a7942_6_8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1a5b97a7942_6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g1a5b97a7942_6_86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7fdb60daaf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17fdb60daaf_8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a5b97a7942_6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1a5b97a7942_6_9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a5b97a7942_6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g1a5b97a7942_6_25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a5b97a7942_6_3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0" name="Google Shape;500;g1a5b97a7942_6_30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a5b97a7942_6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Quicksand"/>
                <a:ea typeface="Quicksand"/>
                <a:cs typeface="Quicksand"/>
                <a:sym typeface="Quicksand"/>
              </a:rPr>
              <a:t>The chatbot is trained to provide the best possible response from a database of predefined responses. </a:t>
            </a:r>
            <a:r>
              <a:rPr lang="en" sz="1500">
                <a:solidFill>
                  <a:srgbClr val="292929"/>
                </a:solidFill>
                <a:highlight>
                  <a:schemeClr val="lt1"/>
                </a:highlight>
                <a:latin typeface="Georgia"/>
                <a:ea typeface="Georgia"/>
                <a:cs typeface="Georgia"/>
                <a:sym typeface="Georgia"/>
              </a:rPr>
              <a:t>Retrieval-based systems are limited to predefined responses. </a:t>
            </a:r>
            <a:r>
              <a:rPr lang="en" sz="1400">
                <a:solidFill>
                  <a:schemeClr val="dk1"/>
                </a:solidFill>
                <a:latin typeface="Quicksand"/>
                <a:ea typeface="Quicksand"/>
                <a:cs typeface="Quicksand"/>
                <a:sym typeface="Quicksand"/>
              </a:rPr>
              <a:t>For example, an intent can be “find opening hours”, “find a product”, “find the nearest store”.</a:t>
            </a:r>
            <a:endParaRPr sz="1400">
              <a:solidFill>
                <a:schemeClr val="dk1"/>
              </a:solidFill>
              <a:latin typeface="Quicksand"/>
              <a:ea typeface="Quicksand"/>
              <a:cs typeface="Quicksand"/>
              <a:sym typeface="Quicksand"/>
            </a:endParaRPr>
          </a:p>
          <a:p>
            <a:pPr indent="0" lvl="0" marL="0" rtl="0" algn="l">
              <a:spcBef>
                <a:spcPts val="0"/>
              </a:spcBef>
              <a:spcAft>
                <a:spcPts val="0"/>
              </a:spcAft>
              <a:buNone/>
            </a:pPr>
            <a:r>
              <a:t/>
            </a:r>
            <a:endParaRPr/>
          </a:p>
        </p:txBody>
      </p:sp>
      <p:sp>
        <p:nvSpPr>
          <p:cNvPr id="580" name="Google Shape;580;g1a5b97a7942_6_38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7fdb60daaf_6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g17fdb60daaf_6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7fdb60daaf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0" name="Google Shape;650;g17fdb60daaf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a5b97a7942_6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g1a5b97a7942_6_6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34"/>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34"/>
          <p:cNvSpPr txBox="1"/>
          <p:nvPr>
            <p:ph type="ctrTitle"/>
          </p:nvPr>
        </p:nvSpPr>
        <p:spPr>
          <a:xfrm>
            <a:off x="550750" y="1138875"/>
            <a:ext cx="3718200" cy="204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5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4"/>
          <p:cNvSpPr txBox="1"/>
          <p:nvPr>
            <p:ph idx="1" type="subTitle"/>
          </p:nvPr>
        </p:nvSpPr>
        <p:spPr>
          <a:xfrm>
            <a:off x="550750" y="3391100"/>
            <a:ext cx="3718200" cy="63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43"/>
          <p:cNvSpPr/>
          <p:nvPr/>
        </p:nvSpPr>
        <p:spPr>
          <a:xfrm flipH="1">
            <a:off x="794"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3"/>
          <p:cNvSpPr txBox="1"/>
          <p:nvPr>
            <p:ph idx="1" type="subTitle"/>
          </p:nvPr>
        </p:nvSpPr>
        <p:spPr>
          <a:xfrm>
            <a:off x="2026575" y="3231975"/>
            <a:ext cx="5081700" cy="32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43"/>
          <p:cNvSpPr txBox="1"/>
          <p:nvPr>
            <p:ph hasCustomPrompt="1" type="title"/>
          </p:nvPr>
        </p:nvSpPr>
        <p:spPr>
          <a:xfrm>
            <a:off x="1142700" y="1173300"/>
            <a:ext cx="6858600" cy="196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980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4">
    <p:spTree>
      <p:nvGrpSpPr>
        <p:cNvPr id="61" name="Shape 61"/>
        <p:cNvGrpSpPr/>
        <p:nvPr/>
      </p:nvGrpSpPr>
      <p:grpSpPr>
        <a:xfrm>
          <a:off x="0" y="0"/>
          <a:ext cx="0" cy="0"/>
          <a:chOff x="0" y="0"/>
          <a:chExt cx="0" cy="0"/>
        </a:xfrm>
      </p:grpSpPr>
      <p:sp>
        <p:nvSpPr>
          <p:cNvPr id="62" name="Google Shape;62;p44"/>
          <p:cNvSpPr txBox="1"/>
          <p:nvPr>
            <p:ph type="title"/>
          </p:nvPr>
        </p:nvSpPr>
        <p:spPr>
          <a:xfrm>
            <a:off x="660413" y="3042796"/>
            <a:ext cx="3786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3" name="Google Shape;63;p44"/>
          <p:cNvSpPr txBox="1"/>
          <p:nvPr>
            <p:ph idx="2" type="title"/>
          </p:nvPr>
        </p:nvSpPr>
        <p:spPr>
          <a:xfrm>
            <a:off x="660413" y="1166845"/>
            <a:ext cx="3786600" cy="121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200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64" name="Google Shape;64;p44"/>
          <p:cNvSpPr txBox="1"/>
          <p:nvPr>
            <p:ph idx="1" type="subTitle"/>
          </p:nvPr>
        </p:nvSpPr>
        <p:spPr>
          <a:xfrm>
            <a:off x="660413" y="3802300"/>
            <a:ext cx="3786600" cy="62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a:lvl1pPr>
            <a:lvl2pPr lvl="1" algn="l">
              <a:lnSpc>
                <a:spcPct val="115000"/>
              </a:lnSpc>
              <a:spcBef>
                <a:spcPts val="0"/>
              </a:spcBef>
              <a:spcAft>
                <a:spcPts val="0"/>
              </a:spcAft>
              <a:buSzPts val="2200"/>
              <a:buNone/>
              <a:defRPr sz="2200"/>
            </a:lvl2pPr>
            <a:lvl3pPr lvl="2" algn="l">
              <a:lnSpc>
                <a:spcPct val="115000"/>
              </a:lnSpc>
              <a:spcBef>
                <a:spcPts val="0"/>
              </a:spcBef>
              <a:spcAft>
                <a:spcPts val="0"/>
              </a:spcAft>
              <a:buSzPts val="2200"/>
              <a:buNone/>
              <a:defRPr sz="2200"/>
            </a:lvl3pPr>
            <a:lvl4pPr lvl="3" algn="l">
              <a:lnSpc>
                <a:spcPct val="115000"/>
              </a:lnSpc>
              <a:spcBef>
                <a:spcPts val="0"/>
              </a:spcBef>
              <a:spcAft>
                <a:spcPts val="0"/>
              </a:spcAft>
              <a:buSzPts val="2200"/>
              <a:buNone/>
              <a:defRPr sz="2200"/>
            </a:lvl4pPr>
            <a:lvl5pPr lvl="4" algn="l">
              <a:lnSpc>
                <a:spcPct val="115000"/>
              </a:lnSpc>
              <a:spcBef>
                <a:spcPts val="0"/>
              </a:spcBef>
              <a:spcAft>
                <a:spcPts val="0"/>
              </a:spcAft>
              <a:buSzPts val="2200"/>
              <a:buNone/>
              <a:defRPr sz="2200"/>
            </a:lvl5pPr>
            <a:lvl6pPr lvl="5" algn="l">
              <a:lnSpc>
                <a:spcPct val="115000"/>
              </a:lnSpc>
              <a:spcBef>
                <a:spcPts val="0"/>
              </a:spcBef>
              <a:spcAft>
                <a:spcPts val="0"/>
              </a:spcAft>
              <a:buSzPts val="2200"/>
              <a:buNone/>
              <a:defRPr sz="2200"/>
            </a:lvl6pPr>
            <a:lvl7pPr lvl="6" algn="l">
              <a:lnSpc>
                <a:spcPct val="115000"/>
              </a:lnSpc>
              <a:spcBef>
                <a:spcPts val="0"/>
              </a:spcBef>
              <a:spcAft>
                <a:spcPts val="0"/>
              </a:spcAft>
              <a:buSzPts val="2200"/>
              <a:buNone/>
              <a:defRPr sz="2200"/>
            </a:lvl7pPr>
            <a:lvl8pPr lvl="7" algn="l">
              <a:lnSpc>
                <a:spcPct val="115000"/>
              </a:lnSpc>
              <a:spcBef>
                <a:spcPts val="0"/>
              </a:spcBef>
              <a:spcAft>
                <a:spcPts val="0"/>
              </a:spcAft>
              <a:buSzPts val="2200"/>
              <a:buNone/>
              <a:defRPr sz="2200"/>
            </a:lvl8pPr>
            <a:lvl9pPr lvl="8" algn="l">
              <a:lnSpc>
                <a:spcPct val="115000"/>
              </a:lnSpc>
              <a:spcBef>
                <a:spcPts val="0"/>
              </a:spcBef>
              <a:spcAft>
                <a:spcPts val="0"/>
              </a:spcAft>
              <a:buSzPts val="2200"/>
              <a:buNone/>
              <a:defRPr sz="2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65" name="Shape 65"/>
        <p:cNvGrpSpPr/>
        <p:nvPr/>
      </p:nvGrpSpPr>
      <p:grpSpPr>
        <a:xfrm>
          <a:off x="0" y="0"/>
          <a:ext cx="0" cy="0"/>
          <a:chOff x="0" y="0"/>
          <a:chExt cx="0" cy="0"/>
        </a:xfrm>
      </p:grpSpPr>
      <p:sp>
        <p:nvSpPr>
          <p:cNvPr id="66" name="Google Shape;66;p45"/>
          <p:cNvSpPr txBox="1"/>
          <p:nvPr>
            <p:ph idx="1" type="subTitle"/>
          </p:nvPr>
        </p:nvSpPr>
        <p:spPr>
          <a:xfrm>
            <a:off x="3406188" y="2642660"/>
            <a:ext cx="2331600" cy="53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000"/>
              <a:buFont typeface="Montserrat"/>
              <a:buNone/>
              <a:defRPr b="1" sz="2200">
                <a:latin typeface="Montserrat"/>
                <a:ea typeface="Montserrat"/>
                <a:cs typeface="Montserrat"/>
                <a:sym typeface="Montserrat"/>
              </a:defRPr>
            </a:lvl1pPr>
            <a:lvl2pPr lvl="1"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2pPr>
            <a:lvl3pPr lvl="2"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3pPr>
            <a:lvl4pPr lvl="3"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4pPr>
            <a:lvl5pPr lvl="4"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5pPr>
            <a:lvl6pPr lvl="5"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6pPr>
            <a:lvl7pPr lvl="6"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7pPr>
            <a:lvl8pPr lvl="7"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8pPr>
            <a:lvl9pPr lvl="8"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9pPr>
          </a:lstStyle>
          <a:p/>
        </p:txBody>
      </p:sp>
      <p:sp>
        <p:nvSpPr>
          <p:cNvPr id="67" name="Google Shape;67;p45"/>
          <p:cNvSpPr txBox="1"/>
          <p:nvPr>
            <p:ph idx="2" type="subTitle"/>
          </p:nvPr>
        </p:nvSpPr>
        <p:spPr>
          <a:xfrm>
            <a:off x="1048988" y="2642660"/>
            <a:ext cx="2331600" cy="53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000"/>
              <a:buFont typeface="Montserrat"/>
              <a:buNone/>
              <a:defRPr b="1" sz="2200">
                <a:latin typeface="Montserrat"/>
                <a:ea typeface="Montserrat"/>
                <a:cs typeface="Montserrat"/>
                <a:sym typeface="Montserrat"/>
              </a:defRPr>
            </a:lvl1pPr>
            <a:lvl2pPr lvl="1"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2pPr>
            <a:lvl3pPr lvl="2"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3pPr>
            <a:lvl4pPr lvl="3"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4pPr>
            <a:lvl5pPr lvl="4"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5pPr>
            <a:lvl6pPr lvl="5"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6pPr>
            <a:lvl7pPr lvl="6"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7pPr>
            <a:lvl8pPr lvl="7"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8pPr>
            <a:lvl9pPr lvl="8"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9pPr>
          </a:lstStyle>
          <a:p/>
        </p:txBody>
      </p:sp>
      <p:sp>
        <p:nvSpPr>
          <p:cNvPr id="68" name="Google Shape;68;p45"/>
          <p:cNvSpPr txBox="1"/>
          <p:nvPr>
            <p:ph idx="3" type="subTitle"/>
          </p:nvPr>
        </p:nvSpPr>
        <p:spPr>
          <a:xfrm>
            <a:off x="5763401" y="2642660"/>
            <a:ext cx="2331600" cy="53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000"/>
              <a:buFont typeface="Montserrat"/>
              <a:buNone/>
              <a:defRPr b="1" sz="2200">
                <a:latin typeface="Montserrat"/>
                <a:ea typeface="Montserrat"/>
                <a:cs typeface="Montserrat"/>
                <a:sym typeface="Montserrat"/>
              </a:defRPr>
            </a:lvl1pPr>
            <a:lvl2pPr lvl="1"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2pPr>
            <a:lvl3pPr lvl="2"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3pPr>
            <a:lvl4pPr lvl="3"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4pPr>
            <a:lvl5pPr lvl="4"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5pPr>
            <a:lvl6pPr lvl="5"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6pPr>
            <a:lvl7pPr lvl="6"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7pPr>
            <a:lvl8pPr lvl="7"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8pPr>
            <a:lvl9pPr lvl="8"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9pPr>
          </a:lstStyle>
          <a:p/>
        </p:txBody>
      </p:sp>
      <p:sp>
        <p:nvSpPr>
          <p:cNvPr id="69" name="Google Shape;69;p45"/>
          <p:cNvSpPr txBox="1"/>
          <p:nvPr>
            <p:ph idx="4" type="subTitle"/>
          </p:nvPr>
        </p:nvSpPr>
        <p:spPr>
          <a:xfrm>
            <a:off x="1049000" y="3349701"/>
            <a:ext cx="2331600" cy="86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sp>
        <p:nvSpPr>
          <p:cNvPr id="70" name="Google Shape;70;p45"/>
          <p:cNvSpPr txBox="1"/>
          <p:nvPr>
            <p:ph idx="5" type="subTitle"/>
          </p:nvPr>
        </p:nvSpPr>
        <p:spPr>
          <a:xfrm>
            <a:off x="3406200" y="3351499"/>
            <a:ext cx="2331600" cy="86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sp>
        <p:nvSpPr>
          <p:cNvPr id="71" name="Google Shape;71;p45"/>
          <p:cNvSpPr txBox="1"/>
          <p:nvPr>
            <p:ph idx="6" type="subTitle"/>
          </p:nvPr>
        </p:nvSpPr>
        <p:spPr>
          <a:xfrm>
            <a:off x="5763400" y="3350875"/>
            <a:ext cx="2331600" cy="86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sp>
        <p:nvSpPr>
          <p:cNvPr id="72" name="Google Shape;72;p45"/>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0">
    <p:spTree>
      <p:nvGrpSpPr>
        <p:cNvPr id="73" name="Shape 73"/>
        <p:cNvGrpSpPr/>
        <p:nvPr/>
      </p:nvGrpSpPr>
      <p:grpSpPr>
        <a:xfrm>
          <a:off x="0" y="0"/>
          <a:ext cx="0" cy="0"/>
          <a:chOff x="0" y="0"/>
          <a:chExt cx="0" cy="0"/>
        </a:xfrm>
      </p:grpSpPr>
      <p:sp>
        <p:nvSpPr>
          <p:cNvPr id="74" name="Google Shape;74;p46"/>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6"/>
          <p:cNvSpPr txBox="1"/>
          <p:nvPr>
            <p:ph type="title"/>
          </p:nvPr>
        </p:nvSpPr>
        <p:spPr>
          <a:xfrm>
            <a:off x="4788150" y="2932725"/>
            <a:ext cx="3567000" cy="58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18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6" name="Google Shape;76;p46"/>
          <p:cNvSpPr txBox="1"/>
          <p:nvPr>
            <p:ph idx="1" type="body"/>
          </p:nvPr>
        </p:nvSpPr>
        <p:spPr>
          <a:xfrm>
            <a:off x="4761600" y="1621275"/>
            <a:ext cx="3620100" cy="1229700"/>
          </a:xfrm>
          <a:prstGeom prst="rect">
            <a:avLst/>
          </a:prstGeom>
          <a:noFill/>
          <a:ln>
            <a:noFill/>
          </a:ln>
        </p:spPr>
        <p:txBody>
          <a:bodyPr anchorCtr="0" anchor="t" bIns="91425" lIns="91425" spcFirstLastPara="1" rIns="91425" wrap="square" tIns="91425">
            <a:noAutofit/>
          </a:bodyPr>
          <a:lstStyle>
            <a:lvl1pPr indent="-330200" lvl="0" marL="457200" algn="ctr">
              <a:lnSpc>
                <a:spcPct val="100000"/>
              </a:lnSpc>
              <a:spcBef>
                <a:spcPts val="0"/>
              </a:spcBef>
              <a:spcAft>
                <a:spcPts val="0"/>
              </a:spcAft>
              <a:buSzPts val="1600"/>
              <a:buChar char="●"/>
              <a:defRPr/>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2">
    <p:spTree>
      <p:nvGrpSpPr>
        <p:cNvPr id="77" name="Shape 77"/>
        <p:cNvGrpSpPr/>
        <p:nvPr/>
      </p:nvGrpSpPr>
      <p:grpSpPr>
        <a:xfrm>
          <a:off x="0" y="0"/>
          <a:ext cx="0" cy="0"/>
          <a:chOff x="0" y="0"/>
          <a:chExt cx="0" cy="0"/>
        </a:xfrm>
      </p:grpSpPr>
      <p:sp>
        <p:nvSpPr>
          <p:cNvPr id="78" name="Google Shape;78;p47"/>
          <p:cNvSpPr txBox="1"/>
          <p:nvPr>
            <p:ph type="title"/>
          </p:nvPr>
        </p:nvSpPr>
        <p:spPr>
          <a:xfrm>
            <a:off x="821350" y="2706000"/>
            <a:ext cx="17454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2800"/>
              <a:buNone/>
              <a:defRPr sz="2200"/>
            </a:lvl1pPr>
            <a:lvl2pPr lvl="1" algn="ctr">
              <a:lnSpc>
                <a:spcPct val="100000"/>
              </a:lnSpc>
              <a:spcBef>
                <a:spcPts val="0"/>
              </a:spcBef>
              <a:spcAft>
                <a:spcPts val="0"/>
              </a:spcAft>
              <a:buClr>
                <a:schemeClr val="accent6"/>
              </a:buClr>
              <a:buSzPts val="2800"/>
              <a:buNone/>
              <a:defRPr>
                <a:solidFill>
                  <a:schemeClr val="accent6"/>
                </a:solidFill>
              </a:defRPr>
            </a:lvl2pPr>
            <a:lvl3pPr lvl="2" algn="ctr">
              <a:lnSpc>
                <a:spcPct val="100000"/>
              </a:lnSpc>
              <a:spcBef>
                <a:spcPts val="0"/>
              </a:spcBef>
              <a:spcAft>
                <a:spcPts val="0"/>
              </a:spcAft>
              <a:buClr>
                <a:schemeClr val="accent6"/>
              </a:buClr>
              <a:buSzPts val="2800"/>
              <a:buNone/>
              <a:defRPr>
                <a:solidFill>
                  <a:schemeClr val="accent6"/>
                </a:solidFill>
              </a:defRPr>
            </a:lvl3pPr>
            <a:lvl4pPr lvl="3" algn="ctr">
              <a:lnSpc>
                <a:spcPct val="100000"/>
              </a:lnSpc>
              <a:spcBef>
                <a:spcPts val="0"/>
              </a:spcBef>
              <a:spcAft>
                <a:spcPts val="0"/>
              </a:spcAft>
              <a:buClr>
                <a:schemeClr val="accent6"/>
              </a:buClr>
              <a:buSzPts val="2800"/>
              <a:buNone/>
              <a:defRPr>
                <a:solidFill>
                  <a:schemeClr val="accent6"/>
                </a:solidFill>
              </a:defRPr>
            </a:lvl4pPr>
            <a:lvl5pPr lvl="4" algn="ctr">
              <a:lnSpc>
                <a:spcPct val="100000"/>
              </a:lnSpc>
              <a:spcBef>
                <a:spcPts val="0"/>
              </a:spcBef>
              <a:spcAft>
                <a:spcPts val="0"/>
              </a:spcAft>
              <a:buClr>
                <a:schemeClr val="accent6"/>
              </a:buClr>
              <a:buSzPts val="2800"/>
              <a:buNone/>
              <a:defRPr>
                <a:solidFill>
                  <a:schemeClr val="accent6"/>
                </a:solidFill>
              </a:defRPr>
            </a:lvl5pPr>
            <a:lvl6pPr lvl="5" algn="ctr">
              <a:lnSpc>
                <a:spcPct val="100000"/>
              </a:lnSpc>
              <a:spcBef>
                <a:spcPts val="0"/>
              </a:spcBef>
              <a:spcAft>
                <a:spcPts val="0"/>
              </a:spcAft>
              <a:buClr>
                <a:schemeClr val="accent6"/>
              </a:buClr>
              <a:buSzPts val="2800"/>
              <a:buNone/>
              <a:defRPr>
                <a:solidFill>
                  <a:schemeClr val="accent6"/>
                </a:solidFill>
              </a:defRPr>
            </a:lvl6pPr>
            <a:lvl7pPr lvl="6" algn="ctr">
              <a:lnSpc>
                <a:spcPct val="100000"/>
              </a:lnSpc>
              <a:spcBef>
                <a:spcPts val="0"/>
              </a:spcBef>
              <a:spcAft>
                <a:spcPts val="0"/>
              </a:spcAft>
              <a:buClr>
                <a:schemeClr val="accent6"/>
              </a:buClr>
              <a:buSzPts val="2800"/>
              <a:buNone/>
              <a:defRPr>
                <a:solidFill>
                  <a:schemeClr val="accent6"/>
                </a:solidFill>
              </a:defRPr>
            </a:lvl7pPr>
            <a:lvl8pPr lvl="7" algn="ctr">
              <a:lnSpc>
                <a:spcPct val="100000"/>
              </a:lnSpc>
              <a:spcBef>
                <a:spcPts val="0"/>
              </a:spcBef>
              <a:spcAft>
                <a:spcPts val="0"/>
              </a:spcAft>
              <a:buClr>
                <a:schemeClr val="accent6"/>
              </a:buClr>
              <a:buSzPts val="2800"/>
              <a:buNone/>
              <a:defRPr>
                <a:solidFill>
                  <a:schemeClr val="accent6"/>
                </a:solidFill>
              </a:defRPr>
            </a:lvl8pPr>
            <a:lvl9pPr lvl="8" algn="ctr">
              <a:lnSpc>
                <a:spcPct val="100000"/>
              </a:lnSpc>
              <a:spcBef>
                <a:spcPts val="0"/>
              </a:spcBef>
              <a:spcAft>
                <a:spcPts val="0"/>
              </a:spcAft>
              <a:buClr>
                <a:schemeClr val="accent6"/>
              </a:buClr>
              <a:buSzPts val="2800"/>
              <a:buNone/>
              <a:defRPr>
                <a:solidFill>
                  <a:schemeClr val="accent6"/>
                </a:solidFill>
              </a:defRPr>
            </a:lvl9pPr>
          </a:lstStyle>
          <a:p/>
        </p:txBody>
      </p:sp>
      <p:sp>
        <p:nvSpPr>
          <p:cNvPr id="79" name="Google Shape;79;p47"/>
          <p:cNvSpPr txBox="1"/>
          <p:nvPr>
            <p:ph idx="2" type="title"/>
          </p:nvPr>
        </p:nvSpPr>
        <p:spPr>
          <a:xfrm>
            <a:off x="2739967" y="2706000"/>
            <a:ext cx="17454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2800"/>
              <a:buNone/>
              <a:defRPr sz="2200"/>
            </a:lvl1pPr>
            <a:lvl2pPr lvl="1" algn="ctr">
              <a:lnSpc>
                <a:spcPct val="100000"/>
              </a:lnSpc>
              <a:spcBef>
                <a:spcPts val="0"/>
              </a:spcBef>
              <a:spcAft>
                <a:spcPts val="0"/>
              </a:spcAft>
              <a:buClr>
                <a:schemeClr val="accent6"/>
              </a:buClr>
              <a:buSzPts val="2800"/>
              <a:buNone/>
              <a:defRPr>
                <a:solidFill>
                  <a:schemeClr val="accent6"/>
                </a:solidFill>
              </a:defRPr>
            </a:lvl2pPr>
            <a:lvl3pPr lvl="2" algn="ctr">
              <a:lnSpc>
                <a:spcPct val="100000"/>
              </a:lnSpc>
              <a:spcBef>
                <a:spcPts val="0"/>
              </a:spcBef>
              <a:spcAft>
                <a:spcPts val="0"/>
              </a:spcAft>
              <a:buClr>
                <a:schemeClr val="accent6"/>
              </a:buClr>
              <a:buSzPts val="2800"/>
              <a:buNone/>
              <a:defRPr>
                <a:solidFill>
                  <a:schemeClr val="accent6"/>
                </a:solidFill>
              </a:defRPr>
            </a:lvl3pPr>
            <a:lvl4pPr lvl="3" algn="ctr">
              <a:lnSpc>
                <a:spcPct val="100000"/>
              </a:lnSpc>
              <a:spcBef>
                <a:spcPts val="0"/>
              </a:spcBef>
              <a:spcAft>
                <a:spcPts val="0"/>
              </a:spcAft>
              <a:buClr>
                <a:schemeClr val="accent6"/>
              </a:buClr>
              <a:buSzPts val="2800"/>
              <a:buNone/>
              <a:defRPr>
                <a:solidFill>
                  <a:schemeClr val="accent6"/>
                </a:solidFill>
              </a:defRPr>
            </a:lvl4pPr>
            <a:lvl5pPr lvl="4" algn="ctr">
              <a:lnSpc>
                <a:spcPct val="100000"/>
              </a:lnSpc>
              <a:spcBef>
                <a:spcPts val="0"/>
              </a:spcBef>
              <a:spcAft>
                <a:spcPts val="0"/>
              </a:spcAft>
              <a:buClr>
                <a:schemeClr val="accent6"/>
              </a:buClr>
              <a:buSzPts val="2800"/>
              <a:buNone/>
              <a:defRPr>
                <a:solidFill>
                  <a:schemeClr val="accent6"/>
                </a:solidFill>
              </a:defRPr>
            </a:lvl5pPr>
            <a:lvl6pPr lvl="5" algn="ctr">
              <a:lnSpc>
                <a:spcPct val="100000"/>
              </a:lnSpc>
              <a:spcBef>
                <a:spcPts val="0"/>
              </a:spcBef>
              <a:spcAft>
                <a:spcPts val="0"/>
              </a:spcAft>
              <a:buClr>
                <a:schemeClr val="accent6"/>
              </a:buClr>
              <a:buSzPts val="2800"/>
              <a:buNone/>
              <a:defRPr>
                <a:solidFill>
                  <a:schemeClr val="accent6"/>
                </a:solidFill>
              </a:defRPr>
            </a:lvl6pPr>
            <a:lvl7pPr lvl="6" algn="ctr">
              <a:lnSpc>
                <a:spcPct val="100000"/>
              </a:lnSpc>
              <a:spcBef>
                <a:spcPts val="0"/>
              </a:spcBef>
              <a:spcAft>
                <a:spcPts val="0"/>
              </a:spcAft>
              <a:buClr>
                <a:schemeClr val="accent6"/>
              </a:buClr>
              <a:buSzPts val="2800"/>
              <a:buNone/>
              <a:defRPr>
                <a:solidFill>
                  <a:schemeClr val="accent6"/>
                </a:solidFill>
              </a:defRPr>
            </a:lvl7pPr>
            <a:lvl8pPr lvl="7" algn="ctr">
              <a:lnSpc>
                <a:spcPct val="100000"/>
              </a:lnSpc>
              <a:spcBef>
                <a:spcPts val="0"/>
              </a:spcBef>
              <a:spcAft>
                <a:spcPts val="0"/>
              </a:spcAft>
              <a:buClr>
                <a:schemeClr val="accent6"/>
              </a:buClr>
              <a:buSzPts val="2800"/>
              <a:buNone/>
              <a:defRPr>
                <a:solidFill>
                  <a:schemeClr val="accent6"/>
                </a:solidFill>
              </a:defRPr>
            </a:lvl8pPr>
            <a:lvl9pPr lvl="8" algn="ctr">
              <a:lnSpc>
                <a:spcPct val="100000"/>
              </a:lnSpc>
              <a:spcBef>
                <a:spcPts val="0"/>
              </a:spcBef>
              <a:spcAft>
                <a:spcPts val="0"/>
              </a:spcAft>
              <a:buClr>
                <a:schemeClr val="accent6"/>
              </a:buClr>
              <a:buSzPts val="2800"/>
              <a:buNone/>
              <a:defRPr>
                <a:solidFill>
                  <a:schemeClr val="accent6"/>
                </a:solidFill>
              </a:defRPr>
            </a:lvl9pPr>
          </a:lstStyle>
          <a:p/>
        </p:txBody>
      </p:sp>
      <p:sp>
        <p:nvSpPr>
          <p:cNvPr id="80" name="Google Shape;80;p47"/>
          <p:cNvSpPr txBox="1"/>
          <p:nvPr>
            <p:ph idx="3" type="title"/>
          </p:nvPr>
        </p:nvSpPr>
        <p:spPr>
          <a:xfrm>
            <a:off x="4658583" y="2706000"/>
            <a:ext cx="17454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2800"/>
              <a:buNone/>
              <a:defRPr sz="2200"/>
            </a:lvl1pPr>
            <a:lvl2pPr lvl="1" algn="ctr">
              <a:lnSpc>
                <a:spcPct val="100000"/>
              </a:lnSpc>
              <a:spcBef>
                <a:spcPts val="0"/>
              </a:spcBef>
              <a:spcAft>
                <a:spcPts val="0"/>
              </a:spcAft>
              <a:buClr>
                <a:schemeClr val="accent6"/>
              </a:buClr>
              <a:buSzPts val="2800"/>
              <a:buNone/>
              <a:defRPr>
                <a:solidFill>
                  <a:schemeClr val="accent6"/>
                </a:solidFill>
              </a:defRPr>
            </a:lvl2pPr>
            <a:lvl3pPr lvl="2" algn="ctr">
              <a:lnSpc>
                <a:spcPct val="100000"/>
              </a:lnSpc>
              <a:spcBef>
                <a:spcPts val="0"/>
              </a:spcBef>
              <a:spcAft>
                <a:spcPts val="0"/>
              </a:spcAft>
              <a:buClr>
                <a:schemeClr val="accent6"/>
              </a:buClr>
              <a:buSzPts val="2800"/>
              <a:buNone/>
              <a:defRPr>
                <a:solidFill>
                  <a:schemeClr val="accent6"/>
                </a:solidFill>
              </a:defRPr>
            </a:lvl3pPr>
            <a:lvl4pPr lvl="3" algn="ctr">
              <a:lnSpc>
                <a:spcPct val="100000"/>
              </a:lnSpc>
              <a:spcBef>
                <a:spcPts val="0"/>
              </a:spcBef>
              <a:spcAft>
                <a:spcPts val="0"/>
              </a:spcAft>
              <a:buClr>
                <a:schemeClr val="accent6"/>
              </a:buClr>
              <a:buSzPts val="2800"/>
              <a:buNone/>
              <a:defRPr>
                <a:solidFill>
                  <a:schemeClr val="accent6"/>
                </a:solidFill>
              </a:defRPr>
            </a:lvl4pPr>
            <a:lvl5pPr lvl="4" algn="ctr">
              <a:lnSpc>
                <a:spcPct val="100000"/>
              </a:lnSpc>
              <a:spcBef>
                <a:spcPts val="0"/>
              </a:spcBef>
              <a:spcAft>
                <a:spcPts val="0"/>
              </a:spcAft>
              <a:buClr>
                <a:schemeClr val="accent6"/>
              </a:buClr>
              <a:buSzPts val="2800"/>
              <a:buNone/>
              <a:defRPr>
                <a:solidFill>
                  <a:schemeClr val="accent6"/>
                </a:solidFill>
              </a:defRPr>
            </a:lvl5pPr>
            <a:lvl6pPr lvl="5" algn="ctr">
              <a:lnSpc>
                <a:spcPct val="100000"/>
              </a:lnSpc>
              <a:spcBef>
                <a:spcPts val="0"/>
              </a:spcBef>
              <a:spcAft>
                <a:spcPts val="0"/>
              </a:spcAft>
              <a:buClr>
                <a:schemeClr val="accent6"/>
              </a:buClr>
              <a:buSzPts val="2800"/>
              <a:buNone/>
              <a:defRPr>
                <a:solidFill>
                  <a:schemeClr val="accent6"/>
                </a:solidFill>
              </a:defRPr>
            </a:lvl6pPr>
            <a:lvl7pPr lvl="6" algn="ctr">
              <a:lnSpc>
                <a:spcPct val="100000"/>
              </a:lnSpc>
              <a:spcBef>
                <a:spcPts val="0"/>
              </a:spcBef>
              <a:spcAft>
                <a:spcPts val="0"/>
              </a:spcAft>
              <a:buClr>
                <a:schemeClr val="accent6"/>
              </a:buClr>
              <a:buSzPts val="2800"/>
              <a:buNone/>
              <a:defRPr>
                <a:solidFill>
                  <a:schemeClr val="accent6"/>
                </a:solidFill>
              </a:defRPr>
            </a:lvl7pPr>
            <a:lvl8pPr lvl="7" algn="ctr">
              <a:lnSpc>
                <a:spcPct val="100000"/>
              </a:lnSpc>
              <a:spcBef>
                <a:spcPts val="0"/>
              </a:spcBef>
              <a:spcAft>
                <a:spcPts val="0"/>
              </a:spcAft>
              <a:buClr>
                <a:schemeClr val="accent6"/>
              </a:buClr>
              <a:buSzPts val="2800"/>
              <a:buNone/>
              <a:defRPr>
                <a:solidFill>
                  <a:schemeClr val="accent6"/>
                </a:solidFill>
              </a:defRPr>
            </a:lvl8pPr>
            <a:lvl9pPr lvl="8" algn="ctr">
              <a:lnSpc>
                <a:spcPct val="100000"/>
              </a:lnSpc>
              <a:spcBef>
                <a:spcPts val="0"/>
              </a:spcBef>
              <a:spcAft>
                <a:spcPts val="0"/>
              </a:spcAft>
              <a:buClr>
                <a:schemeClr val="accent6"/>
              </a:buClr>
              <a:buSzPts val="2800"/>
              <a:buNone/>
              <a:defRPr>
                <a:solidFill>
                  <a:schemeClr val="accent6"/>
                </a:solidFill>
              </a:defRPr>
            </a:lvl9pPr>
          </a:lstStyle>
          <a:p/>
        </p:txBody>
      </p:sp>
      <p:sp>
        <p:nvSpPr>
          <p:cNvPr id="81" name="Google Shape;81;p47"/>
          <p:cNvSpPr txBox="1"/>
          <p:nvPr>
            <p:ph idx="4" type="title"/>
          </p:nvPr>
        </p:nvSpPr>
        <p:spPr>
          <a:xfrm>
            <a:off x="6577200" y="2706000"/>
            <a:ext cx="17454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2800"/>
              <a:buNone/>
              <a:defRPr sz="2200"/>
            </a:lvl1pPr>
            <a:lvl2pPr lvl="1" algn="ctr">
              <a:lnSpc>
                <a:spcPct val="100000"/>
              </a:lnSpc>
              <a:spcBef>
                <a:spcPts val="0"/>
              </a:spcBef>
              <a:spcAft>
                <a:spcPts val="0"/>
              </a:spcAft>
              <a:buClr>
                <a:schemeClr val="accent6"/>
              </a:buClr>
              <a:buSzPts val="2800"/>
              <a:buNone/>
              <a:defRPr>
                <a:solidFill>
                  <a:schemeClr val="accent6"/>
                </a:solidFill>
              </a:defRPr>
            </a:lvl2pPr>
            <a:lvl3pPr lvl="2" algn="ctr">
              <a:lnSpc>
                <a:spcPct val="100000"/>
              </a:lnSpc>
              <a:spcBef>
                <a:spcPts val="0"/>
              </a:spcBef>
              <a:spcAft>
                <a:spcPts val="0"/>
              </a:spcAft>
              <a:buClr>
                <a:schemeClr val="accent6"/>
              </a:buClr>
              <a:buSzPts val="2800"/>
              <a:buNone/>
              <a:defRPr>
                <a:solidFill>
                  <a:schemeClr val="accent6"/>
                </a:solidFill>
              </a:defRPr>
            </a:lvl3pPr>
            <a:lvl4pPr lvl="3" algn="ctr">
              <a:lnSpc>
                <a:spcPct val="100000"/>
              </a:lnSpc>
              <a:spcBef>
                <a:spcPts val="0"/>
              </a:spcBef>
              <a:spcAft>
                <a:spcPts val="0"/>
              </a:spcAft>
              <a:buClr>
                <a:schemeClr val="accent6"/>
              </a:buClr>
              <a:buSzPts val="2800"/>
              <a:buNone/>
              <a:defRPr>
                <a:solidFill>
                  <a:schemeClr val="accent6"/>
                </a:solidFill>
              </a:defRPr>
            </a:lvl4pPr>
            <a:lvl5pPr lvl="4" algn="ctr">
              <a:lnSpc>
                <a:spcPct val="100000"/>
              </a:lnSpc>
              <a:spcBef>
                <a:spcPts val="0"/>
              </a:spcBef>
              <a:spcAft>
                <a:spcPts val="0"/>
              </a:spcAft>
              <a:buClr>
                <a:schemeClr val="accent6"/>
              </a:buClr>
              <a:buSzPts val="2800"/>
              <a:buNone/>
              <a:defRPr>
                <a:solidFill>
                  <a:schemeClr val="accent6"/>
                </a:solidFill>
              </a:defRPr>
            </a:lvl5pPr>
            <a:lvl6pPr lvl="5" algn="ctr">
              <a:lnSpc>
                <a:spcPct val="100000"/>
              </a:lnSpc>
              <a:spcBef>
                <a:spcPts val="0"/>
              </a:spcBef>
              <a:spcAft>
                <a:spcPts val="0"/>
              </a:spcAft>
              <a:buClr>
                <a:schemeClr val="accent6"/>
              </a:buClr>
              <a:buSzPts val="2800"/>
              <a:buNone/>
              <a:defRPr>
                <a:solidFill>
                  <a:schemeClr val="accent6"/>
                </a:solidFill>
              </a:defRPr>
            </a:lvl6pPr>
            <a:lvl7pPr lvl="6" algn="ctr">
              <a:lnSpc>
                <a:spcPct val="100000"/>
              </a:lnSpc>
              <a:spcBef>
                <a:spcPts val="0"/>
              </a:spcBef>
              <a:spcAft>
                <a:spcPts val="0"/>
              </a:spcAft>
              <a:buClr>
                <a:schemeClr val="accent6"/>
              </a:buClr>
              <a:buSzPts val="2800"/>
              <a:buNone/>
              <a:defRPr>
                <a:solidFill>
                  <a:schemeClr val="accent6"/>
                </a:solidFill>
              </a:defRPr>
            </a:lvl7pPr>
            <a:lvl8pPr lvl="7" algn="ctr">
              <a:lnSpc>
                <a:spcPct val="100000"/>
              </a:lnSpc>
              <a:spcBef>
                <a:spcPts val="0"/>
              </a:spcBef>
              <a:spcAft>
                <a:spcPts val="0"/>
              </a:spcAft>
              <a:buClr>
                <a:schemeClr val="accent6"/>
              </a:buClr>
              <a:buSzPts val="2800"/>
              <a:buNone/>
              <a:defRPr>
                <a:solidFill>
                  <a:schemeClr val="accent6"/>
                </a:solidFill>
              </a:defRPr>
            </a:lvl8pPr>
            <a:lvl9pPr lvl="8" algn="ctr">
              <a:lnSpc>
                <a:spcPct val="100000"/>
              </a:lnSpc>
              <a:spcBef>
                <a:spcPts val="0"/>
              </a:spcBef>
              <a:spcAft>
                <a:spcPts val="0"/>
              </a:spcAft>
              <a:buClr>
                <a:schemeClr val="accent6"/>
              </a:buClr>
              <a:buSzPts val="2800"/>
              <a:buNone/>
              <a:defRPr>
                <a:solidFill>
                  <a:schemeClr val="accent6"/>
                </a:solidFill>
              </a:defRPr>
            </a:lvl9pPr>
          </a:lstStyle>
          <a:p/>
        </p:txBody>
      </p:sp>
      <p:sp>
        <p:nvSpPr>
          <p:cNvPr id="82" name="Google Shape;82;p47"/>
          <p:cNvSpPr txBox="1"/>
          <p:nvPr>
            <p:ph idx="1" type="subTitle"/>
          </p:nvPr>
        </p:nvSpPr>
        <p:spPr>
          <a:xfrm>
            <a:off x="779800" y="3317074"/>
            <a:ext cx="1828500" cy="766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sp>
        <p:nvSpPr>
          <p:cNvPr id="83" name="Google Shape;83;p47"/>
          <p:cNvSpPr txBox="1"/>
          <p:nvPr>
            <p:ph idx="5" type="subTitle"/>
          </p:nvPr>
        </p:nvSpPr>
        <p:spPr>
          <a:xfrm>
            <a:off x="2698417" y="3317085"/>
            <a:ext cx="1828500" cy="766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sp>
        <p:nvSpPr>
          <p:cNvPr id="84" name="Google Shape;84;p47"/>
          <p:cNvSpPr txBox="1"/>
          <p:nvPr>
            <p:ph idx="6" type="subTitle"/>
          </p:nvPr>
        </p:nvSpPr>
        <p:spPr>
          <a:xfrm>
            <a:off x="4617033" y="3317085"/>
            <a:ext cx="1828500" cy="766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sp>
        <p:nvSpPr>
          <p:cNvPr id="85" name="Google Shape;85;p47"/>
          <p:cNvSpPr txBox="1"/>
          <p:nvPr>
            <p:ph idx="7" type="subTitle"/>
          </p:nvPr>
        </p:nvSpPr>
        <p:spPr>
          <a:xfrm>
            <a:off x="6535650" y="3317084"/>
            <a:ext cx="1828500" cy="766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sp>
        <p:nvSpPr>
          <p:cNvPr id="86" name="Google Shape;86;p47"/>
          <p:cNvSpPr txBox="1"/>
          <p:nvPr>
            <p:ph idx="8"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7" name="Shape 87"/>
        <p:cNvGrpSpPr/>
        <p:nvPr/>
      </p:nvGrpSpPr>
      <p:grpSpPr>
        <a:xfrm>
          <a:off x="0" y="0"/>
          <a:ext cx="0" cy="0"/>
          <a:chOff x="0" y="0"/>
          <a:chExt cx="0" cy="0"/>
        </a:xfrm>
      </p:grpSpPr>
      <p:sp>
        <p:nvSpPr>
          <p:cNvPr id="88" name="Google Shape;88;p48"/>
          <p:cNvSpPr txBox="1"/>
          <p:nvPr>
            <p:ph type="title"/>
          </p:nvPr>
        </p:nvSpPr>
        <p:spPr>
          <a:xfrm>
            <a:off x="1496250" y="1152150"/>
            <a:ext cx="6151500" cy="28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8000">
                <a:solidFill>
                  <a:schemeClr val="dk1"/>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89" name="Shape 89"/>
        <p:cNvGrpSpPr/>
        <p:nvPr/>
      </p:nvGrpSpPr>
      <p:grpSpPr>
        <a:xfrm>
          <a:off x="0" y="0"/>
          <a:ext cx="0" cy="0"/>
          <a:chOff x="0" y="0"/>
          <a:chExt cx="0" cy="0"/>
        </a:xfrm>
      </p:grpSpPr>
      <p:sp>
        <p:nvSpPr>
          <p:cNvPr id="90" name="Google Shape;90;p49"/>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1">
    <p:spTree>
      <p:nvGrpSpPr>
        <p:cNvPr id="91" name="Shape 91"/>
        <p:cNvGrpSpPr/>
        <p:nvPr/>
      </p:nvGrpSpPr>
      <p:grpSpPr>
        <a:xfrm>
          <a:off x="0" y="0"/>
          <a:ext cx="0" cy="0"/>
          <a:chOff x="0" y="0"/>
          <a:chExt cx="0" cy="0"/>
        </a:xfrm>
      </p:grpSpPr>
      <p:sp>
        <p:nvSpPr>
          <p:cNvPr id="92" name="Google Shape;92;p50"/>
          <p:cNvSpPr txBox="1"/>
          <p:nvPr>
            <p:ph type="title"/>
          </p:nvPr>
        </p:nvSpPr>
        <p:spPr>
          <a:xfrm>
            <a:off x="3622990" y="1807388"/>
            <a:ext cx="49812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3" name="Google Shape;93;p50"/>
          <p:cNvSpPr txBox="1"/>
          <p:nvPr>
            <p:ph idx="2" type="title"/>
          </p:nvPr>
        </p:nvSpPr>
        <p:spPr>
          <a:xfrm>
            <a:off x="876150" y="1963501"/>
            <a:ext cx="2505600" cy="121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200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94" name="Google Shape;94;p50"/>
          <p:cNvSpPr txBox="1"/>
          <p:nvPr>
            <p:ph idx="1" type="subTitle"/>
          </p:nvPr>
        </p:nvSpPr>
        <p:spPr>
          <a:xfrm>
            <a:off x="3622990" y="2712713"/>
            <a:ext cx="4981200" cy="62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a:lvl1pPr>
            <a:lvl2pPr lvl="1" algn="l">
              <a:lnSpc>
                <a:spcPct val="115000"/>
              </a:lnSpc>
              <a:spcBef>
                <a:spcPts val="0"/>
              </a:spcBef>
              <a:spcAft>
                <a:spcPts val="0"/>
              </a:spcAft>
              <a:buSzPts val="2200"/>
              <a:buNone/>
              <a:defRPr sz="2200"/>
            </a:lvl2pPr>
            <a:lvl3pPr lvl="2" algn="l">
              <a:lnSpc>
                <a:spcPct val="115000"/>
              </a:lnSpc>
              <a:spcBef>
                <a:spcPts val="0"/>
              </a:spcBef>
              <a:spcAft>
                <a:spcPts val="0"/>
              </a:spcAft>
              <a:buSzPts val="2200"/>
              <a:buNone/>
              <a:defRPr sz="2200"/>
            </a:lvl3pPr>
            <a:lvl4pPr lvl="3" algn="l">
              <a:lnSpc>
                <a:spcPct val="115000"/>
              </a:lnSpc>
              <a:spcBef>
                <a:spcPts val="0"/>
              </a:spcBef>
              <a:spcAft>
                <a:spcPts val="0"/>
              </a:spcAft>
              <a:buSzPts val="2200"/>
              <a:buNone/>
              <a:defRPr sz="2200"/>
            </a:lvl4pPr>
            <a:lvl5pPr lvl="4" algn="l">
              <a:lnSpc>
                <a:spcPct val="115000"/>
              </a:lnSpc>
              <a:spcBef>
                <a:spcPts val="0"/>
              </a:spcBef>
              <a:spcAft>
                <a:spcPts val="0"/>
              </a:spcAft>
              <a:buSzPts val="2200"/>
              <a:buNone/>
              <a:defRPr sz="2200"/>
            </a:lvl5pPr>
            <a:lvl6pPr lvl="5" algn="l">
              <a:lnSpc>
                <a:spcPct val="115000"/>
              </a:lnSpc>
              <a:spcBef>
                <a:spcPts val="0"/>
              </a:spcBef>
              <a:spcAft>
                <a:spcPts val="0"/>
              </a:spcAft>
              <a:buSzPts val="2200"/>
              <a:buNone/>
              <a:defRPr sz="2200"/>
            </a:lvl6pPr>
            <a:lvl7pPr lvl="6" algn="l">
              <a:lnSpc>
                <a:spcPct val="115000"/>
              </a:lnSpc>
              <a:spcBef>
                <a:spcPts val="0"/>
              </a:spcBef>
              <a:spcAft>
                <a:spcPts val="0"/>
              </a:spcAft>
              <a:buSzPts val="2200"/>
              <a:buNone/>
              <a:defRPr sz="2200"/>
            </a:lvl7pPr>
            <a:lvl8pPr lvl="7" algn="l">
              <a:lnSpc>
                <a:spcPct val="115000"/>
              </a:lnSpc>
              <a:spcBef>
                <a:spcPts val="0"/>
              </a:spcBef>
              <a:spcAft>
                <a:spcPts val="0"/>
              </a:spcAft>
              <a:buSzPts val="2200"/>
              <a:buNone/>
              <a:defRPr sz="2200"/>
            </a:lvl8pPr>
            <a:lvl9pPr lvl="8" algn="l">
              <a:lnSpc>
                <a:spcPct val="115000"/>
              </a:lnSpc>
              <a:spcBef>
                <a:spcPts val="0"/>
              </a:spcBef>
              <a:spcAft>
                <a:spcPts val="0"/>
              </a:spcAft>
              <a:buSzPts val="2200"/>
              <a:buNone/>
              <a:defRPr sz="2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3">
    <p:spTree>
      <p:nvGrpSpPr>
        <p:cNvPr id="95" name="Shape 95"/>
        <p:cNvGrpSpPr/>
        <p:nvPr/>
      </p:nvGrpSpPr>
      <p:grpSpPr>
        <a:xfrm>
          <a:off x="0" y="0"/>
          <a:ext cx="0" cy="0"/>
          <a:chOff x="0" y="0"/>
          <a:chExt cx="0" cy="0"/>
        </a:xfrm>
      </p:grpSpPr>
      <p:sp>
        <p:nvSpPr>
          <p:cNvPr id="96" name="Google Shape;96;p51"/>
          <p:cNvSpPr txBox="1"/>
          <p:nvPr>
            <p:ph idx="1" type="subTitle"/>
          </p:nvPr>
        </p:nvSpPr>
        <p:spPr>
          <a:xfrm>
            <a:off x="1265787" y="1718223"/>
            <a:ext cx="3101400" cy="33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solidFill>
                  <a:srgbClr val="242424"/>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97" name="Google Shape;97;p51"/>
          <p:cNvSpPr txBox="1"/>
          <p:nvPr>
            <p:ph idx="2" type="subTitle"/>
          </p:nvPr>
        </p:nvSpPr>
        <p:spPr>
          <a:xfrm>
            <a:off x="4776824" y="2739375"/>
            <a:ext cx="3101400" cy="33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solidFill>
                  <a:srgbClr val="242424"/>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98" name="Google Shape;98;p51"/>
          <p:cNvSpPr txBox="1"/>
          <p:nvPr>
            <p:ph idx="3" type="subTitle"/>
          </p:nvPr>
        </p:nvSpPr>
        <p:spPr>
          <a:xfrm>
            <a:off x="1419794" y="3739311"/>
            <a:ext cx="3101400" cy="33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solidFill>
                  <a:srgbClr val="242424"/>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99" name="Google Shape;99;p51"/>
          <p:cNvSpPr txBox="1"/>
          <p:nvPr>
            <p:ph type="title"/>
          </p:nvPr>
        </p:nvSpPr>
        <p:spPr>
          <a:xfrm>
            <a:off x="1527850" y="1016399"/>
            <a:ext cx="2577300" cy="56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000"/>
              <a:buNone/>
              <a:defRPr sz="5200">
                <a:solidFill>
                  <a:schemeClr val="dk1"/>
                </a:solidFill>
              </a:defRPr>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100" name="Google Shape;100;p51"/>
          <p:cNvSpPr txBox="1"/>
          <p:nvPr>
            <p:ph idx="4" type="title"/>
          </p:nvPr>
        </p:nvSpPr>
        <p:spPr>
          <a:xfrm>
            <a:off x="5038874" y="2044670"/>
            <a:ext cx="2577300" cy="56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000"/>
              <a:buNone/>
              <a:defRPr sz="5200">
                <a:solidFill>
                  <a:schemeClr val="dk1"/>
                </a:solidFill>
              </a:defRPr>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101" name="Google Shape;101;p51"/>
          <p:cNvSpPr txBox="1"/>
          <p:nvPr>
            <p:ph idx="5" type="title"/>
          </p:nvPr>
        </p:nvSpPr>
        <p:spPr>
          <a:xfrm>
            <a:off x="1681850" y="3042276"/>
            <a:ext cx="2577300" cy="56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000"/>
              <a:buNone/>
              <a:defRPr sz="5700">
                <a:solidFill>
                  <a:schemeClr val="dk1"/>
                </a:solidFill>
              </a:defRPr>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9">
    <p:spTree>
      <p:nvGrpSpPr>
        <p:cNvPr id="102" name="Shape 102"/>
        <p:cNvGrpSpPr/>
        <p:nvPr/>
      </p:nvGrpSpPr>
      <p:grpSpPr>
        <a:xfrm>
          <a:off x="0" y="0"/>
          <a:ext cx="0" cy="0"/>
          <a:chOff x="0" y="0"/>
          <a:chExt cx="0" cy="0"/>
        </a:xfrm>
      </p:grpSpPr>
      <p:sp>
        <p:nvSpPr>
          <p:cNvPr id="103" name="Google Shape;103;p52"/>
          <p:cNvSpPr/>
          <p:nvPr/>
        </p:nvSpPr>
        <p:spPr>
          <a:xfrm rot="-7572997">
            <a:off x="11324283" y="2999012"/>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2"/>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5"/>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5"/>
          <p:cNvSpPr txBox="1"/>
          <p:nvPr>
            <p:ph idx="1" type="subTitle"/>
          </p:nvPr>
        </p:nvSpPr>
        <p:spPr>
          <a:xfrm>
            <a:off x="539500" y="1150475"/>
            <a:ext cx="8064900" cy="327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480"/>
              <a:buAutoNum type="arabicPeriod"/>
              <a:defRPr sz="1200"/>
            </a:lvl1pPr>
            <a:lvl2pPr lvl="1" algn="l">
              <a:lnSpc>
                <a:spcPct val="115000"/>
              </a:lnSpc>
              <a:spcBef>
                <a:spcPts val="0"/>
              </a:spcBef>
              <a:spcAft>
                <a:spcPts val="0"/>
              </a:spcAft>
              <a:buClr>
                <a:srgbClr val="434343"/>
              </a:buClr>
              <a:buSzPts val="480"/>
              <a:buFont typeface="Roboto Condensed Light"/>
              <a:buAutoNum type="alphaLcPeriod"/>
              <a:defRPr/>
            </a:lvl2pPr>
            <a:lvl3pPr lvl="2" algn="l">
              <a:lnSpc>
                <a:spcPct val="115000"/>
              </a:lnSpc>
              <a:spcBef>
                <a:spcPts val="0"/>
              </a:spcBef>
              <a:spcAft>
                <a:spcPts val="0"/>
              </a:spcAft>
              <a:buClr>
                <a:srgbClr val="434343"/>
              </a:buClr>
              <a:buSzPts val="480"/>
              <a:buFont typeface="Roboto Condensed Light"/>
              <a:buAutoNum type="romanLcPeriod"/>
              <a:defRPr/>
            </a:lvl3pPr>
            <a:lvl4pPr lvl="3" algn="l">
              <a:lnSpc>
                <a:spcPct val="115000"/>
              </a:lnSpc>
              <a:spcBef>
                <a:spcPts val="0"/>
              </a:spcBef>
              <a:spcAft>
                <a:spcPts val="0"/>
              </a:spcAft>
              <a:buClr>
                <a:srgbClr val="434343"/>
              </a:buClr>
              <a:buSzPts val="480"/>
              <a:buFont typeface="Roboto Condensed Light"/>
              <a:buAutoNum type="arabicPeriod"/>
              <a:defRPr/>
            </a:lvl4pPr>
            <a:lvl5pPr lvl="4" algn="l">
              <a:lnSpc>
                <a:spcPct val="115000"/>
              </a:lnSpc>
              <a:spcBef>
                <a:spcPts val="0"/>
              </a:spcBef>
              <a:spcAft>
                <a:spcPts val="0"/>
              </a:spcAft>
              <a:buClr>
                <a:srgbClr val="434343"/>
              </a:buClr>
              <a:buSzPts val="480"/>
              <a:buFont typeface="Roboto Condensed Light"/>
              <a:buAutoNum type="alphaLcPeriod"/>
              <a:defRPr/>
            </a:lvl5pPr>
            <a:lvl6pPr lvl="5" algn="l">
              <a:lnSpc>
                <a:spcPct val="115000"/>
              </a:lnSpc>
              <a:spcBef>
                <a:spcPts val="0"/>
              </a:spcBef>
              <a:spcAft>
                <a:spcPts val="0"/>
              </a:spcAft>
              <a:buClr>
                <a:srgbClr val="434343"/>
              </a:buClr>
              <a:buSzPts val="480"/>
              <a:buFont typeface="Roboto Condensed Light"/>
              <a:buAutoNum type="romanLcPeriod"/>
              <a:defRPr/>
            </a:lvl6pPr>
            <a:lvl7pPr lvl="6" algn="l">
              <a:lnSpc>
                <a:spcPct val="115000"/>
              </a:lnSpc>
              <a:spcBef>
                <a:spcPts val="0"/>
              </a:spcBef>
              <a:spcAft>
                <a:spcPts val="0"/>
              </a:spcAft>
              <a:buClr>
                <a:srgbClr val="434343"/>
              </a:buClr>
              <a:buSzPts val="480"/>
              <a:buFont typeface="Roboto Condensed Light"/>
              <a:buAutoNum type="arabicPeriod"/>
              <a:defRPr/>
            </a:lvl7pPr>
            <a:lvl8pPr lvl="7" algn="l">
              <a:lnSpc>
                <a:spcPct val="115000"/>
              </a:lnSpc>
              <a:spcBef>
                <a:spcPts val="0"/>
              </a:spcBef>
              <a:spcAft>
                <a:spcPts val="0"/>
              </a:spcAft>
              <a:buClr>
                <a:srgbClr val="434343"/>
              </a:buClr>
              <a:buSzPts val="480"/>
              <a:buFont typeface="Roboto Condensed Light"/>
              <a:buAutoNum type="alphaLcPeriod"/>
              <a:defRPr/>
            </a:lvl8pPr>
            <a:lvl9pPr lvl="8" algn="l">
              <a:lnSpc>
                <a:spcPct val="115000"/>
              </a:lnSpc>
              <a:spcBef>
                <a:spcPts val="0"/>
              </a:spcBef>
              <a:spcAft>
                <a:spcPts val="0"/>
              </a:spcAft>
              <a:buClr>
                <a:srgbClr val="434343"/>
              </a:buClr>
              <a:buSzPts val="480"/>
              <a:buFont typeface="Roboto Condensed Light"/>
              <a:buAutoNum type="romanLcPeriod"/>
              <a:defRPr/>
            </a:lvl9pPr>
          </a:lstStyle>
          <a:p/>
        </p:txBody>
      </p:sp>
      <p:sp>
        <p:nvSpPr>
          <p:cNvPr id="15" name="Google Shape;15;p35"/>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p53"/>
          <p:cNvSpPr txBox="1"/>
          <p:nvPr>
            <p:ph idx="1" type="body"/>
          </p:nvPr>
        </p:nvSpPr>
        <p:spPr>
          <a:xfrm>
            <a:off x="713100" y="3931300"/>
            <a:ext cx="7717800" cy="4101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800"/>
              <a:buNone/>
              <a:defRPr sz="2000">
                <a:solidFill>
                  <a:schemeClr val="lt2"/>
                </a:solidFill>
                <a:latin typeface="Montserrat Black"/>
                <a:ea typeface="Montserrat Black"/>
                <a:cs typeface="Montserrat Black"/>
                <a:sym typeface="Montserrat Black"/>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5">
    <p:spTree>
      <p:nvGrpSpPr>
        <p:cNvPr id="107" name="Shape 107"/>
        <p:cNvGrpSpPr/>
        <p:nvPr/>
      </p:nvGrpSpPr>
      <p:grpSpPr>
        <a:xfrm>
          <a:off x="0" y="0"/>
          <a:ext cx="0" cy="0"/>
          <a:chOff x="0" y="0"/>
          <a:chExt cx="0" cy="0"/>
        </a:xfrm>
      </p:grpSpPr>
      <p:sp>
        <p:nvSpPr>
          <p:cNvPr id="108" name="Google Shape;108;p54"/>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4"/>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110" name="Shape 110"/>
        <p:cNvGrpSpPr/>
        <p:nvPr/>
      </p:nvGrpSpPr>
      <p:grpSpPr>
        <a:xfrm>
          <a:off x="0" y="0"/>
          <a:ext cx="0" cy="0"/>
          <a:chOff x="0" y="0"/>
          <a:chExt cx="0" cy="0"/>
        </a:xfrm>
      </p:grpSpPr>
      <p:sp>
        <p:nvSpPr>
          <p:cNvPr id="111" name="Google Shape;111;p55"/>
          <p:cNvSpPr txBox="1"/>
          <p:nvPr>
            <p:ph type="title"/>
          </p:nvPr>
        </p:nvSpPr>
        <p:spPr>
          <a:xfrm>
            <a:off x="1248453" y="1612465"/>
            <a:ext cx="1828800" cy="30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6"/>
              </a:buClr>
              <a:buSzPts val="2200"/>
              <a:buNone/>
              <a:defRPr sz="2000"/>
            </a:lvl1pPr>
            <a:lvl2pPr lvl="1"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p:txBody>
      </p:sp>
      <p:sp>
        <p:nvSpPr>
          <p:cNvPr id="112" name="Google Shape;112;p55"/>
          <p:cNvSpPr txBox="1"/>
          <p:nvPr>
            <p:ph idx="2" type="title"/>
          </p:nvPr>
        </p:nvSpPr>
        <p:spPr>
          <a:xfrm>
            <a:off x="4009553" y="1612665"/>
            <a:ext cx="1828800" cy="30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6"/>
              </a:buClr>
              <a:buSzPts val="2200"/>
              <a:buNone/>
              <a:defRPr sz="2000"/>
            </a:lvl1pPr>
            <a:lvl2pPr lvl="1"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p:txBody>
      </p:sp>
      <p:sp>
        <p:nvSpPr>
          <p:cNvPr id="113" name="Google Shape;113;p55"/>
          <p:cNvSpPr txBox="1"/>
          <p:nvPr>
            <p:ph idx="3" type="title"/>
          </p:nvPr>
        </p:nvSpPr>
        <p:spPr>
          <a:xfrm>
            <a:off x="6868285" y="1612465"/>
            <a:ext cx="1828800" cy="30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6"/>
              </a:buClr>
              <a:buSzPts val="2200"/>
              <a:buNone/>
              <a:defRPr sz="2000"/>
            </a:lvl1pPr>
            <a:lvl2pPr lvl="1"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p:txBody>
      </p:sp>
      <p:sp>
        <p:nvSpPr>
          <p:cNvPr id="114" name="Google Shape;114;p55"/>
          <p:cNvSpPr txBox="1"/>
          <p:nvPr>
            <p:ph idx="4" type="title"/>
          </p:nvPr>
        </p:nvSpPr>
        <p:spPr>
          <a:xfrm>
            <a:off x="1205403" y="3331637"/>
            <a:ext cx="1828800" cy="30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6"/>
              </a:buClr>
              <a:buSzPts val="2200"/>
              <a:buNone/>
              <a:defRPr sz="2000"/>
            </a:lvl1pPr>
            <a:lvl2pPr lvl="1"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p:txBody>
      </p:sp>
      <p:sp>
        <p:nvSpPr>
          <p:cNvPr id="115" name="Google Shape;115;p55"/>
          <p:cNvSpPr txBox="1"/>
          <p:nvPr>
            <p:ph idx="5" type="title"/>
          </p:nvPr>
        </p:nvSpPr>
        <p:spPr>
          <a:xfrm>
            <a:off x="4009553" y="3331812"/>
            <a:ext cx="1828800" cy="30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6"/>
              </a:buClr>
              <a:buSzPts val="2200"/>
              <a:buNone/>
              <a:defRPr sz="2000"/>
            </a:lvl1pPr>
            <a:lvl2pPr lvl="1"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p:txBody>
      </p:sp>
      <p:sp>
        <p:nvSpPr>
          <p:cNvPr id="116" name="Google Shape;116;p55"/>
          <p:cNvSpPr txBox="1"/>
          <p:nvPr>
            <p:ph idx="6" type="title"/>
          </p:nvPr>
        </p:nvSpPr>
        <p:spPr>
          <a:xfrm>
            <a:off x="6868285" y="3331637"/>
            <a:ext cx="1828800" cy="30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6"/>
              </a:buClr>
              <a:buSzPts val="2200"/>
              <a:buNone/>
              <a:defRPr sz="2000"/>
            </a:lvl1pPr>
            <a:lvl2pPr lvl="1"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p:txBody>
      </p:sp>
      <p:sp>
        <p:nvSpPr>
          <p:cNvPr id="117" name="Google Shape;117;p55"/>
          <p:cNvSpPr txBox="1"/>
          <p:nvPr>
            <p:ph idx="1" type="subTitle"/>
          </p:nvPr>
        </p:nvSpPr>
        <p:spPr>
          <a:xfrm>
            <a:off x="1248450" y="1965088"/>
            <a:ext cx="1828800" cy="42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8" name="Google Shape;118;p55"/>
          <p:cNvSpPr txBox="1"/>
          <p:nvPr>
            <p:ph idx="7" type="subTitle"/>
          </p:nvPr>
        </p:nvSpPr>
        <p:spPr>
          <a:xfrm>
            <a:off x="4009553" y="1965413"/>
            <a:ext cx="1828800" cy="42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9" name="Google Shape;119;p55"/>
          <p:cNvSpPr txBox="1"/>
          <p:nvPr>
            <p:ph idx="8" type="subTitle"/>
          </p:nvPr>
        </p:nvSpPr>
        <p:spPr>
          <a:xfrm>
            <a:off x="6868285" y="1965213"/>
            <a:ext cx="1828800" cy="42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20" name="Google Shape;120;p55"/>
          <p:cNvSpPr txBox="1"/>
          <p:nvPr>
            <p:ph idx="9" type="subTitle"/>
          </p:nvPr>
        </p:nvSpPr>
        <p:spPr>
          <a:xfrm>
            <a:off x="1205400" y="3688387"/>
            <a:ext cx="1828800" cy="42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21" name="Google Shape;121;p55"/>
          <p:cNvSpPr txBox="1"/>
          <p:nvPr>
            <p:ph idx="13" type="subTitle"/>
          </p:nvPr>
        </p:nvSpPr>
        <p:spPr>
          <a:xfrm>
            <a:off x="4009553" y="3688387"/>
            <a:ext cx="1828800" cy="42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22" name="Google Shape;122;p55"/>
          <p:cNvSpPr txBox="1"/>
          <p:nvPr>
            <p:ph idx="14" type="subTitle"/>
          </p:nvPr>
        </p:nvSpPr>
        <p:spPr>
          <a:xfrm>
            <a:off x="6868285" y="3688212"/>
            <a:ext cx="1828800" cy="42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23" name="Google Shape;123;p55"/>
          <p:cNvSpPr txBox="1"/>
          <p:nvPr>
            <p:ph idx="15"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124" name="Shape 124"/>
        <p:cNvGrpSpPr/>
        <p:nvPr/>
      </p:nvGrpSpPr>
      <p:grpSpPr>
        <a:xfrm>
          <a:off x="0" y="0"/>
          <a:ext cx="0" cy="0"/>
          <a:chOff x="0" y="0"/>
          <a:chExt cx="0" cy="0"/>
        </a:xfrm>
      </p:grpSpPr>
      <p:sp>
        <p:nvSpPr>
          <p:cNvPr id="125" name="Google Shape;125;p56"/>
          <p:cNvSpPr txBox="1"/>
          <p:nvPr>
            <p:ph idx="1" type="subTitle"/>
          </p:nvPr>
        </p:nvSpPr>
        <p:spPr>
          <a:xfrm>
            <a:off x="891389" y="1585405"/>
            <a:ext cx="4937700" cy="33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solidFill>
                  <a:srgbClr val="242424"/>
                </a:solidFill>
                <a:latin typeface="Anaheim"/>
                <a:ea typeface="Anaheim"/>
                <a:cs typeface="Anaheim"/>
                <a:sym typeface="Anaheim"/>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26" name="Google Shape;126;p56"/>
          <p:cNvSpPr txBox="1"/>
          <p:nvPr>
            <p:ph idx="2" type="subTitle"/>
          </p:nvPr>
        </p:nvSpPr>
        <p:spPr>
          <a:xfrm>
            <a:off x="891389" y="2805988"/>
            <a:ext cx="4937700" cy="33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solidFill>
                  <a:srgbClr val="242424"/>
                </a:solidFill>
                <a:latin typeface="Anaheim"/>
                <a:ea typeface="Anaheim"/>
                <a:cs typeface="Anaheim"/>
                <a:sym typeface="Anaheim"/>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27" name="Google Shape;127;p56"/>
          <p:cNvSpPr txBox="1"/>
          <p:nvPr>
            <p:ph idx="3" type="subTitle"/>
          </p:nvPr>
        </p:nvSpPr>
        <p:spPr>
          <a:xfrm>
            <a:off x="891389" y="4049720"/>
            <a:ext cx="4937700" cy="33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solidFill>
                  <a:srgbClr val="242424"/>
                </a:solidFill>
                <a:latin typeface="Anaheim"/>
                <a:ea typeface="Anaheim"/>
                <a:cs typeface="Anaheim"/>
                <a:sym typeface="Anaheim"/>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28" name="Google Shape;128;p56"/>
          <p:cNvSpPr txBox="1"/>
          <p:nvPr>
            <p:ph type="title"/>
          </p:nvPr>
        </p:nvSpPr>
        <p:spPr>
          <a:xfrm>
            <a:off x="891389" y="762275"/>
            <a:ext cx="49377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000"/>
              <a:buNone/>
              <a:defRPr sz="52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129" name="Google Shape;129;p56"/>
          <p:cNvSpPr txBox="1"/>
          <p:nvPr>
            <p:ph idx="4" type="title"/>
          </p:nvPr>
        </p:nvSpPr>
        <p:spPr>
          <a:xfrm>
            <a:off x="891389" y="1978035"/>
            <a:ext cx="49377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000"/>
              <a:buNone/>
              <a:defRPr sz="52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130" name="Google Shape;130;p56"/>
          <p:cNvSpPr txBox="1"/>
          <p:nvPr>
            <p:ph idx="5" type="title"/>
          </p:nvPr>
        </p:nvSpPr>
        <p:spPr>
          <a:xfrm>
            <a:off x="891389" y="3193795"/>
            <a:ext cx="49377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000"/>
              <a:buNone/>
              <a:defRPr sz="57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
    <p:spTree>
      <p:nvGrpSpPr>
        <p:cNvPr id="131" name="Shape 131"/>
        <p:cNvGrpSpPr/>
        <p:nvPr/>
      </p:nvGrpSpPr>
      <p:grpSpPr>
        <a:xfrm>
          <a:off x="0" y="0"/>
          <a:ext cx="0" cy="0"/>
          <a:chOff x="0" y="0"/>
          <a:chExt cx="0" cy="0"/>
        </a:xfrm>
      </p:grpSpPr>
      <p:sp>
        <p:nvSpPr>
          <p:cNvPr id="132" name="Google Shape;132;p57"/>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1">
    <p:spTree>
      <p:nvGrpSpPr>
        <p:cNvPr id="133" name="Shape 133"/>
        <p:cNvGrpSpPr/>
        <p:nvPr/>
      </p:nvGrpSpPr>
      <p:grpSpPr>
        <a:xfrm>
          <a:off x="0" y="0"/>
          <a:ext cx="0" cy="0"/>
          <a:chOff x="0" y="0"/>
          <a:chExt cx="0" cy="0"/>
        </a:xfrm>
      </p:grpSpPr>
      <p:sp>
        <p:nvSpPr>
          <p:cNvPr id="134" name="Google Shape;134;p58"/>
          <p:cNvSpPr txBox="1"/>
          <p:nvPr>
            <p:ph idx="1" type="subTitle"/>
          </p:nvPr>
        </p:nvSpPr>
        <p:spPr>
          <a:xfrm>
            <a:off x="4732850" y="2230325"/>
            <a:ext cx="3139200" cy="12306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8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35" name="Google Shape;135;p58"/>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
    <p:spTree>
      <p:nvGrpSpPr>
        <p:cNvPr id="136" name="Shape 136"/>
        <p:cNvGrpSpPr/>
        <p:nvPr/>
      </p:nvGrpSpPr>
      <p:grpSpPr>
        <a:xfrm>
          <a:off x="0" y="0"/>
          <a:ext cx="0" cy="0"/>
          <a:chOff x="0" y="0"/>
          <a:chExt cx="0" cy="0"/>
        </a:xfrm>
      </p:grpSpPr>
      <p:sp>
        <p:nvSpPr>
          <p:cNvPr id="137" name="Google Shape;137;p59"/>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9"/>
          <p:cNvSpPr txBox="1"/>
          <p:nvPr>
            <p:ph idx="1" type="subTitle"/>
          </p:nvPr>
        </p:nvSpPr>
        <p:spPr>
          <a:xfrm>
            <a:off x="975300" y="2291425"/>
            <a:ext cx="3474600" cy="137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39" name="Google Shape;139;p59"/>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spTree>
      <p:nvGrpSpPr>
        <p:cNvPr id="140" name="Shape 140"/>
        <p:cNvGrpSpPr/>
        <p:nvPr/>
      </p:nvGrpSpPr>
      <p:grpSpPr>
        <a:xfrm>
          <a:off x="0" y="0"/>
          <a:ext cx="0" cy="0"/>
          <a:chOff x="0" y="0"/>
          <a:chExt cx="0" cy="0"/>
        </a:xfrm>
      </p:grpSpPr>
      <p:sp>
        <p:nvSpPr>
          <p:cNvPr id="141" name="Google Shape;141;p60"/>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60"/>
          <p:cNvSpPr txBox="1"/>
          <p:nvPr>
            <p:ph idx="1" type="subTitle"/>
          </p:nvPr>
        </p:nvSpPr>
        <p:spPr>
          <a:xfrm>
            <a:off x="4732850" y="2230325"/>
            <a:ext cx="3139200" cy="123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43" name="Google Shape;143;p60"/>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32">
    <p:spTree>
      <p:nvGrpSpPr>
        <p:cNvPr id="144" name="Shape 144"/>
        <p:cNvGrpSpPr/>
        <p:nvPr/>
      </p:nvGrpSpPr>
      <p:grpSpPr>
        <a:xfrm>
          <a:off x="0" y="0"/>
          <a:ext cx="0" cy="0"/>
          <a:chOff x="0" y="0"/>
          <a:chExt cx="0" cy="0"/>
        </a:xfrm>
      </p:grpSpPr>
      <p:sp>
        <p:nvSpPr>
          <p:cNvPr id="145" name="Google Shape;145;p61"/>
          <p:cNvSpPr txBox="1"/>
          <p:nvPr>
            <p:ph type="title"/>
          </p:nvPr>
        </p:nvSpPr>
        <p:spPr>
          <a:xfrm>
            <a:off x="735990" y="1504788"/>
            <a:ext cx="3602700" cy="58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46" name="Google Shape;146;p61"/>
          <p:cNvSpPr txBox="1"/>
          <p:nvPr>
            <p:ph idx="1" type="body"/>
          </p:nvPr>
        </p:nvSpPr>
        <p:spPr>
          <a:xfrm>
            <a:off x="735990" y="2094298"/>
            <a:ext cx="3602700" cy="15444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Char char="●"/>
              <a:defRPr sz="14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7" name="Shape 147"/>
        <p:cNvGrpSpPr/>
        <p:nvPr/>
      </p:nvGrpSpPr>
      <p:grpSpPr>
        <a:xfrm>
          <a:off x="0" y="0"/>
          <a:ext cx="0" cy="0"/>
          <a:chOff x="0" y="0"/>
          <a:chExt cx="0" cy="0"/>
        </a:xfrm>
      </p:grpSpPr>
      <p:sp>
        <p:nvSpPr>
          <p:cNvPr id="148" name="Google Shape;148;p62"/>
          <p:cNvSpPr/>
          <p:nvPr/>
        </p:nvSpPr>
        <p:spPr>
          <a:xfrm>
            <a:off x="-62425"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62"/>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5">
    <p:spTree>
      <p:nvGrpSpPr>
        <p:cNvPr id="16" name="Shape 16"/>
        <p:cNvGrpSpPr/>
        <p:nvPr/>
      </p:nvGrpSpPr>
      <p:grpSpPr>
        <a:xfrm>
          <a:off x="0" y="0"/>
          <a:ext cx="0" cy="0"/>
          <a:chOff x="0" y="0"/>
          <a:chExt cx="0" cy="0"/>
        </a:xfrm>
      </p:grpSpPr>
      <p:sp>
        <p:nvSpPr>
          <p:cNvPr id="17" name="Google Shape;17;p36"/>
          <p:cNvSpPr txBox="1"/>
          <p:nvPr>
            <p:ph type="title"/>
          </p:nvPr>
        </p:nvSpPr>
        <p:spPr>
          <a:xfrm>
            <a:off x="1991575" y="1754100"/>
            <a:ext cx="2580300" cy="43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Montserrat Black"/>
              <a:buNone/>
              <a:defRPr sz="2200"/>
            </a:lvl1pPr>
            <a:lvl2pPr lvl="1"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p:txBody>
      </p:sp>
      <p:sp>
        <p:nvSpPr>
          <p:cNvPr id="18" name="Google Shape;18;p36"/>
          <p:cNvSpPr txBox="1"/>
          <p:nvPr>
            <p:ph idx="1" type="subTitle"/>
          </p:nvPr>
        </p:nvSpPr>
        <p:spPr>
          <a:xfrm>
            <a:off x="1991575" y="2116975"/>
            <a:ext cx="2580300" cy="47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36"/>
          <p:cNvSpPr txBox="1"/>
          <p:nvPr>
            <p:ph idx="2" type="title"/>
          </p:nvPr>
        </p:nvSpPr>
        <p:spPr>
          <a:xfrm>
            <a:off x="5786525" y="1754100"/>
            <a:ext cx="2580300" cy="43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Montserrat Black"/>
              <a:buNone/>
              <a:defRPr sz="2200"/>
            </a:lvl1pPr>
            <a:lvl2pPr lvl="1"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p:txBody>
      </p:sp>
      <p:sp>
        <p:nvSpPr>
          <p:cNvPr id="20" name="Google Shape;20;p36"/>
          <p:cNvSpPr txBox="1"/>
          <p:nvPr>
            <p:ph idx="3" type="subTitle"/>
          </p:nvPr>
        </p:nvSpPr>
        <p:spPr>
          <a:xfrm>
            <a:off x="5786525" y="2116975"/>
            <a:ext cx="2580300" cy="47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36"/>
          <p:cNvSpPr txBox="1"/>
          <p:nvPr>
            <p:ph idx="4" type="title"/>
          </p:nvPr>
        </p:nvSpPr>
        <p:spPr>
          <a:xfrm>
            <a:off x="1991575" y="3094050"/>
            <a:ext cx="2580300" cy="43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Montserrat Black"/>
              <a:buNone/>
              <a:defRPr sz="2200"/>
            </a:lvl1pPr>
            <a:lvl2pPr lvl="1"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p:txBody>
      </p:sp>
      <p:sp>
        <p:nvSpPr>
          <p:cNvPr id="22" name="Google Shape;22;p36"/>
          <p:cNvSpPr txBox="1"/>
          <p:nvPr>
            <p:ph idx="5" type="title"/>
          </p:nvPr>
        </p:nvSpPr>
        <p:spPr>
          <a:xfrm>
            <a:off x="5786525" y="3094050"/>
            <a:ext cx="2580300" cy="43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Montserrat Black"/>
              <a:buNone/>
              <a:defRPr sz="2200"/>
            </a:lvl1pPr>
            <a:lvl2pPr lvl="1"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p:txBody>
      </p:sp>
      <p:sp>
        <p:nvSpPr>
          <p:cNvPr id="23" name="Google Shape;23;p36"/>
          <p:cNvSpPr txBox="1"/>
          <p:nvPr>
            <p:ph idx="6" type="subTitle"/>
          </p:nvPr>
        </p:nvSpPr>
        <p:spPr>
          <a:xfrm>
            <a:off x="5786525" y="3455900"/>
            <a:ext cx="2580300" cy="47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36"/>
          <p:cNvSpPr txBox="1"/>
          <p:nvPr>
            <p:ph idx="7" type="title"/>
          </p:nvPr>
        </p:nvSpPr>
        <p:spPr>
          <a:xfrm>
            <a:off x="1068700" y="1852888"/>
            <a:ext cx="822900" cy="6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700"/>
              <a:buNone/>
              <a:defRPr sz="3600">
                <a:solidFill>
                  <a:schemeClr val="dk1"/>
                </a:solidFill>
              </a:defRPr>
            </a:lvl1pPr>
            <a:lvl2pPr lvl="1" algn="ctr">
              <a:lnSpc>
                <a:spcPct val="100000"/>
              </a:lnSpc>
              <a:spcBef>
                <a:spcPts val="0"/>
              </a:spcBef>
              <a:spcAft>
                <a:spcPts val="0"/>
              </a:spcAft>
              <a:buSzPts val="4700"/>
              <a:buNone/>
              <a:defRPr sz="4700"/>
            </a:lvl2pPr>
            <a:lvl3pPr lvl="2" algn="ctr">
              <a:lnSpc>
                <a:spcPct val="100000"/>
              </a:lnSpc>
              <a:spcBef>
                <a:spcPts val="0"/>
              </a:spcBef>
              <a:spcAft>
                <a:spcPts val="0"/>
              </a:spcAft>
              <a:buSzPts val="4700"/>
              <a:buNone/>
              <a:defRPr sz="4700"/>
            </a:lvl3pPr>
            <a:lvl4pPr lvl="3" algn="ctr">
              <a:lnSpc>
                <a:spcPct val="100000"/>
              </a:lnSpc>
              <a:spcBef>
                <a:spcPts val="0"/>
              </a:spcBef>
              <a:spcAft>
                <a:spcPts val="0"/>
              </a:spcAft>
              <a:buSzPts val="4700"/>
              <a:buNone/>
              <a:defRPr sz="4700"/>
            </a:lvl4pPr>
            <a:lvl5pPr lvl="4" algn="ctr">
              <a:lnSpc>
                <a:spcPct val="100000"/>
              </a:lnSpc>
              <a:spcBef>
                <a:spcPts val="0"/>
              </a:spcBef>
              <a:spcAft>
                <a:spcPts val="0"/>
              </a:spcAft>
              <a:buSzPts val="4700"/>
              <a:buNone/>
              <a:defRPr sz="4700"/>
            </a:lvl5pPr>
            <a:lvl6pPr lvl="5" algn="ctr">
              <a:lnSpc>
                <a:spcPct val="100000"/>
              </a:lnSpc>
              <a:spcBef>
                <a:spcPts val="0"/>
              </a:spcBef>
              <a:spcAft>
                <a:spcPts val="0"/>
              </a:spcAft>
              <a:buSzPts val="4700"/>
              <a:buNone/>
              <a:defRPr sz="4700"/>
            </a:lvl6pPr>
            <a:lvl7pPr lvl="6" algn="ctr">
              <a:lnSpc>
                <a:spcPct val="100000"/>
              </a:lnSpc>
              <a:spcBef>
                <a:spcPts val="0"/>
              </a:spcBef>
              <a:spcAft>
                <a:spcPts val="0"/>
              </a:spcAft>
              <a:buSzPts val="4700"/>
              <a:buNone/>
              <a:defRPr sz="4700"/>
            </a:lvl7pPr>
            <a:lvl8pPr lvl="7" algn="ctr">
              <a:lnSpc>
                <a:spcPct val="100000"/>
              </a:lnSpc>
              <a:spcBef>
                <a:spcPts val="0"/>
              </a:spcBef>
              <a:spcAft>
                <a:spcPts val="0"/>
              </a:spcAft>
              <a:buSzPts val="4700"/>
              <a:buNone/>
              <a:defRPr sz="4700"/>
            </a:lvl8pPr>
            <a:lvl9pPr lvl="8" algn="ctr">
              <a:lnSpc>
                <a:spcPct val="100000"/>
              </a:lnSpc>
              <a:spcBef>
                <a:spcPts val="0"/>
              </a:spcBef>
              <a:spcAft>
                <a:spcPts val="0"/>
              </a:spcAft>
              <a:buSzPts val="4700"/>
              <a:buNone/>
              <a:defRPr sz="4700"/>
            </a:lvl9pPr>
          </a:lstStyle>
          <a:p/>
        </p:txBody>
      </p:sp>
      <p:sp>
        <p:nvSpPr>
          <p:cNvPr id="25" name="Google Shape;25;p36"/>
          <p:cNvSpPr txBox="1"/>
          <p:nvPr>
            <p:ph idx="8" type="title"/>
          </p:nvPr>
        </p:nvSpPr>
        <p:spPr>
          <a:xfrm>
            <a:off x="4868250" y="1858800"/>
            <a:ext cx="822900" cy="6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700"/>
              <a:buNone/>
              <a:defRPr sz="3600">
                <a:solidFill>
                  <a:schemeClr val="dk1"/>
                </a:solidFill>
              </a:defRPr>
            </a:lvl1pPr>
            <a:lvl2pPr lvl="1" algn="ctr">
              <a:lnSpc>
                <a:spcPct val="100000"/>
              </a:lnSpc>
              <a:spcBef>
                <a:spcPts val="0"/>
              </a:spcBef>
              <a:spcAft>
                <a:spcPts val="0"/>
              </a:spcAft>
              <a:buSzPts val="4700"/>
              <a:buNone/>
              <a:defRPr sz="4700"/>
            </a:lvl2pPr>
            <a:lvl3pPr lvl="2" algn="ctr">
              <a:lnSpc>
                <a:spcPct val="100000"/>
              </a:lnSpc>
              <a:spcBef>
                <a:spcPts val="0"/>
              </a:spcBef>
              <a:spcAft>
                <a:spcPts val="0"/>
              </a:spcAft>
              <a:buSzPts val="4700"/>
              <a:buNone/>
              <a:defRPr sz="4700"/>
            </a:lvl3pPr>
            <a:lvl4pPr lvl="3" algn="ctr">
              <a:lnSpc>
                <a:spcPct val="100000"/>
              </a:lnSpc>
              <a:spcBef>
                <a:spcPts val="0"/>
              </a:spcBef>
              <a:spcAft>
                <a:spcPts val="0"/>
              </a:spcAft>
              <a:buSzPts val="4700"/>
              <a:buNone/>
              <a:defRPr sz="4700"/>
            </a:lvl4pPr>
            <a:lvl5pPr lvl="4" algn="ctr">
              <a:lnSpc>
                <a:spcPct val="100000"/>
              </a:lnSpc>
              <a:spcBef>
                <a:spcPts val="0"/>
              </a:spcBef>
              <a:spcAft>
                <a:spcPts val="0"/>
              </a:spcAft>
              <a:buSzPts val="4700"/>
              <a:buNone/>
              <a:defRPr sz="4700"/>
            </a:lvl5pPr>
            <a:lvl6pPr lvl="5" algn="ctr">
              <a:lnSpc>
                <a:spcPct val="100000"/>
              </a:lnSpc>
              <a:spcBef>
                <a:spcPts val="0"/>
              </a:spcBef>
              <a:spcAft>
                <a:spcPts val="0"/>
              </a:spcAft>
              <a:buSzPts val="4700"/>
              <a:buNone/>
              <a:defRPr sz="4700"/>
            </a:lvl6pPr>
            <a:lvl7pPr lvl="6" algn="ctr">
              <a:lnSpc>
                <a:spcPct val="100000"/>
              </a:lnSpc>
              <a:spcBef>
                <a:spcPts val="0"/>
              </a:spcBef>
              <a:spcAft>
                <a:spcPts val="0"/>
              </a:spcAft>
              <a:buSzPts val="4700"/>
              <a:buNone/>
              <a:defRPr sz="4700"/>
            </a:lvl7pPr>
            <a:lvl8pPr lvl="7" algn="ctr">
              <a:lnSpc>
                <a:spcPct val="100000"/>
              </a:lnSpc>
              <a:spcBef>
                <a:spcPts val="0"/>
              </a:spcBef>
              <a:spcAft>
                <a:spcPts val="0"/>
              </a:spcAft>
              <a:buSzPts val="4700"/>
              <a:buNone/>
              <a:defRPr sz="4700"/>
            </a:lvl8pPr>
            <a:lvl9pPr lvl="8" algn="ctr">
              <a:lnSpc>
                <a:spcPct val="100000"/>
              </a:lnSpc>
              <a:spcBef>
                <a:spcPts val="0"/>
              </a:spcBef>
              <a:spcAft>
                <a:spcPts val="0"/>
              </a:spcAft>
              <a:buSzPts val="4700"/>
              <a:buNone/>
              <a:defRPr sz="4700"/>
            </a:lvl9pPr>
          </a:lstStyle>
          <a:p/>
        </p:txBody>
      </p:sp>
      <p:sp>
        <p:nvSpPr>
          <p:cNvPr id="26" name="Google Shape;26;p36"/>
          <p:cNvSpPr txBox="1"/>
          <p:nvPr>
            <p:ph idx="9" type="title"/>
          </p:nvPr>
        </p:nvSpPr>
        <p:spPr>
          <a:xfrm>
            <a:off x="1068700" y="3193550"/>
            <a:ext cx="822900" cy="6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700"/>
              <a:buNone/>
              <a:defRPr sz="3600">
                <a:solidFill>
                  <a:schemeClr val="dk1"/>
                </a:solidFill>
              </a:defRPr>
            </a:lvl1pPr>
            <a:lvl2pPr lvl="1" algn="ctr">
              <a:lnSpc>
                <a:spcPct val="100000"/>
              </a:lnSpc>
              <a:spcBef>
                <a:spcPts val="0"/>
              </a:spcBef>
              <a:spcAft>
                <a:spcPts val="0"/>
              </a:spcAft>
              <a:buSzPts val="4700"/>
              <a:buNone/>
              <a:defRPr sz="4700"/>
            </a:lvl2pPr>
            <a:lvl3pPr lvl="2" algn="ctr">
              <a:lnSpc>
                <a:spcPct val="100000"/>
              </a:lnSpc>
              <a:spcBef>
                <a:spcPts val="0"/>
              </a:spcBef>
              <a:spcAft>
                <a:spcPts val="0"/>
              </a:spcAft>
              <a:buSzPts val="4700"/>
              <a:buNone/>
              <a:defRPr sz="4700"/>
            </a:lvl3pPr>
            <a:lvl4pPr lvl="3" algn="ctr">
              <a:lnSpc>
                <a:spcPct val="100000"/>
              </a:lnSpc>
              <a:spcBef>
                <a:spcPts val="0"/>
              </a:spcBef>
              <a:spcAft>
                <a:spcPts val="0"/>
              </a:spcAft>
              <a:buSzPts val="4700"/>
              <a:buNone/>
              <a:defRPr sz="4700"/>
            </a:lvl4pPr>
            <a:lvl5pPr lvl="4" algn="ctr">
              <a:lnSpc>
                <a:spcPct val="100000"/>
              </a:lnSpc>
              <a:spcBef>
                <a:spcPts val="0"/>
              </a:spcBef>
              <a:spcAft>
                <a:spcPts val="0"/>
              </a:spcAft>
              <a:buSzPts val="4700"/>
              <a:buNone/>
              <a:defRPr sz="4700"/>
            </a:lvl5pPr>
            <a:lvl6pPr lvl="5" algn="ctr">
              <a:lnSpc>
                <a:spcPct val="100000"/>
              </a:lnSpc>
              <a:spcBef>
                <a:spcPts val="0"/>
              </a:spcBef>
              <a:spcAft>
                <a:spcPts val="0"/>
              </a:spcAft>
              <a:buSzPts val="4700"/>
              <a:buNone/>
              <a:defRPr sz="4700"/>
            </a:lvl6pPr>
            <a:lvl7pPr lvl="6" algn="ctr">
              <a:lnSpc>
                <a:spcPct val="100000"/>
              </a:lnSpc>
              <a:spcBef>
                <a:spcPts val="0"/>
              </a:spcBef>
              <a:spcAft>
                <a:spcPts val="0"/>
              </a:spcAft>
              <a:buSzPts val="4700"/>
              <a:buNone/>
              <a:defRPr sz="4700"/>
            </a:lvl7pPr>
            <a:lvl8pPr lvl="7" algn="ctr">
              <a:lnSpc>
                <a:spcPct val="100000"/>
              </a:lnSpc>
              <a:spcBef>
                <a:spcPts val="0"/>
              </a:spcBef>
              <a:spcAft>
                <a:spcPts val="0"/>
              </a:spcAft>
              <a:buSzPts val="4700"/>
              <a:buNone/>
              <a:defRPr sz="4700"/>
            </a:lvl8pPr>
            <a:lvl9pPr lvl="8" algn="ctr">
              <a:lnSpc>
                <a:spcPct val="100000"/>
              </a:lnSpc>
              <a:spcBef>
                <a:spcPts val="0"/>
              </a:spcBef>
              <a:spcAft>
                <a:spcPts val="0"/>
              </a:spcAft>
              <a:buSzPts val="4700"/>
              <a:buNone/>
              <a:defRPr sz="4700"/>
            </a:lvl9pPr>
          </a:lstStyle>
          <a:p/>
        </p:txBody>
      </p:sp>
      <p:sp>
        <p:nvSpPr>
          <p:cNvPr id="27" name="Google Shape;27;p36"/>
          <p:cNvSpPr txBox="1"/>
          <p:nvPr>
            <p:ph idx="13" type="title"/>
          </p:nvPr>
        </p:nvSpPr>
        <p:spPr>
          <a:xfrm>
            <a:off x="4868250" y="3198175"/>
            <a:ext cx="822900" cy="6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700"/>
              <a:buNone/>
              <a:defRPr sz="3600">
                <a:solidFill>
                  <a:schemeClr val="dk1"/>
                </a:solidFill>
              </a:defRPr>
            </a:lvl1pPr>
            <a:lvl2pPr lvl="1" algn="ctr">
              <a:lnSpc>
                <a:spcPct val="100000"/>
              </a:lnSpc>
              <a:spcBef>
                <a:spcPts val="0"/>
              </a:spcBef>
              <a:spcAft>
                <a:spcPts val="0"/>
              </a:spcAft>
              <a:buSzPts val="4700"/>
              <a:buNone/>
              <a:defRPr sz="4700"/>
            </a:lvl2pPr>
            <a:lvl3pPr lvl="2" algn="ctr">
              <a:lnSpc>
                <a:spcPct val="100000"/>
              </a:lnSpc>
              <a:spcBef>
                <a:spcPts val="0"/>
              </a:spcBef>
              <a:spcAft>
                <a:spcPts val="0"/>
              </a:spcAft>
              <a:buSzPts val="4700"/>
              <a:buNone/>
              <a:defRPr sz="4700"/>
            </a:lvl3pPr>
            <a:lvl4pPr lvl="3" algn="ctr">
              <a:lnSpc>
                <a:spcPct val="100000"/>
              </a:lnSpc>
              <a:spcBef>
                <a:spcPts val="0"/>
              </a:spcBef>
              <a:spcAft>
                <a:spcPts val="0"/>
              </a:spcAft>
              <a:buSzPts val="4700"/>
              <a:buNone/>
              <a:defRPr sz="4700"/>
            </a:lvl4pPr>
            <a:lvl5pPr lvl="4" algn="ctr">
              <a:lnSpc>
                <a:spcPct val="100000"/>
              </a:lnSpc>
              <a:spcBef>
                <a:spcPts val="0"/>
              </a:spcBef>
              <a:spcAft>
                <a:spcPts val="0"/>
              </a:spcAft>
              <a:buSzPts val="4700"/>
              <a:buNone/>
              <a:defRPr sz="4700"/>
            </a:lvl5pPr>
            <a:lvl6pPr lvl="5" algn="ctr">
              <a:lnSpc>
                <a:spcPct val="100000"/>
              </a:lnSpc>
              <a:spcBef>
                <a:spcPts val="0"/>
              </a:spcBef>
              <a:spcAft>
                <a:spcPts val="0"/>
              </a:spcAft>
              <a:buSzPts val="4700"/>
              <a:buNone/>
              <a:defRPr sz="4700"/>
            </a:lvl6pPr>
            <a:lvl7pPr lvl="6" algn="ctr">
              <a:lnSpc>
                <a:spcPct val="100000"/>
              </a:lnSpc>
              <a:spcBef>
                <a:spcPts val="0"/>
              </a:spcBef>
              <a:spcAft>
                <a:spcPts val="0"/>
              </a:spcAft>
              <a:buSzPts val="4700"/>
              <a:buNone/>
              <a:defRPr sz="4700"/>
            </a:lvl7pPr>
            <a:lvl8pPr lvl="7" algn="ctr">
              <a:lnSpc>
                <a:spcPct val="100000"/>
              </a:lnSpc>
              <a:spcBef>
                <a:spcPts val="0"/>
              </a:spcBef>
              <a:spcAft>
                <a:spcPts val="0"/>
              </a:spcAft>
              <a:buSzPts val="4700"/>
              <a:buNone/>
              <a:defRPr sz="4700"/>
            </a:lvl8pPr>
            <a:lvl9pPr lvl="8" algn="ctr">
              <a:lnSpc>
                <a:spcPct val="100000"/>
              </a:lnSpc>
              <a:spcBef>
                <a:spcPts val="0"/>
              </a:spcBef>
              <a:spcAft>
                <a:spcPts val="0"/>
              </a:spcAft>
              <a:buSzPts val="4700"/>
              <a:buNone/>
              <a:defRPr sz="4700"/>
            </a:lvl9pPr>
          </a:lstStyle>
          <a:p/>
        </p:txBody>
      </p:sp>
      <p:sp>
        <p:nvSpPr>
          <p:cNvPr id="28" name="Google Shape;28;p36"/>
          <p:cNvSpPr txBox="1"/>
          <p:nvPr>
            <p:ph idx="14" type="subTitle"/>
          </p:nvPr>
        </p:nvSpPr>
        <p:spPr>
          <a:xfrm>
            <a:off x="1991575" y="3455900"/>
            <a:ext cx="2580300" cy="47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36"/>
          <p:cNvSpPr txBox="1"/>
          <p:nvPr>
            <p:ph idx="15"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30">
    <p:spTree>
      <p:nvGrpSpPr>
        <p:cNvPr id="150" name="Shape 150"/>
        <p:cNvGrpSpPr/>
        <p:nvPr/>
      </p:nvGrpSpPr>
      <p:grpSpPr>
        <a:xfrm>
          <a:off x="0" y="0"/>
          <a:ext cx="0" cy="0"/>
          <a:chOff x="0" y="0"/>
          <a:chExt cx="0" cy="0"/>
        </a:xfrm>
      </p:grpSpPr>
      <p:sp>
        <p:nvSpPr>
          <p:cNvPr id="151" name="Google Shape;151;p63"/>
          <p:cNvSpPr txBox="1"/>
          <p:nvPr>
            <p:ph type="title"/>
          </p:nvPr>
        </p:nvSpPr>
        <p:spPr>
          <a:xfrm>
            <a:off x="3403083" y="2033125"/>
            <a:ext cx="1698600" cy="491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52" name="Google Shape;152;p63"/>
          <p:cNvSpPr txBox="1"/>
          <p:nvPr>
            <p:ph idx="1" type="subTitle"/>
          </p:nvPr>
        </p:nvSpPr>
        <p:spPr>
          <a:xfrm>
            <a:off x="5101675" y="2033125"/>
            <a:ext cx="3387000" cy="49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153" name="Google Shape;153;p63"/>
          <p:cNvSpPr txBox="1"/>
          <p:nvPr>
            <p:ph idx="2" type="title"/>
          </p:nvPr>
        </p:nvSpPr>
        <p:spPr>
          <a:xfrm>
            <a:off x="3400925" y="2721475"/>
            <a:ext cx="1700700" cy="491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54" name="Google Shape;154;p63"/>
          <p:cNvSpPr txBox="1"/>
          <p:nvPr>
            <p:ph idx="3" type="subTitle"/>
          </p:nvPr>
        </p:nvSpPr>
        <p:spPr>
          <a:xfrm>
            <a:off x="5101675" y="2721475"/>
            <a:ext cx="3387000" cy="49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155" name="Google Shape;155;p63"/>
          <p:cNvSpPr txBox="1"/>
          <p:nvPr>
            <p:ph idx="4" type="title"/>
          </p:nvPr>
        </p:nvSpPr>
        <p:spPr>
          <a:xfrm>
            <a:off x="3401999" y="3415050"/>
            <a:ext cx="1698600" cy="491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56" name="Google Shape;156;p63"/>
          <p:cNvSpPr txBox="1"/>
          <p:nvPr>
            <p:ph idx="5" type="subTitle"/>
          </p:nvPr>
        </p:nvSpPr>
        <p:spPr>
          <a:xfrm>
            <a:off x="5101675" y="3404550"/>
            <a:ext cx="3387000" cy="51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157" name="Google Shape;157;p63"/>
          <p:cNvSpPr txBox="1"/>
          <p:nvPr>
            <p:ph idx="6"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3">
    <p:spTree>
      <p:nvGrpSpPr>
        <p:cNvPr id="158" name="Shape 158"/>
        <p:cNvGrpSpPr/>
        <p:nvPr/>
      </p:nvGrpSpPr>
      <p:grpSpPr>
        <a:xfrm>
          <a:off x="0" y="0"/>
          <a:ext cx="0" cy="0"/>
          <a:chOff x="0" y="0"/>
          <a:chExt cx="0" cy="0"/>
        </a:xfrm>
      </p:grpSpPr>
      <p:sp>
        <p:nvSpPr>
          <p:cNvPr id="159" name="Google Shape;159;p64"/>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
    <p:spTree>
      <p:nvGrpSpPr>
        <p:cNvPr id="160" name="Shape 160"/>
        <p:cNvGrpSpPr/>
        <p:nvPr/>
      </p:nvGrpSpPr>
      <p:grpSpPr>
        <a:xfrm>
          <a:off x="0" y="0"/>
          <a:ext cx="0" cy="0"/>
          <a:chOff x="0" y="0"/>
          <a:chExt cx="0" cy="0"/>
        </a:xfrm>
      </p:grpSpPr>
      <p:sp>
        <p:nvSpPr>
          <p:cNvPr id="161" name="Google Shape;161;p65"/>
          <p:cNvSpPr txBox="1"/>
          <p:nvPr>
            <p:ph type="title"/>
          </p:nvPr>
        </p:nvSpPr>
        <p:spPr>
          <a:xfrm>
            <a:off x="2325300" y="713225"/>
            <a:ext cx="4493400" cy="61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60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62" name="Google Shape;162;p65"/>
          <p:cNvSpPr txBox="1"/>
          <p:nvPr/>
        </p:nvSpPr>
        <p:spPr>
          <a:xfrm>
            <a:off x="2489550" y="3372600"/>
            <a:ext cx="4164900" cy="8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Quicksand"/>
                <a:ea typeface="Quicksand"/>
                <a:cs typeface="Quicksand"/>
                <a:sym typeface="Quicksand"/>
              </a:rPr>
              <a:t>CREDITS: This presentation template was created by </a:t>
            </a:r>
            <a:r>
              <a:rPr b="1" i="0" lang="en" sz="1400" u="none" cap="none" strike="noStrike">
                <a:solidFill>
                  <a:schemeClr val="lt1"/>
                </a:solidFill>
                <a:uFill>
                  <a:noFill/>
                </a:uFill>
                <a:latin typeface="Quicksand"/>
                <a:ea typeface="Quicksand"/>
                <a:cs typeface="Quicksand"/>
                <a:sym typeface="Quicksand"/>
                <a:hlinkClick r:id="rId2">
                  <a:extLst>
                    <a:ext uri="{A12FA001-AC4F-418D-AE19-62706E023703}">
                      <ahyp:hlinkClr val="tx"/>
                    </a:ext>
                  </a:extLst>
                </a:hlinkClick>
              </a:rPr>
              <a:t>Slidesgo</a:t>
            </a:r>
            <a:r>
              <a:rPr b="0" i="0" lang="en" sz="1400" u="none" cap="none" strike="noStrike">
                <a:solidFill>
                  <a:schemeClr val="lt1"/>
                </a:solidFill>
                <a:latin typeface="Quicksand"/>
                <a:ea typeface="Quicksand"/>
                <a:cs typeface="Quicksand"/>
                <a:sym typeface="Quicksand"/>
              </a:rPr>
              <a:t>, including icons by </a:t>
            </a:r>
            <a:r>
              <a:rPr b="1" i="0" lang="en" sz="1400" u="none" cap="none" strike="noStrike">
                <a:solidFill>
                  <a:schemeClr val="lt1"/>
                </a:solidFill>
                <a:uFill>
                  <a:noFill/>
                </a:uFill>
                <a:latin typeface="Quicksand"/>
                <a:ea typeface="Quicksand"/>
                <a:cs typeface="Quicksand"/>
                <a:sym typeface="Quicksand"/>
                <a:hlinkClick r:id="rId3">
                  <a:extLst>
                    <a:ext uri="{A12FA001-AC4F-418D-AE19-62706E023703}">
                      <ahyp:hlinkClr val="tx"/>
                    </a:ext>
                  </a:extLst>
                </a:hlinkClick>
              </a:rPr>
              <a:t>Flaticon</a:t>
            </a:r>
            <a:r>
              <a:rPr b="0" i="0" lang="en" sz="1400" u="none" cap="none" strike="noStrike">
                <a:solidFill>
                  <a:schemeClr val="lt1"/>
                </a:solidFill>
                <a:latin typeface="Quicksand"/>
                <a:ea typeface="Quicksand"/>
                <a:cs typeface="Quicksand"/>
                <a:sym typeface="Quicksand"/>
              </a:rPr>
              <a:t>, infographics &amp; images by </a:t>
            </a:r>
            <a:r>
              <a:rPr b="1" i="0" lang="en" sz="1400" u="none" cap="none" strike="noStrike">
                <a:solidFill>
                  <a:schemeClr val="lt1"/>
                </a:solidFill>
                <a:uFill>
                  <a:noFill/>
                </a:uFill>
                <a:latin typeface="Quicksand"/>
                <a:ea typeface="Quicksand"/>
                <a:cs typeface="Quicksand"/>
                <a:sym typeface="Quicksand"/>
                <a:hlinkClick r:id="rId4">
                  <a:extLst>
                    <a:ext uri="{A12FA001-AC4F-418D-AE19-62706E023703}">
                      <ahyp:hlinkClr val="tx"/>
                    </a:ext>
                  </a:extLst>
                </a:hlinkClick>
              </a:rPr>
              <a:t>Freepik</a:t>
            </a:r>
            <a:endParaRPr b="1" i="0" sz="1400" u="none" cap="none" strike="noStrike">
              <a:solidFill>
                <a:schemeClr val="lt1"/>
              </a:solidFill>
              <a:latin typeface="Quicksand"/>
              <a:ea typeface="Quicksand"/>
              <a:cs typeface="Quicksand"/>
              <a:sym typeface="Quicksand"/>
            </a:endParaRPr>
          </a:p>
        </p:txBody>
      </p:sp>
      <p:sp>
        <p:nvSpPr>
          <p:cNvPr id="163" name="Google Shape;163;p65"/>
          <p:cNvSpPr txBox="1"/>
          <p:nvPr>
            <p:ph idx="1" type="subTitle"/>
          </p:nvPr>
        </p:nvSpPr>
        <p:spPr>
          <a:xfrm>
            <a:off x="2521500" y="1329325"/>
            <a:ext cx="4101000" cy="13854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600"/>
              <a:buNone/>
              <a:defRPr sz="14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64" name="Shape 164"/>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8">
    <p:spTree>
      <p:nvGrpSpPr>
        <p:cNvPr id="165" name="Shape 165"/>
        <p:cNvGrpSpPr/>
        <p:nvPr/>
      </p:nvGrpSpPr>
      <p:grpSpPr>
        <a:xfrm>
          <a:off x="0" y="0"/>
          <a:ext cx="0" cy="0"/>
          <a:chOff x="0" y="0"/>
          <a:chExt cx="0" cy="0"/>
        </a:xfrm>
      </p:grpSpPr>
      <p:sp>
        <p:nvSpPr>
          <p:cNvPr id="166" name="Google Shape;166;p67"/>
          <p:cNvSpPr/>
          <p:nvPr/>
        </p:nvSpPr>
        <p:spPr>
          <a:xfrm flipH="1">
            <a:off x="-184147"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9">
    <p:spTree>
      <p:nvGrpSpPr>
        <p:cNvPr id="167" name="Shape 167"/>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4" name="Shape 174"/>
        <p:cNvGrpSpPr/>
        <p:nvPr/>
      </p:nvGrpSpPr>
      <p:grpSpPr>
        <a:xfrm>
          <a:off x="0" y="0"/>
          <a:ext cx="0" cy="0"/>
          <a:chOff x="0" y="0"/>
          <a:chExt cx="0" cy="0"/>
        </a:xfrm>
      </p:grpSpPr>
      <p:sp>
        <p:nvSpPr>
          <p:cNvPr id="175" name="Google Shape;175;g1a5b97a7942_6_6"/>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 name="Google Shape;176;g1a5b97a7942_6_6"/>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77" name="Google Shape;177;g1a5b97a7942_6_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g1a5b97a7942_6_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g1a5b97a7942_6_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0" name="Shape 180"/>
        <p:cNvGrpSpPr/>
        <p:nvPr/>
      </p:nvGrpSpPr>
      <p:grpSpPr>
        <a:xfrm>
          <a:off x="0" y="0"/>
          <a:ext cx="0" cy="0"/>
          <a:chOff x="0" y="0"/>
          <a:chExt cx="0" cy="0"/>
        </a:xfrm>
      </p:grpSpPr>
      <p:sp>
        <p:nvSpPr>
          <p:cNvPr id="181" name="Google Shape;181;g1a5b97a7942_6_1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g1a5b97a7942_6_12"/>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3" name="Google Shape;183;g1a5b97a7942_6_1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g1a5b97a7942_6_1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g1a5b97a7942_6_1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6" name="Shape 186"/>
        <p:cNvGrpSpPr/>
        <p:nvPr/>
      </p:nvGrpSpPr>
      <p:grpSpPr>
        <a:xfrm>
          <a:off x="0" y="0"/>
          <a:ext cx="0" cy="0"/>
          <a:chOff x="0" y="0"/>
          <a:chExt cx="0" cy="0"/>
        </a:xfrm>
      </p:grpSpPr>
      <p:sp>
        <p:nvSpPr>
          <p:cNvPr id="187" name="Google Shape;187;g1a5b97a7942_6_18"/>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g1a5b97a7942_6_18"/>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89" name="Google Shape;189;g1a5b97a7942_6_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g1a5b97a7942_6_1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g1a5b97a7942_6_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92" name="Shape 192"/>
        <p:cNvGrpSpPr/>
        <p:nvPr/>
      </p:nvGrpSpPr>
      <p:grpSpPr>
        <a:xfrm>
          <a:off x="0" y="0"/>
          <a:ext cx="0" cy="0"/>
          <a:chOff x="0" y="0"/>
          <a:chExt cx="0" cy="0"/>
        </a:xfrm>
      </p:grpSpPr>
      <p:sp>
        <p:nvSpPr>
          <p:cNvPr id="193" name="Google Shape;193;g1a5b97a7942_6_2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g1a5b97a7942_6_24"/>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5" name="Google Shape;195;g1a5b97a7942_6_24"/>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6" name="Google Shape;196;g1a5b97a7942_6_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g1a5b97a7942_6_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g1a5b97a7942_6_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37"/>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7"/>
          <p:cNvSpPr txBox="1"/>
          <p:nvPr>
            <p:ph type="title"/>
          </p:nvPr>
        </p:nvSpPr>
        <p:spPr>
          <a:xfrm>
            <a:off x="1146900" y="3068936"/>
            <a:ext cx="68502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3" name="Google Shape;33;p37"/>
          <p:cNvSpPr txBox="1"/>
          <p:nvPr>
            <p:ph idx="2" type="title"/>
          </p:nvPr>
        </p:nvSpPr>
        <p:spPr>
          <a:xfrm>
            <a:off x="3140400" y="925223"/>
            <a:ext cx="2863200" cy="170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200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34" name="Google Shape;34;p37"/>
          <p:cNvSpPr txBox="1"/>
          <p:nvPr>
            <p:ph idx="1" type="subTitle"/>
          </p:nvPr>
        </p:nvSpPr>
        <p:spPr>
          <a:xfrm>
            <a:off x="1693800" y="3823464"/>
            <a:ext cx="5756400" cy="6234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2200"/>
              <a:buNone/>
              <a:defRPr/>
            </a:lvl1pPr>
            <a:lvl2pPr lvl="1" algn="l">
              <a:lnSpc>
                <a:spcPct val="115000"/>
              </a:lnSpc>
              <a:spcBef>
                <a:spcPts val="0"/>
              </a:spcBef>
              <a:spcAft>
                <a:spcPts val="0"/>
              </a:spcAft>
              <a:buSzPts val="2200"/>
              <a:buNone/>
              <a:defRPr sz="2200"/>
            </a:lvl2pPr>
            <a:lvl3pPr lvl="2" algn="l">
              <a:lnSpc>
                <a:spcPct val="115000"/>
              </a:lnSpc>
              <a:spcBef>
                <a:spcPts val="0"/>
              </a:spcBef>
              <a:spcAft>
                <a:spcPts val="0"/>
              </a:spcAft>
              <a:buSzPts val="2200"/>
              <a:buNone/>
              <a:defRPr sz="2200"/>
            </a:lvl3pPr>
            <a:lvl4pPr lvl="3" algn="l">
              <a:lnSpc>
                <a:spcPct val="115000"/>
              </a:lnSpc>
              <a:spcBef>
                <a:spcPts val="0"/>
              </a:spcBef>
              <a:spcAft>
                <a:spcPts val="0"/>
              </a:spcAft>
              <a:buSzPts val="2200"/>
              <a:buNone/>
              <a:defRPr sz="2200"/>
            </a:lvl4pPr>
            <a:lvl5pPr lvl="4" algn="l">
              <a:lnSpc>
                <a:spcPct val="115000"/>
              </a:lnSpc>
              <a:spcBef>
                <a:spcPts val="0"/>
              </a:spcBef>
              <a:spcAft>
                <a:spcPts val="0"/>
              </a:spcAft>
              <a:buSzPts val="2200"/>
              <a:buNone/>
              <a:defRPr sz="2200"/>
            </a:lvl5pPr>
            <a:lvl6pPr lvl="5" algn="l">
              <a:lnSpc>
                <a:spcPct val="115000"/>
              </a:lnSpc>
              <a:spcBef>
                <a:spcPts val="0"/>
              </a:spcBef>
              <a:spcAft>
                <a:spcPts val="0"/>
              </a:spcAft>
              <a:buSzPts val="2200"/>
              <a:buNone/>
              <a:defRPr sz="2200"/>
            </a:lvl6pPr>
            <a:lvl7pPr lvl="6" algn="l">
              <a:lnSpc>
                <a:spcPct val="115000"/>
              </a:lnSpc>
              <a:spcBef>
                <a:spcPts val="0"/>
              </a:spcBef>
              <a:spcAft>
                <a:spcPts val="0"/>
              </a:spcAft>
              <a:buSzPts val="2200"/>
              <a:buNone/>
              <a:defRPr sz="2200"/>
            </a:lvl7pPr>
            <a:lvl8pPr lvl="7" algn="l">
              <a:lnSpc>
                <a:spcPct val="115000"/>
              </a:lnSpc>
              <a:spcBef>
                <a:spcPts val="0"/>
              </a:spcBef>
              <a:spcAft>
                <a:spcPts val="0"/>
              </a:spcAft>
              <a:buSzPts val="2200"/>
              <a:buNone/>
              <a:defRPr sz="2200"/>
            </a:lvl8pPr>
            <a:lvl9pPr lvl="8" algn="l">
              <a:lnSpc>
                <a:spcPct val="115000"/>
              </a:lnSpc>
              <a:spcBef>
                <a:spcPts val="0"/>
              </a:spcBef>
              <a:spcAft>
                <a:spcPts val="0"/>
              </a:spcAft>
              <a:buSzPts val="2200"/>
              <a:buNone/>
              <a:defRPr sz="22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9" name="Shape 199"/>
        <p:cNvGrpSpPr/>
        <p:nvPr/>
      </p:nvGrpSpPr>
      <p:grpSpPr>
        <a:xfrm>
          <a:off x="0" y="0"/>
          <a:ext cx="0" cy="0"/>
          <a:chOff x="0" y="0"/>
          <a:chExt cx="0" cy="0"/>
        </a:xfrm>
      </p:grpSpPr>
      <p:sp>
        <p:nvSpPr>
          <p:cNvPr id="200" name="Google Shape;200;g1a5b97a7942_6_31"/>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g1a5b97a7942_6_31"/>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202" name="Google Shape;202;g1a5b97a7942_6_31"/>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3" name="Google Shape;203;g1a5b97a7942_6_31"/>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204" name="Google Shape;204;g1a5b97a7942_6_31"/>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5" name="Google Shape;205;g1a5b97a7942_6_3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g1a5b97a7942_6_3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g1a5b97a7942_6_3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8" name="Shape 208"/>
        <p:cNvGrpSpPr/>
        <p:nvPr/>
      </p:nvGrpSpPr>
      <p:grpSpPr>
        <a:xfrm>
          <a:off x="0" y="0"/>
          <a:ext cx="0" cy="0"/>
          <a:chOff x="0" y="0"/>
          <a:chExt cx="0" cy="0"/>
        </a:xfrm>
      </p:grpSpPr>
      <p:sp>
        <p:nvSpPr>
          <p:cNvPr id="209" name="Google Shape;209;g1a5b97a7942_6_4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g1a5b97a7942_6_4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g1a5b97a7942_6_4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g1a5b97a7942_6_4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3" name="Shape 213"/>
        <p:cNvGrpSpPr/>
        <p:nvPr/>
      </p:nvGrpSpPr>
      <p:grpSpPr>
        <a:xfrm>
          <a:off x="0" y="0"/>
          <a:ext cx="0" cy="0"/>
          <a:chOff x="0" y="0"/>
          <a:chExt cx="0" cy="0"/>
        </a:xfrm>
      </p:grpSpPr>
      <p:sp>
        <p:nvSpPr>
          <p:cNvPr id="214" name="Google Shape;214;g1a5b97a7942_6_4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g1a5b97a7942_6_4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g1a5b97a7942_6_4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7" name="Shape 217"/>
        <p:cNvGrpSpPr/>
        <p:nvPr/>
      </p:nvGrpSpPr>
      <p:grpSpPr>
        <a:xfrm>
          <a:off x="0" y="0"/>
          <a:ext cx="0" cy="0"/>
          <a:chOff x="0" y="0"/>
          <a:chExt cx="0" cy="0"/>
        </a:xfrm>
      </p:grpSpPr>
      <p:sp>
        <p:nvSpPr>
          <p:cNvPr id="218" name="Google Shape;218;g1a5b97a7942_6_49"/>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g1a5b97a7942_6_49"/>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220" name="Google Shape;220;g1a5b97a7942_6_49"/>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221" name="Google Shape;221;g1a5b97a7942_6_4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g1a5b97a7942_6_4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g1a5b97a7942_6_4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4" name="Shape 224"/>
        <p:cNvGrpSpPr/>
        <p:nvPr/>
      </p:nvGrpSpPr>
      <p:grpSpPr>
        <a:xfrm>
          <a:off x="0" y="0"/>
          <a:ext cx="0" cy="0"/>
          <a:chOff x="0" y="0"/>
          <a:chExt cx="0" cy="0"/>
        </a:xfrm>
      </p:grpSpPr>
      <p:sp>
        <p:nvSpPr>
          <p:cNvPr id="225" name="Google Shape;225;g1a5b97a7942_6_56"/>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g1a5b97a7942_6_56"/>
          <p:cNvSpPr/>
          <p:nvPr>
            <p:ph idx="2" type="pic"/>
          </p:nvPr>
        </p:nvSpPr>
        <p:spPr>
          <a:xfrm>
            <a:off x="3887391" y="740569"/>
            <a:ext cx="4629150" cy="3655219"/>
          </a:xfrm>
          <a:prstGeom prst="rect">
            <a:avLst/>
          </a:prstGeom>
          <a:noFill/>
          <a:ln>
            <a:noFill/>
          </a:ln>
        </p:spPr>
      </p:sp>
      <p:sp>
        <p:nvSpPr>
          <p:cNvPr id="227" name="Google Shape;227;g1a5b97a7942_6_56"/>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228" name="Google Shape;228;g1a5b97a7942_6_5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g1a5b97a7942_6_5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g1a5b97a7942_6_5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31" name="Shape 231"/>
        <p:cNvGrpSpPr/>
        <p:nvPr/>
      </p:nvGrpSpPr>
      <p:grpSpPr>
        <a:xfrm>
          <a:off x="0" y="0"/>
          <a:ext cx="0" cy="0"/>
          <a:chOff x="0" y="0"/>
          <a:chExt cx="0" cy="0"/>
        </a:xfrm>
      </p:grpSpPr>
      <p:sp>
        <p:nvSpPr>
          <p:cNvPr id="232" name="Google Shape;232;g1a5b97a7942_6_6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g1a5b97a7942_6_63"/>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4" name="Google Shape;234;g1a5b97a7942_6_6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g1a5b97a7942_6_6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g1a5b97a7942_6_6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7" name="Shape 237"/>
        <p:cNvGrpSpPr/>
        <p:nvPr/>
      </p:nvGrpSpPr>
      <p:grpSpPr>
        <a:xfrm>
          <a:off x="0" y="0"/>
          <a:ext cx="0" cy="0"/>
          <a:chOff x="0" y="0"/>
          <a:chExt cx="0" cy="0"/>
        </a:xfrm>
      </p:grpSpPr>
      <p:sp>
        <p:nvSpPr>
          <p:cNvPr id="238" name="Google Shape;238;g1a5b97a7942_6_69"/>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9" name="Google Shape;239;g1a5b97a7942_6_69"/>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0" name="Google Shape;240;g1a5b97a7942_6_6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1" name="Google Shape;241;g1a5b97a7942_6_6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2" name="Google Shape;242;g1a5b97a7942_6_6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9" name="Shape 249"/>
        <p:cNvGrpSpPr/>
        <p:nvPr/>
      </p:nvGrpSpPr>
      <p:grpSpPr>
        <a:xfrm>
          <a:off x="0" y="0"/>
          <a:ext cx="0" cy="0"/>
          <a:chOff x="0" y="0"/>
          <a:chExt cx="0" cy="0"/>
        </a:xfrm>
      </p:grpSpPr>
      <p:sp>
        <p:nvSpPr>
          <p:cNvPr id="250" name="Google Shape;250;g1a5b97a7942_6_186"/>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1" name="Google Shape;251;g1a5b97a7942_6_186"/>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2" name="Google Shape;252;g1a5b97a7942_6_186"/>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g1a5b97a7942_6_186"/>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g1a5b97a7942_6_186"/>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5" name="Shape 255"/>
        <p:cNvGrpSpPr/>
        <p:nvPr/>
      </p:nvGrpSpPr>
      <p:grpSpPr>
        <a:xfrm>
          <a:off x="0" y="0"/>
          <a:ext cx="0" cy="0"/>
          <a:chOff x="0" y="0"/>
          <a:chExt cx="0" cy="0"/>
        </a:xfrm>
      </p:grpSpPr>
      <p:sp>
        <p:nvSpPr>
          <p:cNvPr id="256" name="Google Shape;256;g1a5b97a7942_6_192"/>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7" name="Google Shape;257;g1a5b97a7942_6_192"/>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8" name="Google Shape;258;g1a5b97a7942_6_192"/>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9" name="Shape 259"/>
        <p:cNvGrpSpPr/>
        <p:nvPr/>
      </p:nvGrpSpPr>
      <p:grpSpPr>
        <a:xfrm>
          <a:off x="0" y="0"/>
          <a:ext cx="0" cy="0"/>
          <a:chOff x="0" y="0"/>
          <a:chExt cx="0" cy="0"/>
        </a:xfrm>
      </p:grpSpPr>
      <p:sp>
        <p:nvSpPr>
          <p:cNvPr id="260" name="Google Shape;260;g1a5b97a7942_6_196"/>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g1a5b97a7942_6_196"/>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g1a5b97a7942_6_196"/>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3" name="Google Shape;263;g1a5b97a7942_6_196"/>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7">
    <p:spTree>
      <p:nvGrpSpPr>
        <p:cNvPr id="35" name="Shape 35"/>
        <p:cNvGrpSpPr/>
        <p:nvPr/>
      </p:nvGrpSpPr>
      <p:grpSpPr>
        <a:xfrm>
          <a:off x="0" y="0"/>
          <a:ext cx="0" cy="0"/>
          <a:chOff x="0" y="0"/>
          <a:chExt cx="0" cy="0"/>
        </a:xfrm>
      </p:grpSpPr>
      <p:sp>
        <p:nvSpPr>
          <p:cNvPr id="36" name="Google Shape;36;p38"/>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8"/>
          <p:cNvSpPr txBox="1"/>
          <p:nvPr>
            <p:ph type="title"/>
          </p:nvPr>
        </p:nvSpPr>
        <p:spPr>
          <a:xfrm>
            <a:off x="701975" y="1488325"/>
            <a:ext cx="3602700" cy="58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8" name="Google Shape;38;p38"/>
          <p:cNvSpPr txBox="1"/>
          <p:nvPr>
            <p:ph idx="1" type="body"/>
          </p:nvPr>
        </p:nvSpPr>
        <p:spPr>
          <a:xfrm>
            <a:off x="701975" y="2077825"/>
            <a:ext cx="3602700" cy="1780800"/>
          </a:xfrm>
          <a:prstGeom prst="rect">
            <a:avLst/>
          </a:prstGeom>
          <a:noFill/>
          <a:ln>
            <a:noFill/>
          </a:ln>
        </p:spPr>
        <p:txBody>
          <a:bodyPr anchorCtr="0" anchor="t" bIns="91425" lIns="91425" spcFirstLastPara="1" rIns="91425" wrap="square" tIns="91425">
            <a:noAutofit/>
          </a:bodyPr>
          <a:lstStyle>
            <a:lvl1pPr indent="-330200" lvl="0" marL="457200" algn="ctr">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4" name="Shape 264"/>
        <p:cNvGrpSpPr/>
        <p:nvPr/>
      </p:nvGrpSpPr>
      <p:grpSpPr>
        <a:xfrm>
          <a:off x="0" y="0"/>
          <a:ext cx="0" cy="0"/>
          <a:chOff x="0" y="0"/>
          <a:chExt cx="0" cy="0"/>
        </a:xfrm>
      </p:grpSpPr>
      <p:sp>
        <p:nvSpPr>
          <p:cNvPr id="265" name="Google Shape;265;g1a5b97a7942_6_201"/>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6" name="Google Shape;266;g1a5b97a7942_6_201"/>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67" name="Google Shape;267;g1a5b97a7942_6_201"/>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g1a5b97a7942_6_201"/>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9" name="Google Shape;269;g1a5b97a7942_6_201"/>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0" name="Shape 270"/>
        <p:cNvGrpSpPr/>
        <p:nvPr/>
      </p:nvGrpSpPr>
      <p:grpSpPr>
        <a:xfrm>
          <a:off x="0" y="0"/>
          <a:ext cx="0" cy="0"/>
          <a:chOff x="0" y="0"/>
          <a:chExt cx="0" cy="0"/>
        </a:xfrm>
      </p:grpSpPr>
      <p:sp>
        <p:nvSpPr>
          <p:cNvPr id="271" name="Google Shape;271;g1a5b97a7942_6_207"/>
          <p:cNvSpPr txBox="1"/>
          <p:nvPr>
            <p:ph type="title"/>
          </p:nvPr>
        </p:nvSpPr>
        <p:spPr>
          <a:xfrm>
            <a:off x="623888" y="1282305"/>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g1a5b97a7942_6_207"/>
          <p:cNvSpPr txBox="1"/>
          <p:nvPr>
            <p:ph idx="1" type="body"/>
          </p:nvPr>
        </p:nvSpPr>
        <p:spPr>
          <a:xfrm>
            <a:off x="623888" y="3442099"/>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sz="18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73" name="Google Shape;273;g1a5b97a7942_6_207"/>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4" name="Google Shape;274;g1a5b97a7942_6_207"/>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5" name="Google Shape;275;g1a5b97a7942_6_207"/>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6" name="Shape 276"/>
        <p:cNvGrpSpPr/>
        <p:nvPr/>
      </p:nvGrpSpPr>
      <p:grpSpPr>
        <a:xfrm>
          <a:off x="0" y="0"/>
          <a:ext cx="0" cy="0"/>
          <a:chOff x="0" y="0"/>
          <a:chExt cx="0" cy="0"/>
        </a:xfrm>
      </p:grpSpPr>
      <p:sp>
        <p:nvSpPr>
          <p:cNvPr id="277" name="Google Shape;277;g1a5b97a7942_6_213"/>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g1a5b97a7942_6_213"/>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9" name="Google Shape;279;g1a5b97a7942_6_213"/>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0" name="Google Shape;280;g1a5b97a7942_6_213"/>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g1a5b97a7942_6_213"/>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g1a5b97a7942_6_213"/>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83" name="Shape 283"/>
        <p:cNvGrpSpPr/>
        <p:nvPr/>
      </p:nvGrpSpPr>
      <p:grpSpPr>
        <a:xfrm>
          <a:off x="0" y="0"/>
          <a:ext cx="0" cy="0"/>
          <a:chOff x="0" y="0"/>
          <a:chExt cx="0" cy="0"/>
        </a:xfrm>
      </p:grpSpPr>
      <p:sp>
        <p:nvSpPr>
          <p:cNvPr id="284" name="Google Shape;284;g1a5b97a7942_6_220"/>
          <p:cNvSpPr txBox="1"/>
          <p:nvPr>
            <p:ph type="title"/>
          </p:nvPr>
        </p:nvSpPr>
        <p:spPr>
          <a:xfrm>
            <a:off x="629841"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5" name="Google Shape;285;g1a5b97a7942_6_220"/>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286" name="Google Shape;286;g1a5b97a7942_6_220"/>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7" name="Google Shape;287;g1a5b97a7942_6_220"/>
          <p:cNvSpPr txBox="1"/>
          <p:nvPr>
            <p:ph idx="3" type="body"/>
          </p:nvPr>
        </p:nvSpPr>
        <p:spPr>
          <a:xfrm>
            <a:off x="4629151"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288" name="Google Shape;288;g1a5b97a7942_6_220"/>
          <p:cNvSpPr txBox="1"/>
          <p:nvPr>
            <p:ph idx="4" type="body"/>
          </p:nvPr>
        </p:nvSpPr>
        <p:spPr>
          <a:xfrm>
            <a:off x="4629151"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9" name="Google Shape;289;g1a5b97a7942_6_220"/>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0" name="Google Shape;290;g1a5b97a7942_6_220"/>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1" name="Google Shape;291;g1a5b97a7942_6_220"/>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92" name="Shape 292"/>
        <p:cNvGrpSpPr/>
        <p:nvPr/>
      </p:nvGrpSpPr>
      <p:grpSpPr>
        <a:xfrm>
          <a:off x="0" y="0"/>
          <a:ext cx="0" cy="0"/>
          <a:chOff x="0" y="0"/>
          <a:chExt cx="0" cy="0"/>
        </a:xfrm>
      </p:grpSpPr>
      <p:sp>
        <p:nvSpPr>
          <p:cNvPr id="293" name="Google Shape;293;g1a5b97a7942_6_229"/>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4" name="Google Shape;294;g1a5b97a7942_6_229"/>
          <p:cNvSpPr txBox="1"/>
          <p:nvPr>
            <p:ph idx="1" type="body"/>
          </p:nvPr>
        </p:nvSpPr>
        <p:spPr>
          <a:xfrm>
            <a:off x="3887391" y="740570"/>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295" name="Google Shape;295;g1a5b97a7942_6_229"/>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296" name="Google Shape;296;g1a5b97a7942_6_229"/>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7" name="Google Shape;297;g1a5b97a7942_6_229"/>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8" name="Google Shape;298;g1a5b97a7942_6_229"/>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99" name="Shape 299"/>
        <p:cNvGrpSpPr/>
        <p:nvPr/>
      </p:nvGrpSpPr>
      <p:grpSpPr>
        <a:xfrm>
          <a:off x="0" y="0"/>
          <a:ext cx="0" cy="0"/>
          <a:chOff x="0" y="0"/>
          <a:chExt cx="0" cy="0"/>
        </a:xfrm>
      </p:grpSpPr>
      <p:sp>
        <p:nvSpPr>
          <p:cNvPr id="300" name="Google Shape;300;g1a5b97a7942_6_236"/>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1" name="Google Shape;301;g1a5b97a7942_6_236"/>
          <p:cNvSpPr/>
          <p:nvPr>
            <p:ph idx="2" type="pic"/>
          </p:nvPr>
        </p:nvSpPr>
        <p:spPr>
          <a:xfrm>
            <a:off x="3887391" y="740570"/>
            <a:ext cx="4629150" cy="3655219"/>
          </a:xfrm>
          <a:prstGeom prst="rect">
            <a:avLst/>
          </a:prstGeom>
          <a:noFill/>
          <a:ln>
            <a:noFill/>
          </a:ln>
        </p:spPr>
      </p:sp>
      <p:sp>
        <p:nvSpPr>
          <p:cNvPr id="302" name="Google Shape;302;g1a5b97a7942_6_236"/>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303" name="Google Shape;303;g1a5b97a7942_6_236"/>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4" name="Google Shape;304;g1a5b97a7942_6_236"/>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5" name="Google Shape;305;g1a5b97a7942_6_236"/>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06" name="Shape 306"/>
        <p:cNvGrpSpPr/>
        <p:nvPr/>
      </p:nvGrpSpPr>
      <p:grpSpPr>
        <a:xfrm>
          <a:off x="0" y="0"/>
          <a:ext cx="0" cy="0"/>
          <a:chOff x="0" y="0"/>
          <a:chExt cx="0" cy="0"/>
        </a:xfrm>
      </p:grpSpPr>
      <p:sp>
        <p:nvSpPr>
          <p:cNvPr id="307" name="Google Shape;307;g1a5b97a7942_6_243"/>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8" name="Google Shape;308;g1a5b97a7942_6_243"/>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9" name="Google Shape;309;g1a5b97a7942_6_243"/>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0" name="Google Shape;310;g1a5b97a7942_6_243"/>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1" name="Google Shape;311;g1a5b97a7942_6_243"/>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12" name="Shape 312"/>
        <p:cNvGrpSpPr/>
        <p:nvPr/>
      </p:nvGrpSpPr>
      <p:grpSpPr>
        <a:xfrm>
          <a:off x="0" y="0"/>
          <a:ext cx="0" cy="0"/>
          <a:chOff x="0" y="0"/>
          <a:chExt cx="0" cy="0"/>
        </a:xfrm>
      </p:grpSpPr>
      <p:sp>
        <p:nvSpPr>
          <p:cNvPr id="313" name="Google Shape;313;g1a5b97a7942_6_249"/>
          <p:cNvSpPr txBox="1"/>
          <p:nvPr>
            <p:ph type="title"/>
          </p:nvPr>
        </p:nvSpPr>
        <p:spPr>
          <a:xfrm rot="5400000">
            <a:off x="5350074"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4" name="Google Shape;314;g1a5b97a7942_6_249"/>
          <p:cNvSpPr txBox="1"/>
          <p:nvPr>
            <p:ph idx="1" type="body"/>
          </p:nvPr>
        </p:nvSpPr>
        <p:spPr>
          <a:xfrm rot="5400000">
            <a:off x="1349574"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15" name="Google Shape;315;g1a5b97a7942_6_249"/>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6" name="Google Shape;316;g1a5b97a7942_6_249"/>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7" name="Google Shape;317;g1a5b97a7942_6_249"/>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39" name="Shape 39"/>
        <p:cNvGrpSpPr/>
        <p:nvPr/>
      </p:nvGrpSpPr>
      <p:grpSpPr>
        <a:xfrm>
          <a:off x="0" y="0"/>
          <a:ext cx="0" cy="0"/>
          <a:chOff x="0" y="0"/>
          <a:chExt cx="0" cy="0"/>
        </a:xfrm>
      </p:grpSpPr>
      <p:sp>
        <p:nvSpPr>
          <p:cNvPr id="40" name="Google Shape;40;p39"/>
          <p:cNvSpPr txBox="1"/>
          <p:nvPr>
            <p:ph type="title"/>
          </p:nvPr>
        </p:nvSpPr>
        <p:spPr>
          <a:xfrm>
            <a:off x="5128006" y="1802863"/>
            <a:ext cx="3483900" cy="95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5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41" name="Google Shape;41;p39"/>
          <p:cNvSpPr txBox="1"/>
          <p:nvPr>
            <p:ph idx="1" type="body"/>
          </p:nvPr>
        </p:nvSpPr>
        <p:spPr>
          <a:xfrm>
            <a:off x="5128006" y="2941438"/>
            <a:ext cx="3483900" cy="1229700"/>
          </a:xfrm>
          <a:prstGeom prst="rect">
            <a:avLst/>
          </a:prstGeom>
          <a:noFill/>
          <a:ln>
            <a:noFill/>
          </a:ln>
        </p:spPr>
        <p:txBody>
          <a:bodyPr anchorCtr="0" anchor="t" bIns="91425" lIns="91425" spcFirstLastPara="1" rIns="91425" wrap="square" tIns="91425">
            <a:noAutofit/>
          </a:bodyPr>
          <a:lstStyle>
            <a:lvl1pPr indent="-330200" lvl="0" marL="457200" algn="ctr">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40"/>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0"/>
          <p:cNvSpPr txBox="1"/>
          <p:nvPr>
            <p:ph idx="1" type="body"/>
          </p:nvPr>
        </p:nvSpPr>
        <p:spPr>
          <a:xfrm>
            <a:off x="1001375" y="2356500"/>
            <a:ext cx="2848200" cy="1186200"/>
          </a:xfrm>
          <a:prstGeom prst="rect">
            <a:avLst/>
          </a:prstGeom>
          <a:noFill/>
          <a:ln>
            <a:noFill/>
          </a:ln>
        </p:spPr>
        <p:txBody>
          <a:bodyPr anchorCtr="0" anchor="t" bIns="91425" lIns="91425" spcFirstLastPara="1" rIns="91425" wrap="square" tIns="91425">
            <a:noAutofit/>
          </a:bodyPr>
          <a:lstStyle>
            <a:lvl1pPr indent="-330200" lvl="0" marL="457200" algn="ctr">
              <a:lnSpc>
                <a:spcPct val="100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5" name="Google Shape;45;p40"/>
          <p:cNvSpPr txBox="1"/>
          <p:nvPr>
            <p:ph type="title"/>
          </p:nvPr>
        </p:nvSpPr>
        <p:spPr>
          <a:xfrm>
            <a:off x="968375" y="1600800"/>
            <a:ext cx="2914200" cy="75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55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41"/>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1"/>
          <p:cNvSpPr txBox="1"/>
          <p:nvPr>
            <p:ph idx="1" type="body"/>
          </p:nvPr>
        </p:nvSpPr>
        <p:spPr>
          <a:xfrm>
            <a:off x="4921525" y="1698825"/>
            <a:ext cx="3371400" cy="2485800"/>
          </a:xfrm>
          <a:prstGeom prst="rect">
            <a:avLst/>
          </a:prstGeom>
          <a:noFill/>
          <a:ln>
            <a:noFill/>
          </a:ln>
        </p:spPr>
        <p:txBody>
          <a:bodyPr anchorCtr="0" anchor="ctr" bIns="91425" lIns="91425" spcFirstLastPara="1" rIns="91425" wrap="square" tIns="91425">
            <a:noAutofit/>
          </a:bodyPr>
          <a:lstStyle>
            <a:lvl1pPr indent="-342900" lvl="0" marL="457200" algn="l">
              <a:lnSpc>
                <a:spcPct val="100000"/>
              </a:lnSpc>
              <a:spcBef>
                <a:spcPts val="0"/>
              </a:spcBef>
              <a:spcAft>
                <a:spcPts val="0"/>
              </a:spcAft>
              <a:buSzPts val="18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9" name="Google Shape;49;p41"/>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p42"/>
          <p:cNvSpPr/>
          <p:nvPr/>
        </p:nvSpPr>
        <p:spPr>
          <a:xfrm>
            <a:off x="-62425"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2"/>
          <p:cNvSpPr txBox="1"/>
          <p:nvPr>
            <p:ph idx="1" type="subTitle"/>
          </p:nvPr>
        </p:nvSpPr>
        <p:spPr>
          <a:xfrm>
            <a:off x="1023850" y="2849850"/>
            <a:ext cx="1757700" cy="2781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2000"/>
              <a:buFont typeface="Montserrat Black"/>
              <a:buNone/>
              <a:defRPr b="1" sz="2200">
                <a:latin typeface="Montserrat"/>
                <a:ea typeface="Montserrat"/>
                <a:cs typeface="Montserrat"/>
                <a:sym typeface="Montserrat"/>
              </a:defRPr>
            </a:lvl1pPr>
            <a:lvl2pPr lvl="1"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p:txBody>
      </p:sp>
      <p:sp>
        <p:nvSpPr>
          <p:cNvPr id="53" name="Google Shape;53;p42"/>
          <p:cNvSpPr txBox="1"/>
          <p:nvPr>
            <p:ph idx="2" type="subTitle"/>
          </p:nvPr>
        </p:nvSpPr>
        <p:spPr>
          <a:xfrm>
            <a:off x="3441375" y="2849850"/>
            <a:ext cx="1757700" cy="2781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2000"/>
              <a:buFont typeface="Montserrat Black"/>
              <a:buNone/>
              <a:defRPr b="1" sz="2200">
                <a:latin typeface="Montserrat"/>
                <a:ea typeface="Montserrat"/>
                <a:cs typeface="Montserrat"/>
                <a:sym typeface="Montserrat"/>
              </a:defRPr>
            </a:lvl1pPr>
            <a:lvl2pPr lvl="1"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p:txBody>
      </p:sp>
      <p:sp>
        <p:nvSpPr>
          <p:cNvPr id="54" name="Google Shape;54;p42"/>
          <p:cNvSpPr txBox="1"/>
          <p:nvPr>
            <p:ph idx="3" type="subTitle"/>
          </p:nvPr>
        </p:nvSpPr>
        <p:spPr>
          <a:xfrm>
            <a:off x="1023850" y="3201100"/>
            <a:ext cx="1757700" cy="97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sp>
        <p:nvSpPr>
          <p:cNvPr id="55" name="Google Shape;55;p42"/>
          <p:cNvSpPr txBox="1"/>
          <p:nvPr>
            <p:ph idx="4" type="subTitle"/>
          </p:nvPr>
        </p:nvSpPr>
        <p:spPr>
          <a:xfrm>
            <a:off x="3441375" y="3201100"/>
            <a:ext cx="1757700" cy="97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sp>
        <p:nvSpPr>
          <p:cNvPr id="56" name="Google Shape;56;p42"/>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9" Type="http://schemas.openxmlformats.org/officeDocument/2006/relationships/slideLayout" Target="../slideLayouts/slideLayout55.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11" Type="http://schemas.openxmlformats.org/officeDocument/2006/relationships/slideLayout" Target="../slideLayouts/slideLayout57.xml"/><Relationship Id="rId10" Type="http://schemas.openxmlformats.org/officeDocument/2006/relationships/slideLayout" Target="../slideLayouts/slideLayout56.xml"/><Relationship Id="rId1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713225" y="445025"/>
            <a:ext cx="7717500" cy="70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2800"/>
              <a:buFont typeface="Montserrat"/>
              <a:buNone/>
              <a:defRPr b="1" i="0" sz="2800" u="none" cap="none" strike="noStrike">
                <a:solidFill>
                  <a:schemeClr val="lt1"/>
                </a:solidFill>
                <a:latin typeface="Montserrat"/>
                <a:ea typeface="Montserrat"/>
                <a:cs typeface="Montserrat"/>
                <a:sym typeface="Montserrat"/>
              </a:defRPr>
            </a:lvl1pPr>
            <a:lvl2pPr lvl="1" marR="0" rtl="0" algn="ctr">
              <a:lnSpc>
                <a:spcPct val="100000"/>
              </a:lnSpc>
              <a:spcBef>
                <a:spcPts val="0"/>
              </a:spcBef>
              <a:spcAft>
                <a:spcPts val="0"/>
              </a:spcAft>
              <a:buClr>
                <a:schemeClr val="lt2"/>
              </a:buClr>
              <a:buSzPts val="2800"/>
              <a:buFont typeface="Montserrat Black"/>
              <a:buNone/>
              <a:defRPr b="0" i="0" sz="2800" u="none" cap="none" strike="noStrike">
                <a:solidFill>
                  <a:schemeClr val="lt2"/>
                </a:solidFill>
                <a:latin typeface="Montserrat Black"/>
                <a:ea typeface="Montserrat Black"/>
                <a:cs typeface="Montserrat Black"/>
                <a:sym typeface="Montserrat Black"/>
              </a:defRPr>
            </a:lvl2pPr>
            <a:lvl3pPr lvl="2" marR="0" rtl="0" algn="ctr">
              <a:lnSpc>
                <a:spcPct val="100000"/>
              </a:lnSpc>
              <a:spcBef>
                <a:spcPts val="0"/>
              </a:spcBef>
              <a:spcAft>
                <a:spcPts val="0"/>
              </a:spcAft>
              <a:buClr>
                <a:schemeClr val="lt2"/>
              </a:buClr>
              <a:buSzPts val="2800"/>
              <a:buFont typeface="Montserrat Black"/>
              <a:buNone/>
              <a:defRPr b="0" i="0" sz="2800" u="none" cap="none" strike="noStrike">
                <a:solidFill>
                  <a:schemeClr val="lt2"/>
                </a:solidFill>
                <a:latin typeface="Montserrat Black"/>
                <a:ea typeface="Montserrat Black"/>
                <a:cs typeface="Montserrat Black"/>
                <a:sym typeface="Montserrat Black"/>
              </a:defRPr>
            </a:lvl3pPr>
            <a:lvl4pPr lvl="3" marR="0" rtl="0" algn="ctr">
              <a:lnSpc>
                <a:spcPct val="100000"/>
              </a:lnSpc>
              <a:spcBef>
                <a:spcPts val="0"/>
              </a:spcBef>
              <a:spcAft>
                <a:spcPts val="0"/>
              </a:spcAft>
              <a:buClr>
                <a:schemeClr val="lt2"/>
              </a:buClr>
              <a:buSzPts val="2800"/>
              <a:buFont typeface="Montserrat Black"/>
              <a:buNone/>
              <a:defRPr b="0" i="0" sz="2800" u="none" cap="none" strike="noStrike">
                <a:solidFill>
                  <a:schemeClr val="lt2"/>
                </a:solidFill>
                <a:latin typeface="Montserrat Black"/>
                <a:ea typeface="Montserrat Black"/>
                <a:cs typeface="Montserrat Black"/>
                <a:sym typeface="Montserrat Black"/>
              </a:defRPr>
            </a:lvl4pPr>
            <a:lvl5pPr lvl="4" marR="0" rtl="0" algn="ctr">
              <a:lnSpc>
                <a:spcPct val="100000"/>
              </a:lnSpc>
              <a:spcBef>
                <a:spcPts val="0"/>
              </a:spcBef>
              <a:spcAft>
                <a:spcPts val="0"/>
              </a:spcAft>
              <a:buClr>
                <a:schemeClr val="lt2"/>
              </a:buClr>
              <a:buSzPts val="2800"/>
              <a:buFont typeface="Montserrat Black"/>
              <a:buNone/>
              <a:defRPr b="0" i="0" sz="2800" u="none" cap="none" strike="noStrike">
                <a:solidFill>
                  <a:schemeClr val="lt2"/>
                </a:solidFill>
                <a:latin typeface="Montserrat Black"/>
                <a:ea typeface="Montserrat Black"/>
                <a:cs typeface="Montserrat Black"/>
                <a:sym typeface="Montserrat Black"/>
              </a:defRPr>
            </a:lvl5pPr>
            <a:lvl6pPr lvl="5" marR="0" rtl="0" algn="ctr">
              <a:lnSpc>
                <a:spcPct val="100000"/>
              </a:lnSpc>
              <a:spcBef>
                <a:spcPts val="0"/>
              </a:spcBef>
              <a:spcAft>
                <a:spcPts val="0"/>
              </a:spcAft>
              <a:buClr>
                <a:schemeClr val="lt2"/>
              </a:buClr>
              <a:buSzPts val="2800"/>
              <a:buFont typeface="Montserrat Black"/>
              <a:buNone/>
              <a:defRPr b="0" i="0" sz="2800" u="none" cap="none" strike="noStrike">
                <a:solidFill>
                  <a:schemeClr val="lt2"/>
                </a:solidFill>
                <a:latin typeface="Montserrat Black"/>
                <a:ea typeface="Montserrat Black"/>
                <a:cs typeface="Montserrat Black"/>
                <a:sym typeface="Montserrat Black"/>
              </a:defRPr>
            </a:lvl6pPr>
            <a:lvl7pPr lvl="6" marR="0" rtl="0" algn="ctr">
              <a:lnSpc>
                <a:spcPct val="100000"/>
              </a:lnSpc>
              <a:spcBef>
                <a:spcPts val="0"/>
              </a:spcBef>
              <a:spcAft>
                <a:spcPts val="0"/>
              </a:spcAft>
              <a:buClr>
                <a:schemeClr val="lt2"/>
              </a:buClr>
              <a:buSzPts val="2800"/>
              <a:buFont typeface="Montserrat Black"/>
              <a:buNone/>
              <a:defRPr b="0" i="0" sz="2800" u="none" cap="none" strike="noStrike">
                <a:solidFill>
                  <a:schemeClr val="lt2"/>
                </a:solidFill>
                <a:latin typeface="Montserrat Black"/>
                <a:ea typeface="Montserrat Black"/>
                <a:cs typeface="Montserrat Black"/>
                <a:sym typeface="Montserrat Black"/>
              </a:defRPr>
            </a:lvl7pPr>
            <a:lvl8pPr lvl="7" marR="0" rtl="0" algn="ctr">
              <a:lnSpc>
                <a:spcPct val="100000"/>
              </a:lnSpc>
              <a:spcBef>
                <a:spcPts val="0"/>
              </a:spcBef>
              <a:spcAft>
                <a:spcPts val="0"/>
              </a:spcAft>
              <a:buClr>
                <a:schemeClr val="lt2"/>
              </a:buClr>
              <a:buSzPts val="2800"/>
              <a:buFont typeface="Montserrat Black"/>
              <a:buNone/>
              <a:defRPr b="0" i="0" sz="2800" u="none" cap="none" strike="noStrike">
                <a:solidFill>
                  <a:schemeClr val="lt2"/>
                </a:solidFill>
                <a:latin typeface="Montserrat Black"/>
                <a:ea typeface="Montserrat Black"/>
                <a:cs typeface="Montserrat Black"/>
                <a:sym typeface="Montserrat Black"/>
              </a:defRPr>
            </a:lvl8pPr>
            <a:lvl9pPr lvl="8" marR="0" rtl="0" algn="ctr">
              <a:lnSpc>
                <a:spcPct val="100000"/>
              </a:lnSpc>
              <a:spcBef>
                <a:spcPts val="0"/>
              </a:spcBef>
              <a:spcAft>
                <a:spcPts val="0"/>
              </a:spcAft>
              <a:buClr>
                <a:schemeClr val="lt2"/>
              </a:buClr>
              <a:buSzPts val="2800"/>
              <a:buFont typeface="Montserrat Black"/>
              <a:buNone/>
              <a:defRPr b="0" i="0" sz="2800" u="none" cap="none" strike="noStrike">
                <a:solidFill>
                  <a:schemeClr val="lt2"/>
                </a:solidFill>
                <a:latin typeface="Montserrat Black"/>
                <a:ea typeface="Montserrat Black"/>
                <a:cs typeface="Montserrat Black"/>
                <a:sym typeface="Montserrat Black"/>
              </a:defRPr>
            </a:lvl9pPr>
          </a:lstStyle>
          <a:p/>
        </p:txBody>
      </p:sp>
      <p:sp>
        <p:nvSpPr>
          <p:cNvPr id="7" name="Google Shape;7;p33"/>
          <p:cNvSpPr txBox="1"/>
          <p:nvPr>
            <p:ph idx="1" type="body"/>
          </p:nvPr>
        </p:nvSpPr>
        <p:spPr>
          <a:xfrm>
            <a:off x="713225" y="1293075"/>
            <a:ext cx="7717500" cy="33153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Quicksand"/>
              <a:buChar char="●"/>
              <a:defRPr b="0" i="0" sz="1800" u="none" cap="none" strike="noStrike">
                <a:solidFill>
                  <a:schemeClr val="lt1"/>
                </a:solidFill>
                <a:latin typeface="Quicksand"/>
                <a:ea typeface="Quicksand"/>
                <a:cs typeface="Quicksand"/>
                <a:sym typeface="Quicksand"/>
              </a:defRPr>
            </a:lvl1pPr>
            <a:lvl2pPr indent="-317500" lvl="1" marL="914400" marR="0" rtl="0" algn="l">
              <a:lnSpc>
                <a:spcPct val="115000"/>
              </a:lnSpc>
              <a:spcBef>
                <a:spcPts val="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2pPr>
            <a:lvl3pPr indent="-317500" lvl="2" marL="1371600" marR="0" rtl="0" algn="l">
              <a:lnSpc>
                <a:spcPct val="115000"/>
              </a:lnSpc>
              <a:spcBef>
                <a:spcPts val="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3pPr>
            <a:lvl4pPr indent="-317500" lvl="3" marL="1828800" marR="0" rtl="0" algn="l">
              <a:lnSpc>
                <a:spcPct val="115000"/>
              </a:lnSpc>
              <a:spcBef>
                <a:spcPts val="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4pPr>
            <a:lvl5pPr indent="-317500" lvl="4" marL="2286000" marR="0" rtl="0" algn="l">
              <a:lnSpc>
                <a:spcPct val="115000"/>
              </a:lnSpc>
              <a:spcBef>
                <a:spcPts val="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5pPr>
            <a:lvl6pPr indent="-317500" lvl="5" marL="2743200" marR="0" rtl="0" algn="l">
              <a:lnSpc>
                <a:spcPct val="115000"/>
              </a:lnSpc>
              <a:spcBef>
                <a:spcPts val="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6pPr>
            <a:lvl7pPr indent="-317500" lvl="6" marL="3200400" marR="0" rtl="0" algn="l">
              <a:lnSpc>
                <a:spcPct val="115000"/>
              </a:lnSpc>
              <a:spcBef>
                <a:spcPts val="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7pPr>
            <a:lvl8pPr indent="-317500" lvl="7" marL="3657600" marR="0" rtl="0" algn="l">
              <a:lnSpc>
                <a:spcPct val="115000"/>
              </a:lnSpc>
              <a:spcBef>
                <a:spcPts val="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8pPr>
            <a:lvl9pPr indent="-317500" lvl="8" marL="4114800" marR="0" rtl="0" algn="l">
              <a:lnSpc>
                <a:spcPct val="115000"/>
              </a:lnSpc>
              <a:spcBef>
                <a:spcPts val="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g1a5b97a7942_6_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0" name="Google Shape;170;g1a5b97a7942_6_0"/>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1" name="Google Shape;171;g1a5b97a7942_6_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2" name="Google Shape;172;g1a5b97a7942_6_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3" name="Google Shape;173;g1a5b97a7942_6_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g1a5b97a7942_6_180"/>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5" name="Google Shape;245;g1a5b97a7942_6_180"/>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6" name="Google Shape;246;g1a5b97a7942_6_180"/>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7" name="Google Shape;247;g1a5b97a7942_6_180"/>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8" name="Google Shape;248;g1a5b97a7942_6_180"/>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 name="Shape 321"/>
        <p:cNvGrpSpPr/>
        <p:nvPr/>
      </p:nvGrpSpPr>
      <p:grpSpPr>
        <a:xfrm>
          <a:off x="0" y="0"/>
          <a:ext cx="0" cy="0"/>
          <a:chOff x="0" y="0"/>
          <a:chExt cx="0" cy="0"/>
        </a:xfrm>
      </p:grpSpPr>
      <p:sp>
        <p:nvSpPr>
          <p:cNvPr id="322" name="Google Shape;322;g1a5b97a7942_6_75"/>
          <p:cNvSpPr/>
          <p:nvPr/>
        </p:nvSpPr>
        <p:spPr>
          <a:xfrm>
            <a:off x="0" y="0"/>
            <a:ext cx="9144000" cy="51435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pic>
        <p:nvPicPr>
          <p:cNvPr id="323" name="Google Shape;323;g1a5b97a7942_6_75"/>
          <p:cNvPicPr preferRelativeResize="0"/>
          <p:nvPr/>
        </p:nvPicPr>
        <p:blipFill rotWithShape="1">
          <a:blip r:embed="rId3">
            <a:alphaModFix/>
          </a:blip>
          <a:srcRect b="14569" l="0" r="3" t="7439"/>
          <a:stretch/>
        </p:blipFill>
        <p:spPr>
          <a:xfrm>
            <a:off x="3410952" y="-3"/>
            <a:ext cx="5733047" cy="2761053"/>
          </a:xfrm>
          <a:prstGeom prst="rect">
            <a:avLst/>
          </a:prstGeom>
          <a:noFill/>
          <a:ln>
            <a:noFill/>
          </a:ln>
        </p:spPr>
      </p:pic>
      <p:pic>
        <p:nvPicPr>
          <p:cNvPr id="324" name="Google Shape;324;g1a5b97a7942_6_75"/>
          <p:cNvPicPr preferRelativeResize="0"/>
          <p:nvPr/>
        </p:nvPicPr>
        <p:blipFill rotWithShape="1">
          <a:blip r:embed="rId4">
            <a:alphaModFix/>
          </a:blip>
          <a:srcRect b="195" l="0" r="3" t="39796"/>
          <a:stretch/>
        </p:blipFill>
        <p:spPr>
          <a:xfrm>
            <a:off x="3410953" y="2761056"/>
            <a:ext cx="5733047" cy="2382447"/>
          </a:xfrm>
          <a:prstGeom prst="rect">
            <a:avLst/>
          </a:prstGeom>
          <a:noFill/>
          <a:ln>
            <a:noFill/>
          </a:ln>
        </p:spPr>
      </p:pic>
      <p:sp>
        <p:nvSpPr>
          <p:cNvPr id="325" name="Google Shape;325;g1a5b97a7942_6_75"/>
          <p:cNvSpPr/>
          <p:nvPr/>
        </p:nvSpPr>
        <p:spPr>
          <a:xfrm>
            <a:off x="0" y="0"/>
            <a:ext cx="9144000" cy="5143500"/>
          </a:xfrm>
          <a:prstGeom prst="rect">
            <a:avLst/>
          </a:prstGeom>
          <a:gradFill>
            <a:gsLst>
              <a:gs pos="0">
                <a:srgbClr val="0C0C0C"/>
              </a:gs>
              <a:gs pos="36000">
                <a:srgbClr val="0C0C0C"/>
              </a:gs>
              <a:gs pos="81000">
                <a:srgbClr val="0C0C0C">
                  <a:alpha val="0"/>
                </a:srgbClr>
              </a:gs>
              <a:gs pos="100000">
                <a:srgbClr val="0C0C0C">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326" name="Google Shape;326;g1a5b97a7942_6_75"/>
          <p:cNvSpPr txBox="1"/>
          <p:nvPr>
            <p:ph type="ctrTitle"/>
          </p:nvPr>
        </p:nvSpPr>
        <p:spPr>
          <a:xfrm>
            <a:off x="628650" y="836414"/>
            <a:ext cx="4046934" cy="1790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800"/>
              <a:buFont typeface="Calibri"/>
              <a:buNone/>
            </a:pPr>
            <a:r>
              <a:rPr lang="en" sz="3800">
                <a:solidFill>
                  <a:schemeClr val="lt1"/>
                </a:solidFill>
              </a:rPr>
              <a:t>DSAN Chatbot</a:t>
            </a:r>
            <a:endParaRPr/>
          </a:p>
        </p:txBody>
      </p:sp>
      <p:sp>
        <p:nvSpPr>
          <p:cNvPr id="327" name="Google Shape;327;g1a5b97a7942_6_75"/>
          <p:cNvSpPr txBox="1"/>
          <p:nvPr>
            <p:ph idx="1" type="subTitle"/>
          </p:nvPr>
        </p:nvSpPr>
        <p:spPr>
          <a:xfrm>
            <a:off x="628650" y="2926556"/>
            <a:ext cx="4046934" cy="12418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1500"/>
              <a:buNone/>
            </a:pPr>
            <a:r>
              <a:rPr b="1" lang="en" sz="1500">
                <a:solidFill>
                  <a:schemeClr val="lt1"/>
                </a:solidFill>
              </a:rPr>
              <a:t>Aashika Padmanabhan, Nikita Pardeshi, Mitali Shah, Shazia Sulaiman</a:t>
            </a:r>
            <a:endParaRPr sz="1500">
              <a:solidFill>
                <a:schemeClr val="lt1"/>
              </a:solidFill>
            </a:endParaRPr>
          </a:p>
        </p:txBody>
      </p:sp>
      <p:cxnSp>
        <p:nvCxnSpPr>
          <p:cNvPr id="328" name="Google Shape;328;g1a5b97a7942_6_75"/>
          <p:cNvCxnSpPr/>
          <p:nvPr/>
        </p:nvCxnSpPr>
        <p:spPr>
          <a:xfrm rot="10800000">
            <a:off x="628650" y="2761056"/>
            <a:ext cx="8515349" cy="0"/>
          </a:xfrm>
          <a:prstGeom prst="straightConnector1">
            <a:avLst/>
          </a:prstGeom>
          <a:noFill/>
          <a:ln cap="flat" cmpd="sng" w="12700">
            <a:solidFill>
              <a:schemeClr val="accent2"/>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7" name="Shape 727"/>
        <p:cNvGrpSpPr/>
        <p:nvPr/>
      </p:nvGrpSpPr>
      <p:grpSpPr>
        <a:xfrm>
          <a:off x="0" y="0"/>
          <a:ext cx="0" cy="0"/>
          <a:chOff x="0" y="0"/>
          <a:chExt cx="0" cy="0"/>
        </a:xfrm>
      </p:grpSpPr>
      <p:sp>
        <p:nvSpPr>
          <p:cNvPr id="728" name="Google Shape;728;g1a5b97a7942_6_651"/>
          <p:cNvSpPr/>
          <p:nvPr/>
        </p:nvSpPr>
        <p:spPr>
          <a:xfrm>
            <a:off x="0" y="0"/>
            <a:ext cx="9141714"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29" name="Google Shape;729;g1a5b97a7942_6_651"/>
          <p:cNvSpPr/>
          <p:nvPr/>
        </p:nvSpPr>
        <p:spPr>
          <a:xfrm>
            <a:off x="0" y="0"/>
            <a:ext cx="455228" cy="2425488"/>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30" name="Google Shape;730;g1a5b97a7942_6_651"/>
          <p:cNvSpPr/>
          <p:nvPr/>
        </p:nvSpPr>
        <p:spPr>
          <a:xfrm>
            <a:off x="0" y="2425488"/>
            <a:ext cx="455228" cy="27180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31" name="Google Shape;731;g1a5b97a7942_6_651"/>
          <p:cNvSpPr/>
          <p:nvPr/>
        </p:nvSpPr>
        <p:spPr>
          <a:xfrm>
            <a:off x="455225" y="0"/>
            <a:ext cx="3778758" cy="5143498"/>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32" name="Google Shape;732;g1a5b97a7942_6_651"/>
          <p:cNvSpPr txBox="1"/>
          <p:nvPr>
            <p:ph type="title"/>
          </p:nvPr>
        </p:nvSpPr>
        <p:spPr>
          <a:xfrm>
            <a:off x="874987" y="999714"/>
            <a:ext cx="2945174" cy="2940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 sz="4100"/>
              <a:t>BERT</a:t>
            </a:r>
            <a:endParaRPr sz="4100"/>
          </a:p>
        </p:txBody>
      </p:sp>
      <p:grpSp>
        <p:nvGrpSpPr>
          <p:cNvPr id="733" name="Google Shape;733;g1a5b97a7942_6_651"/>
          <p:cNvGrpSpPr/>
          <p:nvPr/>
        </p:nvGrpSpPr>
        <p:grpSpPr>
          <a:xfrm>
            <a:off x="891536" y="54864"/>
            <a:ext cx="884223" cy="174721"/>
            <a:chOff x="5422392" y="64008"/>
            <a:chExt cx="1178966" cy="232963"/>
          </a:xfrm>
        </p:grpSpPr>
        <p:sp>
          <p:nvSpPr>
            <p:cNvPr id="734" name="Google Shape;734;g1a5b97a7942_6_651"/>
            <p:cNvSpPr/>
            <p:nvPr/>
          </p:nvSpPr>
          <p:spPr>
            <a:xfrm>
              <a:off x="5922213"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35" name="Google Shape;735;g1a5b97a7942_6_651"/>
            <p:cNvSpPr/>
            <p:nvPr/>
          </p:nvSpPr>
          <p:spPr>
            <a:xfrm>
              <a:off x="5922213"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36" name="Google Shape;736;g1a5b97a7942_6_651"/>
            <p:cNvSpPr/>
            <p:nvPr/>
          </p:nvSpPr>
          <p:spPr>
            <a:xfrm>
              <a:off x="5797258"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37" name="Google Shape;737;g1a5b97a7942_6_651"/>
            <p:cNvSpPr/>
            <p:nvPr/>
          </p:nvSpPr>
          <p:spPr>
            <a:xfrm>
              <a:off x="5797258"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38" name="Google Shape;738;g1a5b97a7942_6_651"/>
            <p:cNvSpPr/>
            <p:nvPr/>
          </p:nvSpPr>
          <p:spPr>
            <a:xfrm>
              <a:off x="5672303"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39" name="Google Shape;739;g1a5b97a7942_6_651"/>
            <p:cNvSpPr/>
            <p:nvPr/>
          </p:nvSpPr>
          <p:spPr>
            <a:xfrm>
              <a:off x="5672303"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0" name="Google Shape;740;g1a5b97a7942_6_651"/>
            <p:cNvSpPr/>
            <p:nvPr/>
          </p:nvSpPr>
          <p:spPr>
            <a:xfrm>
              <a:off x="5547347"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1" name="Google Shape;741;g1a5b97a7942_6_651"/>
            <p:cNvSpPr/>
            <p:nvPr/>
          </p:nvSpPr>
          <p:spPr>
            <a:xfrm>
              <a:off x="5547347"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2" name="Google Shape;742;g1a5b97a7942_6_651"/>
            <p:cNvSpPr/>
            <p:nvPr/>
          </p:nvSpPr>
          <p:spPr>
            <a:xfrm>
              <a:off x="5422392"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3" name="Google Shape;743;g1a5b97a7942_6_651"/>
            <p:cNvSpPr/>
            <p:nvPr/>
          </p:nvSpPr>
          <p:spPr>
            <a:xfrm>
              <a:off x="5422392"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4" name="Google Shape;744;g1a5b97a7942_6_651"/>
            <p:cNvSpPr/>
            <p:nvPr/>
          </p:nvSpPr>
          <p:spPr>
            <a:xfrm>
              <a:off x="6546990"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5" name="Google Shape;745;g1a5b97a7942_6_651"/>
            <p:cNvSpPr/>
            <p:nvPr/>
          </p:nvSpPr>
          <p:spPr>
            <a:xfrm>
              <a:off x="6546990"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6" name="Google Shape;746;g1a5b97a7942_6_651"/>
            <p:cNvSpPr/>
            <p:nvPr/>
          </p:nvSpPr>
          <p:spPr>
            <a:xfrm>
              <a:off x="6422035"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7" name="Google Shape;747;g1a5b97a7942_6_651"/>
            <p:cNvSpPr/>
            <p:nvPr/>
          </p:nvSpPr>
          <p:spPr>
            <a:xfrm>
              <a:off x="6422035"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8" name="Google Shape;748;g1a5b97a7942_6_651"/>
            <p:cNvSpPr/>
            <p:nvPr/>
          </p:nvSpPr>
          <p:spPr>
            <a:xfrm>
              <a:off x="6297080"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9" name="Google Shape;749;g1a5b97a7942_6_651"/>
            <p:cNvSpPr/>
            <p:nvPr/>
          </p:nvSpPr>
          <p:spPr>
            <a:xfrm>
              <a:off x="6297080"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50" name="Google Shape;750;g1a5b97a7942_6_651"/>
            <p:cNvSpPr/>
            <p:nvPr/>
          </p:nvSpPr>
          <p:spPr>
            <a:xfrm>
              <a:off x="6172124"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51" name="Google Shape;751;g1a5b97a7942_6_651"/>
            <p:cNvSpPr/>
            <p:nvPr/>
          </p:nvSpPr>
          <p:spPr>
            <a:xfrm>
              <a:off x="6172124"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52" name="Google Shape;752;g1a5b97a7942_6_651"/>
            <p:cNvSpPr/>
            <p:nvPr/>
          </p:nvSpPr>
          <p:spPr>
            <a:xfrm>
              <a:off x="6047169"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53" name="Google Shape;753;g1a5b97a7942_6_651"/>
            <p:cNvSpPr/>
            <p:nvPr/>
          </p:nvSpPr>
          <p:spPr>
            <a:xfrm>
              <a:off x="6047169"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754" name="Google Shape;754;g1a5b97a7942_6_651"/>
          <p:cNvSpPr txBox="1"/>
          <p:nvPr>
            <p:ph idx="1" type="body"/>
          </p:nvPr>
        </p:nvSpPr>
        <p:spPr>
          <a:xfrm>
            <a:off x="4815840" y="374874"/>
            <a:ext cx="3825240" cy="4185920"/>
          </a:xfrm>
          <a:prstGeom prst="rect">
            <a:avLst/>
          </a:prstGeom>
          <a:noFill/>
          <a:ln>
            <a:noFill/>
          </a:ln>
        </p:spPr>
        <p:txBody>
          <a:bodyPr anchorCtr="0" anchor="ctr" bIns="45700" lIns="91425" spcFirstLastPara="1" rIns="91425" wrap="square" tIns="45700">
            <a:normAutofit/>
          </a:bodyPr>
          <a:lstStyle/>
          <a:p>
            <a:pPr indent="-330200" lvl="0" marL="457200" rtl="0" algn="l">
              <a:lnSpc>
                <a:spcPct val="90000"/>
              </a:lnSpc>
              <a:spcBef>
                <a:spcPts val="0"/>
              </a:spcBef>
              <a:spcAft>
                <a:spcPts val="0"/>
              </a:spcAft>
              <a:buSzPts val="1600"/>
              <a:buChar char="●"/>
            </a:pPr>
            <a:r>
              <a:rPr lang="en" sz="1400"/>
              <a:t>BERT base uncased model trained on the SQUAD 1.1 dataset and fine-tuned on custom QA dataset. </a:t>
            </a:r>
            <a:endParaRPr/>
          </a:p>
          <a:p>
            <a:pPr indent="-330200" lvl="0" marL="457200" rtl="0" algn="l">
              <a:lnSpc>
                <a:spcPct val="90000"/>
              </a:lnSpc>
              <a:spcBef>
                <a:spcPts val="0"/>
              </a:spcBef>
              <a:spcAft>
                <a:spcPts val="0"/>
              </a:spcAft>
              <a:buSzPts val="1600"/>
              <a:buChar char="●"/>
            </a:pPr>
            <a:r>
              <a:rPr lang="en" sz="1400"/>
              <a:t>Input requirements for fine-tuning the model: A context for the question, </a:t>
            </a:r>
            <a:endParaRPr/>
          </a:p>
          <a:p>
            <a:pPr indent="0" lvl="0" marL="457200" rtl="0" algn="l">
              <a:lnSpc>
                <a:spcPct val="90000"/>
              </a:lnSpc>
              <a:spcBef>
                <a:spcPts val="0"/>
              </a:spcBef>
              <a:spcAft>
                <a:spcPts val="0"/>
              </a:spcAft>
              <a:buSzPts val="1800"/>
              <a:buNone/>
            </a:pPr>
            <a:r>
              <a:rPr lang="en" sz="1400"/>
              <a:t>Corresponding answer, answer start and end for training the model. </a:t>
            </a:r>
            <a:endParaRPr/>
          </a:p>
          <a:p>
            <a:pPr indent="-330200" lvl="0" marL="457200" rtl="0" algn="l">
              <a:lnSpc>
                <a:spcPct val="90000"/>
              </a:lnSpc>
              <a:spcBef>
                <a:spcPts val="0"/>
              </a:spcBef>
              <a:spcAft>
                <a:spcPts val="0"/>
              </a:spcAft>
              <a:buSzPts val="1600"/>
              <a:buChar char="●"/>
            </a:pPr>
            <a:r>
              <a:rPr lang="en" sz="1400"/>
              <a:t>Chose to explore BERT for testing human like interaction apart from academic/ research-based applications. </a:t>
            </a:r>
            <a:endParaRPr/>
          </a:p>
          <a:p>
            <a:pPr indent="0" lvl="0" marL="457200" rtl="0" algn="l">
              <a:lnSpc>
                <a:spcPct val="90000"/>
              </a:lnSpc>
              <a:spcBef>
                <a:spcPts val="0"/>
              </a:spcBef>
              <a:spcAft>
                <a:spcPts val="0"/>
              </a:spcAft>
              <a:buSzPts val="1800"/>
              <a:buNone/>
            </a:pPr>
            <a:r>
              <a:t/>
            </a:r>
            <a:endParaRPr sz="1400"/>
          </a:p>
          <a:p>
            <a:pPr indent="0" lvl="0" marL="0" rtl="0" algn="l">
              <a:lnSpc>
                <a:spcPct val="90000"/>
              </a:lnSpc>
              <a:spcBef>
                <a:spcPts val="0"/>
              </a:spcBef>
              <a:spcAft>
                <a:spcPts val="0"/>
              </a:spcAft>
              <a:buSzPts val="1800"/>
              <a:buNone/>
            </a:pPr>
            <a:r>
              <a:t/>
            </a:r>
            <a:endParaRPr sz="1400"/>
          </a:p>
          <a:p>
            <a:pPr indent="0" lvl="0" marL="127000" rtl="0" algn="l">
              <a:lnSpc>
                <a:spcPct val="90000"/>
              </a:lnSpc>
              <a:spcBef>
                <a:spcPts val="0"/>
              </a:spcBef>
              <a:spcAft>
                <a:spcPts val="0"/>
              </a:spcAft>
              <a:buSzPts val="1600"/>
              <a:buNone/>
            </a:pPr>
            <a:r>
              <a:rPr b="1" lang="en" sz="1400"/>
              <a:t>Disadvantages of BERT in this scenario: </a:t>
            </a:r>
            <a:endParaRPr/>
          </a:p>
          <a:p>
            <a:pPr indent="-171450" lvl="0" marL="298450" rtl="0" algn="l">
              <a:lnSpc>
                <a:spcPct val="90000"/>
              </a:lnSpc>
              <a:spcBef>
                <a:spcPts val="0"/>
              </a:spcBef>
              <a:spcAft>
                <a:spcPts val="0"/>
              </a:spcAft>
              <a:buSzPts val="1600"/>
              <a:buFont typeface="Arial"/>
              <a:buChar char="•"/>
            </a:pPr>
            <a:r>
              <a:rPr lang="en" sz="1400"/>
              <a:t>Lacks human-like responses. Generates very specific, sometimes one-word answers.</a:t>
            </a:r>
            <a:endParaRPr/>
          </a:p>
          <a:p>
            <a:pPr indent="-171450" lvl="0" marL="298450" rtl="0" algn="l">
              <a:lnSpc>
                <a:spcPct val="90000"/>
              </a:lnSpc>
              <a:spcBef>
                <a:spcPts val="0"/>
              </a:spcBef>
              <a:spcAft>
                <a:spcPts val="0"/>
              </a:spcAft>
              <a:buSzPts val="1600"/>
              <a:buFont typeface="Arial"/>
              <a:buChar char="•"/>
            </a:pPr>
            <a:r>
              <a:rPr lang="en" sz="1400"/>
              <a:t>For predicting an answer to a question asked without a context, further steps need to be taken such as predicting the tag as well and then selecting the best answer. </a:t>
            </a:r>
            <a:endParaRPr/>
          </a:p>
          <a:p>
            <a:pPr indent="-228600" lvl="0" marL="457200" rtl="0" algn="l">
              <a:lnSpc>
                <a:spcPct val="90000"/>
              </a:lnSpc>
              <a:spcBef>
                <a:spcPts val="750"/>
              </a:spcBef>
              <a:spcAft>
                <a:spcPts val="0"/>
              </a:spcAft>
              <a:buClr>
                <a:schemeClr val="dk1"/>
              </a:buClr>
              <a:buSzPts val="1800"/>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8" name="Shape 758"/>
        <p:cNvGrpSpPr/>
        <p:nvPr/>
      </p:nvGrpSpPr>
      <p:grpSpPr>
        <a:xfrm>
          <a:off x="0" y="0"/>
          <a:ext cx="0" cy="0"/>
          <a:chOff x="0" y="0"/>
          <a:chExt cx="0" cy="0"/>
        </a:xfrm>
      </p:grpSpPr>
      <p:sp>
        <p:nvSpPr>
          <p:cNvPr id="759" name="Google Shape;759;g1a5b97a7942_6_721"/>
          <p:cNvSpPr/>
          <p:nvPr/>
        </p:nvSpPr>
        <p:spPr>
          <a:xfrm>
            <a:off x="0" y="0"/>
            <a:ext cx="9141714"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60" name="Google Shape;760;g1a5b97a7942_6_721"/>
          <p:cNvSpPr/>
          <p:nvPr/>
        </p:nvSpPr>
        <p:spPr>
          <a:xfrm>
            <a:off x="0" y="0"/>
            <a:ext cx="455228" cy="2425488"/>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61" name="Google Shape;761;g1a5b97a7942_6_721"/>
          <p:cNvSpPr/>
          <p:nvPr/>
        </p:nvSpPr>
        <p:spPr>
          <a:xfrm>
            <a:off x="0" y="2425488"/>
            <a:ext cx="455228" cy="27180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62" name="Google Shape;762;g1a5b97a7942_6_721"/>
          <p:cNvSpPr/>
          <p:nvPr/>
        </p:nvSpPr>
        <p:spPr>
          <a:xfrm>
            <a:off x="455225" y="0"/>
            <a:ext cx="3778758" cy="5143498"/>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63" name="Google Shape;763;g1a5b97a7942_6_721"/>
          <p:cNvSpPr txBox="1"/>
          <p:nvPr>
            <p:ph type="title"/>
          </p:nvPr>
        </p:nvSpPr>
        <p:spPr>
          <a:xfrm>
            <a:off x="874987" y="999714"/>
            <a:ext cx="2945174" cy="2940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 sz="4100">
                <a:solidFill>
                  <a:schemeClr val="dk1"/>
                </a:solidFill>
                <a:latin typeface="Arial"/>
                <a:ea typeface="Arial"/>
                <a:cs typeface="Arial"/>
                <a:sym typeface="Arial"/>
              </a:rPr>
              <a:t>Model</a:t>
            </a:r>
            <a:br>
              <a:rPr lang="en" sz="4100">
                <a:solidFill>
                  <a:schemeClr val="dk1"/>
                </a:solidFill>
                <a:latin typeface="Arial"/>
                <a:ea typeface="Arial"/>
                <a:cs typeface="Arial"/>
                <a:sym typeface="Arial"/>
              </a:rPr>
            </a:br>
            <a:r>
              <a:rPr lang="en" sz="4100">
                <a:solidFill>
                  <a:schemeClr val="dk1"/>
                </a:solidFill>
                <a:latin typeface="Arial"/>
                <a:ea typeface="Arial"/>
                <a:cs typeface="Arial"/>
                <a:sym typeface="Arial"/>
              </a:rPr>
              <a:t>Evaluation</a:t>
            </a:r>
            <a:endParaRPr/>
          </a:p>
        </p:txBody>
      </p:sp>
      <p:grpSp>
        <p:nvGrpSpPr>
          <p:cNvPr id="764" name="Google Shape;764;g1a5b97a7942_6_721"/>
          <p:cNvGrpSpPr/>
          <p:nvPr/>
        </p:nvGrpSpPr>
        <p:grpSpPr>
          <a:xfrm>
            <a:off x="891536" y="54864"/>
            <a:ext cx="884223" cy="174721"/>
            <a:chOff x="5422392" y="64008"/>
            <a:chExt cx="1178966" cy="232963"/>
          </a:xfrm>
        </p:grpSpPr>
        <p:sp>
          <p:nvSpPr>
            <p:cNvPr id="765" name="Google Shape;765;g1a5b97a7942_6_721"/>
            <p:cNvSpPr/>
            <p:nvPr/>
          </p:nvSpPr>
          <p:spPr>
            <a:xfrm>
              <a:off x="5922213"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66" name="Google Shape;766;g1a5b97a7942_6_721"/>
            <p:cNvSpPr/>
            <p:nvPr/>
          </p:nvSpPr>
          <p:spPr>
            <a:xfrm>
              <a:off x="5922213"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67" name="Google Shape;767;g1a5b97a7942_6_721"/>
            <p:cNvSpPr/>
            <p:nvPr/>
          </p:nvSpPr>
          <p:spPr>
            <a:xfrm>
              <a:off x="5797258"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68" name="Google Shape;768;g1a5b97a7942_6_721"/>
            <p:cNvSpPr/>
            <p:nvPr/>
          </p:nvSpPr>
          <p:spPr>
            <a:xfrm>
              <a:off x="5797258"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69" name="Google Shape;769;g1a5b97a7942_6_721"/>
            <p:cNvSpPr/>
            <p:nvPr/>
          </p:nvSpPr>
          <p:spPr>
            <a:xfrm>
              <a:off x="5672303"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70" name="Google Shape;770;g1a5b97a7942_6_721"/>
            <p:cNvSpPr/>
            <p:nvPr/>
          </p:nvSpPr>
          <p:spPr>
            <a:xfrm>
              <a:off x="5672303"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71" name="Google Shape;771;g1a5b97a7942_6_721"/>
            <p:cNvSpPr/>
            <p:nvPr/>
          </p:nvSpPr>
          <p:spPr>
            <a:xfrm>
              <a:off x="5547347"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72" name="Google Shape;772;g1a5b97a7942_6_721"/>
            <p:cNvSpPr/>
            <p:nvPr/>
          </p:nvSpPr>
          <p:spPr>
            <a:xfrm>
              <a:off x="5547347"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73" name="Google Shape;773;g1a5b97a7942_6_721"/>
            <p:cNvSpPr/>
            <p:nvPr/>
          </p:nvSpPr>
          <p:spPr>
            <a:xfrm>
              <a:off x="5422392"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74" name="Google Shape;774;g1a5b97a7942_6_721"/>
            <p:cNvSpPr/>
            <p:nvPr/>
          </p:nvSpPr>
          <p:spPr>
            <a:xfrm>
              <a:off x="5422392"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75" name="Google Shape;775;g1a5b97a7942_6_721"/>
            <p:cNvSpPr/>
            <p:nvPr/>
          </p:nvSpPr>
          <p:spPr>
            <a:xfrm>
              <a:off x="6546990"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76" name="Google Shape;776;g1a5b97a7942_6_721"/>
            <p:cNvSpPr/>
            <p:nvPr/>
          </p:nvSpPr>
          <p:spPr>
            <a:xfrm>
              <a:off x="6546990"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77" name="Google Shape;777;g1a5b97a7942_6_721"/>
            <p:cNvSpPr/>
            <p:nvPr/>
          </p:nvSpPr>
          <p:spPr>
            <a:xfrm>
              <a:off x="6422035"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78" name="Google Shape;778;g1a5b97a7942_6_721"/>
            <p:cNvSpPr/>
            <p:nvPr/>
          </p:nvSpPr>
          <p:spPr>
            <a:xfrm>
              <a:off x="6422035"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79" name="Google Shape;779;g1a5b97a7942_6_721"/>
            <p:cNvSpPr/>
            <p:nvPr/>
          </p:nvSpPr>
          <p:spPr>
            <a:xfrm>
              <a:off x="6297080"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80" name="Google Shape;780;g1a5b97a7942_6_721"/>
            <p:cNvSpPr/>
            <p:nvPr/>
          </p:nvSpPr>
          <p:spPr>
            <a:xfrm>
              <a:off x="6297080"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81" name="Google Shape;781;g1a5b97a7942_6_721"/>
            <p:cNvSpPr/>
            <p:nvPr/>
          </p:nvSpPr>
          <p:spPr>
            <a:xfrm>
              <a:off x="6172124"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82" name="Google Shape;782;g1a5b97a7942_6_721"/>
            <p:cNvSpPr/>
            <p:nvPr/>
          </p:nvSpPr>
          <p:spPr>
            <a:xfrm>
              <a:off x="6172124"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83" name="Google Shape;783;g1a5b97a7942_6_721"/>
            <p:cNvSpPr/>
            <p:nvPr/>
          </p:nvSpPr>
          <p:spPr>
            <a:xfrm>
              <a:off x="6047169"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84" name="Google Shape;784;g1a5b97a7942_6_721"/>
            <p:cNvSpPr/>
            <p:nvPr/>
          </p:nvSpPr>
          <p:spPr>
            <a:xfrm>
              <a:off x="6047169"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785" name="Google Shape;785;g1a5b97a7942_6_721"/>
          <p:cNvSpPr txBox="1"/>
          <p:nvPr/>
        </p:nvSpPr>
        <p:spPr>
          <a:xfrm>
            <a:off x="4815840" y="374874"/>
            <a:ext cx="3825240" cy="418592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600"/>
              </a:spcBef>
              <a:spcAft>
                <a:spcPts val="0"/>
              </a:spcAft>
              <a:buNone/>
            </a:pPr>
            <a:r>
              <a:t/>
            </a:r>
            <a:endParaRPr/>
          </a:p>
        </p:txBody>
      </p:sp>
      <p:pic>
        <p:nvPicPr>
          <p:cNvPr id="786" name="Google Shape;786;g1a5b97a7942_6_721"/>
          <p:cNvPicPr preferRelativeResize="0"/>
          <p:nvPr/>
        </p:nvPicPr>
        <p:blipFill>
          <a:blip r:embed="rId3">
            <a:alphaModFix/>
          </a:blip>
          <a:stretch>
            <a:fillRect/>
          </a:stretch>
        </p:blipFill>
        <p:spPr>
          <a:xfrm>
            <a:off x="4233975" y="537425"/>
            <a:ext cx="4764526" cy="3865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0" name="Shape 790"/>
        <p:cNvGrpSpPr/>
        <p:nvPr/>
      </p:nvGrpSpPr>
      <p:grpSpPr>
        <a:xfrm>
          <a:off x="0" y="0"/>
          <a:ext cx="0" cy="0"/>
          <a:chOff x="0" y="0"/>
          <a:chExt cx="0" cy="0"/>
        </a:xfrm>
      </p:grpSpPr>
      <p:sp>
        <p:nvSpPr>
          <p:cNvPr id="791" name="Google Shape;791;g17fdb60daaf_6_70"/>
          <p:cNvSpPr/>
          <p:nvPr/>
        </p:nvSpPr>
        <p:spPr>
          <a:xfrm>
            <a:off x="0" y="0"/>
            <a:ext cx="91416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92" name="Google Shape;792;g17fdb60daaf_6_70"/>
          <p:cNvSpPr/>
          <p:nvPr/>
        </p:nvSpPr>
        <p:spPr>
          <a:xfrm>
            <a:off x="0" y="0"/>
            <a:ext cx="4505100" cy="24255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93" name="Google Shape;793;g17fdb60daaf_6_70"/>
          <p:cNvSpPr txBox="1"/>
          <p:nvPr>
            <p:ph type="title"/>
          </p:nvPr>
        </p:nvSpPr>
        <p:spPr>
          <a:xfrm>
            <a:off x="874986" y="541353"/>
            <a:ext cx="3198600" cy="1666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 sz="3200"/>
              <a:t>Results</a:t>
            </a:r>
            <a:endParaRPr sz="3200"/>
          </a:p>
        </p:txBody>
      </p:sp>
      <p:sp>
        <p:nvSpPr>
          <p:cNvPr id="794" name="Google Shape;794;g17fdb60daaf_6_70"/>
          <p:cNvSpPr/>
          <p:nvPr/>
        </p:nvSpPr>
        <p:spPr>
          <a:xfrm>
            <a:off x="0" y="0"/>
            <a:ext cx="455100" cy="24255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795" name="Google Shape;795;g17fdb60daaf_6_70"/>
          <p:cNvGrpSpPr/>
          <p:nvPr/>
        </p:nvGrpSpPr>
        <p:grpSpPr>
          <a:xfrm>
            <a:off x="891543" y="54864"/>
            <a:ext cx="884174" cy="174627"/>
            <a:chOff x="7763256" y="73152"/>
            <a:chExt cx="1178898" cy="232836"/>
          </a:xfrm>
        </p:grpSpPr>
        <p:sp>
          <p:nvSpPr>
            <p:cNvPr id="796" name="Google Shape;796;g17fdb60daaf_6_70"/>
            <p:cNvSpPr/>
            <p:nvPr/>
          </p:nvSpPr>
          <p:spPr>
            <a:xfrm>
              <a:off x="8263077" y="73152"/>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97" name="Google Shape;797;g17fdb60daaf_6_70"/>
            <p:cNvSpPr/>
            <p:nvPr/>
          </p:nvSpPr>
          <p:spPr>
            <a:xfrm>
              <a:off x="8263077" y="24688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98" name="Google Shape;798;g17fdb60daaf_6_70"/>
            <p:cNvSpPr/>
            <p:nvPr/>
          </p:nvSpPr>
          <p:spPr>
            <a:xfrm>
              <a:off x="8138122" y="73152"/>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99" name="Google Shape;799;g17fdb60daaf_6_70"/>
            <p:cNvSpPr/>
            <p:nvPr/>
          </p:nvSpPr>
          <p:spPr>
            <a:xfrm>
              <a:off x="8138122" y="24688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00" name="Google Shape;800;g17fdb60daaf_6_70"/>
            <p:cNvSpPr/>
            <p:nvPr/>
          </p:nvSpPr>
          <p:spPr>
            <a:xfrm>
              <a:off x="8013167" y="73152"/>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01" name="Google Shape;801;g17fdb60daaf_6_70"/>
            <p:cNvSpPr/>
            <p:nvPr/>
          </p:nvSpPr>
          <p:spPr>
            <a:xfrm>
              <a:off x="8013167" y="24688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02" name="Google Shape;802;g17fdb60daaf_6_70"/>
            <p:cNvSpPr/>
            <p:nvPr/>
          </p:nvSpPr>
          <p:spPr>
            <a:xfrm>
              <a:off x="7888211" y="73152"/>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03" name="Google Shape;803;g17fdb60daaf_6_70"/>
            <p:cNvSpPr/>
            <p:nvPr/>
          </p:nvSpPr>
          <p:spPr>
            <a:xfrm>
              <a:off x="7888211" y="24688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04" name="Google Shape;804;g17fdb60daaf_6_70"/>
            <p:cNvSpPr/>
            <p:nvPr/>
          </p:nvSpPr>
          <p:spPr>
            <a:xfrm>
              <a:off x="7763256" y="73152"/>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05" name="Google Shape;805;g17fdb60daaf_6_70"/>
            <p:cNvSpPr/>
            <p:nvPr/>
          </p:nvSpPr>
          <p:spPr>
            <a:xfrm>
              <a:off x="7763256" y="24688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06" name="Google Shape;806;g17fdb60daaf_6_70"/>
            <p:cNvSpPr/>
            <p:nvPr/>
          </p:nvSpPr>
          <p:spPr>
            <a:xfrm>
              <a:off x="8887854" y="73152"/>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07" name="Google Shape;807;g17fdb60daaf_6_70"/>
            <p:cNvSpPr/>
            <p:nvPr/>
          </p:nvSpPr>
          <p:spPr>
            <a:xfrm>
              <a:off x="8887854" y="24688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08" name="Google Shape;808;g17fdb60daaf_6_70"/>
            <p:cNvSpPr/>
            <p:nvPr/>
          </p:nvSpPr>
          <p:spPr>
            <a:xfrm>
              <a:off x="8762899" y="73152"/>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09" name="Google Shape;809;g17fdb60daaf_6_70"/>
            <p:cNvSpPr/>
            <p:nvPr/>
          </p:nvSpPr>
          <p:spPr>
            <a:xfrm>
              <a:off x="8762899" y="24688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10" name="Google Shape;810;g17fdb60daaf_6_70"/>
            <p:cNvSpPr/>
            <p:nvPr/>
          </p:nvSpPr>
          <p:spPr>
            <a:xfrm>
              <a:off x="8637944" y="73152"/>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11" name="Google Shape;811;g17fdb60daaf_6_70"/>
            <p:cNvSpPr/>
            <p:nvPr/>
          </p:nvSpPr>
          <p:spPr>
            <a:xfrm>
              <a:off x="8637944" y="24688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12" name="Google Shape;812;g17fdb60daaf_6_70"/>
            <p:cNvSpPr/>
            <p:nvPr/>
          </p:nvSpPr>
          <p:spPr>
            <a:xfrm>
              <a:off x="8512988" y="73152"/>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13" name="Google Shape;813;g17fdb60daaf_6_70"/>
            <p:cNvSpPr/>
            <p:nvPr/>
          </p:nvSpPr>
          <p:spPr>
            <a:xfrm>
              <a:off x="8512988" y="24688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14" name="Google Shape;814;g17fdb60daaf_6_70"/>
            <p:cNvSpPr/>
            <p:nvPr/>
          </p:nvSpPr>
          <p:spPr>
            <a:xfrm>
              <a:off x="8388033" y="73152"/>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15" name="Google Shape;815;g17fdb60daaf_6_70"/>
            <p:cNvSpPr/>
            <p:nvPr/>
          </p:nvSpPr>
          <p:spPr>
            <a:xfrm>
              <a:off x="8388033" y="24688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816" name="Google Shape;816;g17fdb60daaf_6_70"/>
          <p:cNvSpPr/>
          <p:nvPr/>
        </p:nvSpPr>
        <p:spPr>
          <a:xfrm>
            <a:off x="0" y="2425488"/>
            <a:ext cx="455100" cy="271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17" name="Google Shape;817;g17fdb60daaf_6_70"/>
          <p:cNvSpPr txBox="1"/>
          <p:nvPr>
            <p:ph idx="1" type="body"/>
          </p:nvPr>
        </p:nvSpPr>
        <p:spPr>
          <a:xfrm>
            <a:off x="7270550" y="541350"/>
            <a:ext cx="1910400" cy="936900"/>
          </a:xfrm>
          <a:prstGeom prst="rect">
            <a:avLst/>
          </a:prstGeom>
          <a:noFill/>
          <a:ln>
            <a:noFill/>
          </a:ln>
        </p:spPr>
        <p:txBody>
          <a:bodyPr anchorCtr="0" anchor="ctr" bIns="45700" lIns="91425" spcFirstLastPara="1" rIns="91425" wrap="square" tIns="45700">
            <a:normAutofit/>
          </a:bodyPr>
          <a:lstStyle/>
          <a:p>
            <a:pPr indent="0" lvl="0" marL="457200" rtl="0" algn="l">
              <a:lnSpc>
                <a:spcPct val="90000"/>
              </a:lnSpc>
              <a:spcBef>
                <a:spcPts val="0"/>
              </a:spcBef>
              <a:spcAft>
                <a:spcPts val="0"/>
              </a:spcAft>
              <a:buSzPts val="1800"/>
              <a:buNone/>
            </a:pPr>
            <a:r>
              <a:t/>
            </a:r>
            <a:endParaRPr sz="1400"/>
          </a:p>
          <a:p>
            <a:pPr indent="0" lvl="0" marL="0" rtl="0" algn="l">
              <a:lnSpc>
                <a:spcPct val="90000"/>
              </a:lnSpc>
              <a:spcBef>
                <a:spcPts val="0"/>
              </a:spcBef>
              <a:spcAft>
                <a:spcPts val="0"/>
              </a:spcAft>
              <a:buSzPts val="1800"/>
              <a:buNone/>
            </a:pPr>
            <a:r>
              <a:t/>
            </a:r>
            <a:endParaRPr sz="1400"/>
          </a:p>
          <a:p>
            <a:pPr indent="-228600" lvl="0" marL="457200" rtl="0" algn="l">
              <a:lnSpc>
                <a:spcPct val="90000"/>
              </a:lnSpc>
              <a:spcBef>
                <a:spcPts val="750"/>
              </a:spcBef>
              <a:spcAft>
                <a:spcPts val="0"/>
              </a:spcAft>
              <a:buClr>
                <a:schemeClr val="dk1"/>
              </a:buClr>
              <a:buSzPts val="1800"/>
              <a:buNone/>
            </a:pPr>
            <a:r>
              <a:t/>
            </a:r>
            <a:endParaRPr sz="1400"/>
          </a:p>
        </p:txBody>
      </p:sp>
      <p:pic>
        <p:nvPicPr>
          <p:cNvPr id="818" name="Google Shape;818;g17fdb60daaf_6_70"/>
          <p:cNvPicPr preferRelativeResize="0"/>
          <p:nvPr/>
        </p:nvPicPr>
        <p:blipFill rotWithShape="1">
          <a:blip r:embed="rId3">
            <a:alphaModFix/>
          </a:blip>
          <a:srcRect b="49695" l="0" r="0" t="0"/>
          <a:stretch/>
        </p:blipFill>
        <p:spPr>
          <a:xfrm>
            <a:off x="4217650" y="340438"/>
            <a:ext cx="4749727" cy="1338726"/>
          </a:xfrm>
          <a:prstGeom prst="rect">
            <a:avLst/>
          </a:prstGeom>
          <a:noFill/>
          <a:ln>
            <a:noFill/>
          </a:ln>
        </p:spPr>
      </p:pic>
      <p:pic>
        <p:nvPicPr>
          <p:cNvPr id="819" name="Google Shape;819;g17fdb60daaf_6_70"/>
          <p:cNvPicPr preferRelativeResize="0"/>
          <p:nvPr/>
        </p:nvPicPr>
        <p:blipFill>
          <a:blip r:embed="rId4">
            <a:alphaModFix/>
          </a:blip>
          <a:stretch>
            <a:fillRect/>
          </a:stretch>
        </p:blipFill>
        <p:spPr>
          <a:xfrm>
            <a:off x="4217650" y="1811350"/>
            <a:ext cx="4822477" cy="3117799"/>
          </a:xfrm>
          <a:prstGeom prst="rect">
            <a:avLst/>
          </a:prstGeom>
          <a:noFill/>
          <a:ln>
            <a:noFill/>
          </a:ln>
        </p:spPr>
      </p:pic>
      <p:sp>
        <p:nvSpPr>
          <p:cNvPr id="820" name="Google Shape;820;g17fdb60daaf_6_70"/>
          <p:cNvSpPr txBox="1"/>
          <p:nvPr>
            <p:ph idx="1" type="body"/>
          </p:nvPr>
        </p:nvSpPr>
        <p:spPr>
          <a:xfrm>
            <a:off x="518250" y="3054750"/>
            <a:ext cx="3468600" cy="1459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750"/>
              </a:spcBef>
              <a:spcAft>
                <a:spcPts val="0"/>
              </a:spcAft>
              <a:buSzPts val="1800"/>
              <a:buNone/>
            </a:pPr>
            <a:r>
              <a:rPr lang="en" sz="1400">
                <a:latin typeface="Quicksand"/>
                <a:ea typeface="Quicksand"/>
                <a:cs typeface="Quicksand"/>
                <a:sym typeface="Quicksand"/>
              </a:rPr>
              <a:t>We asked the bot a set of 20 questions (emails) and evaluated which answers are satisfactory and which are not. </a:t>
            </a:r>
            <a:endParaRPr sz="1400">
              <a:latin typeface="Quicksand"/>
              <a:ea typeface="Quicksand"/>
              <a:cs typeface="Quicksand"/>
              <a:sym typeface="Quicksand"/>
            </a:endParaRPr>
          </a:p>
          <a:p>
            <a:pPr indent="0" lvl="0" marL="0" rtl="0" algn="l">
              <a:lnSpc>
                <a:spcPct val="90000"/>
              </a:lnSpc>
              <a:spcBef>
                <a:spcPts val="750"/>
              </a:spcBef>
              <a:spcAft>
                <a:spcPts val="0"/>
              </a:spcAft>
              <a:buSzPts val="1800"/>
              <a:buNone/>
            </a:pPr>
            <a:r>
              <a:rPr lang="en" sz="1400">
                <a:latin typeface="Quicksand"/>
                <a:ea typeface="Quicksand"/>
                <a:cs typeface="Quicksand"/>
                <a:sym typeface="Quicksand"/>
              </a:rPr>
              <a:t>Satisfactory level = 12/ 20 </a:t>
            </a:r>
            <a:r>
              <a:rPr lang="en" sz="1400">
                <a:latin typeface="Quicksand"/>
                <a:ea typeface="Quicksand"/>
                <a:cs typeface="Quicksand"/>
                <a:sym typeface="Quicksand"/>
              </a:rPr>
              <a:t>answers were absolutely satisfactory (~ 60%) </a:t>
            </a:r>
            <a:endParaRPr sz="1400">
              <a:latin typeface="Quicksand"/>
              <a:ea typeface="Quicksand"/>
              <a:cs typeface="Quicksand"/>
              <a:sym typeface="Quicksa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4" name="Shape 824"/>
        <p:cNvGrpSpPr/>
        <p:nvPr/>
      </p:nvGrpSpPr>
      <p:grpSpPr>
        <a:xfrm>
          <a:off x="0" y="0"/>
          <a:ext cx="0" cy="0"/>
          <a:chOff x="0" y="0"/>
          <a:chExt cx="0" cy="0"/>
        </a:xfrm>
      </p:grpSpPr>
      <p:sp>
        <p:nvSpPr>
          <p:cNvPr id="825" name="Google Shape;825;g1a5b97a7942_12_0"/>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26" name="Google Shape;826;g1a5b97a7942_12_0"/>
          <p:cNvSpPr txBox="1"/>
          <p:nvPr>
            <p:ph type="title"/>
          </p:nvPr>
        </p:nvSpPr>
        <p:spPr>
          <a:xfrm>
            <a:off x="491490" y="2003258"/>
            <a:ext cx="3943352" cy="182034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 sz="6000">
                <a:solidFill>
                  <a:schemeClr val="dk1"/>
                </a:solidFill>
                <a:latin typeface="Arial"/>
                <a:ea typeface="Arial"/>
                <a:cs typeface="Arial"/>
                <a:sym typeface="Arial"/>
              </a:rPr>
              <a:t>DEMO</a:t>
            </a:r>
            <a:endParaRPr/>
          </a:p>
        </p:txBody>
      </p:sp>
      <p:cxnSp>
        <p:nvCxnSpPr>
          <p:cNvPr id="827" name="Google Shape;827;g1a5b97a7942_12_0"/>
          <p:cNvCxnSpPr/>
          <p:nvPr/>
        </p:nvCxnSpPr>
        <p:spPr>
          <a:xfrm>
            <a:off x="491490" y="1737360"/>
            <a:ext cx="3086100" cy="0"/>
          </a:xfrm>
          <a:prstGeom prst="straightConnector1">
            <a:avLst/>
          </a:prstGeom>
          <a:noFill/>
          <a:ln cap="sq" cmpd="sng" w="19050">
            <a:solidFill>
              <a:schemeClr val="dk1"/>
            </a:solidFill>
            <a:prstDash val="solid"/>
            <a:round/>
            <a:headEnd len="sm" w="sm" type="none"/>
            <a:tailEnd len="sm" w="sm" type="none"/>
          </a:ln>
        </p:spPr>
      </p:cxnSp>
      <p:pic>
        <p:nvPicPr>
          <p:cNvPr descr="Metal tic-tac-toe game pieces" id="828" name="Google Shape;828;g1a5b97a7942_12_0"/>
          <p:cNvPicPr preferRelativeResize="0"/>
          <p:nvPr/>
        </p:nvPicPr>
        <p:blipFill rotWithShape="1">
          <a:blip r:embed="rId3">
            <a:alphaModFix/>
          </a:blip>
          <a:srcRect b="0" l="8897" r="22434" t="0"/>
          <a:stretch/>
        </p:blipFill>
        <p:spPr>
          <a:xfrm>
            <a:off x="4434843" y="10"/>
            <a:ext cx="4709157" cy="5143490"/>
          </a:xfrm>
          <a:custGeom>
            <a:rect b="b" l="l" r="r" t="t"/>
            <a:pathLst>
              <a:path extrusionOk="0" h="6858000" w="6278877">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2" name="Shape 832"/>
        <p:cNvGrpSpPr/>
        <p:nvPr/>
      </p:nvGrpSpPr>
      <p:grpSpPr>
        <a:xfrm>
          <a:off x="0" y="0"/>
          <a:ext cx="0" cy="0"/>
          <a:chOff x="0" y="0"/>
          <a:chExt cx="0" cy="0"/>
        </a:xfrm>
      </p:grpSpPr>
      <p:sp>
        <p:nvSpPr>
          <p:cNvPr id="833" name="Google Shape;833;g1a5b97a7942_6_828"/>
          <p:cNvSpPr/>
          <p:nvPr/>
        </p:nvSpPr>
        <p:spPr>
          <a:xfrm>
            <a:off x="0" y="0"/>
            <a:ext cx="9141714"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34" name="Google Shape;834;g1a5b97a7942_6_828"/>
          <p:cNvSpPr/>
          <p:nvPr/>
        </p:nvSpPr>
        <p:spPr>
          <a:xfrm>
            <a:off x="0" y="0"/>
            <a:ext cx="455228" cy="2425488"/>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35" name="Google Shape;835;g1a5b97a7942_6_828"/>
          <p:cNvSpPr/>
          <p:nvPr/>
        </p:nvSpPr>
        <p:spPr>
          <a:xfrm>
            <a:off x="0" y="2425488"/>
            <a:ext cx="455228" cy="27180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36" name="Google Shape;836;g1a5b97a7942_6_828"/>
          <p:cNvSpPr/>
          <p:nvPr/>
        </p:nvSpPr>
        <p:spPr>
          <a:xfrm>
            <a:off x="455225" y="0"/>
            <a:ext cx="3778758" cy="5143498"/>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37" name="Google Shape;837;g1a5b97a7942_6_828"/>
          <p:cNvSpPr txBox="1"/>
          <p:nvPr>
            <p:ph type="title"/>
          </p:nvPr>
        </p:nvSpPr>
        <p:spPr>
          <a:xfrm>
            <a:off x="609600" y="999714"/>
            <a:ext cx="3624383" cy="2940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 sz="4100">
                <a:solidFill>
                  <a:schemeClr val="dk1"/>
                </a:solidFill>
                <a:latin typeface="Arial"/>
                <a:ea typeface="Arial"/>
                <a:cs typeface="Arial"/>
                <a:sym typeface="Arial"/>
              </a:rPr>
              <a:t>Improvements</a:t>
            </a:r>
            <a:endParaRPr/>
          </a:p>
        </p:txBody>
      </p:sp>
      <p:grpSp>
        <p:nvGrpSpPr>
          <p:cNvPr id="838" name="Google Shape;838;g1a5b97a7942_6_828"/>
          <p:cNvGrpSpPr/>
          <p:nvPr/>
        </p:nvGrpSpPr>
        <p:grpSpPr>
          <a:xfrm>
            <a:off x="891536" y="54864"/>
            <a:ext cx="884223" cy="174721"/>
            <a:chOff x="5422392" y="64008"/>
            <a:chExt cx="1178966" cy="232963"/>
          </a:xfrm>
        </p:grpSpPr>
        <p:sp>
          <p:nvSpPr>
            <p:cNvPr id="839" name="Google Shape;839;g1a5b97a7942_6_828"/>
            <p:cNvSpPr/>
            <p:nvPr/>
          </p:nvSpPr>
          <p:spPr>
            <a:xfrm>
              <a:off x="5922213"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40" name="Google Shape;840;g1a5b97a7942_6_828"/>
            <p:cNvSpPr/>
            <p:nvPr/>
          </p:nvSpPr>
          <p:spPr>
            <a:xfrm>
              <a:off x="5922213"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41" name="Google Shape;841;g1a5b97a7942_6_828"/>
            <p:cNvSpPr/>
            <p:nvPr/>
          </p:nvSpPr>
          <p:spPr>
            <a:xfrm>
              <a:off x="5797258"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42" name="Google Shape;842;g1a5b97a7942_6_828"/>
            <p:cNvSpPr/>
            <p:nvPr/>
          </p:nvSpPr>
          <p:spPr>
            <a:xfrm>
              <a:off x="5797258"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43" name="Google Shape;843;g1a5b97a7942_6_828"/>
            <p:cNvSpPr/>
            <p:nvPr/>
          </p:nvSpPr>
          <p:spPr>
            <a:xfrm>
              <a:off x="5672303"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44" name="Google Shape;844;g1a5b97a7942_6_828"/>
            <p:cNvSpPr/>
            <p:nvPr/>
          </p:nvSpPr>
          <p:spPr>
            <a:xfrm>
              <a:off x="5672303"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45" name="Google Shape;845;g1a5b97a7942_6_828"/>
            <p:cNvSpPr/>
            <p:nvPr/>
          </p:nvSpPr>
          <p:spPr>
            <a:xfrm>
              <a:off x="5547347"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46" name="Google Shape;846;g1a5b97a7942_6_828"/>
            <p:cNvSpPr/>
            <p:nvPr/>
          </p:nvSpPr>
          <p:spPr>
            <a:xfrm>
              <a:off x="5547347"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47" name="Google Shape;847;g1a5b97a7942_6_828"/>
            <p:cNvSpPr/>
            <p:nvPr/>
          </p:nvSpPr>
          <p:spPr>
            <a:xfrm>
              <a:off x="5422392"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48" name="Google Shape;848;g1a5b97a7942_6_828"/>
            <p:cNvSpPr/>
            <p:nvPr/>
          </p:nvSpPr>
          <p:spPr>
            <a:xfrm>
              <a:off x="5422392"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49" name="Google Shape;849;g1a5b97a7942_6_828"/>
            <p:cNvSpPr/>
            <p:nvPr/>
          </p:nvSpPr>
          <p:spPr>
            <a:xfrm>
              <a:off x="6546990"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0" name="Google Shape;850;g1a5b97a7942_6_828"/>
            <p:cNvSpPr/>
            <p:nvPr/>
          </p:nvSpPr>
          <p:spPr>
            <a:xfrm>
              <a:off x="6546990"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1" name="Google Shape;851;g1a5b97a7942_6_828"/>
            <p:cNvSpPr/>
            <p:nvPr/>
          </p:nvSpPr>
          <p:spPr>
            <a:xfrm>
              <a:off x="6422035"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2" name="Google Shape;852;g1a5b97a7942_6_828"/>
            <p:cNvSpPr/>
            <p:nvPr/>
          </p:nvSpPr>
          <p:spPr>
            <a:xfrm>
              <a:off x="6422035"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3" name="Google Shape;853;g1a5b97a7942_6_828"/>
            <p:cNvSpPr/>
            <p:nvPr/>
          </p:nvSpPr>
          <p:spPr>
            <a:xfrm>
              <a:off x="6297080"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4" name="Google Shape;854;g1a5b97a7942_6_828"/>
            <p:cNvSpPr/>
            <p:nvPr/>
          </p:nvSpPr>
          <p:spPr>
            <a:xfrm>
              <a:off x="6297080"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5" name="Google Shape;855;g1a5b97a7942_6_828"/>
            <p:cNvSpPr/>
            <p:nvPr/>
          </p:nvSpPr>
          <p:spPr>
            <a:xfrm>
              <a:off x="6172124"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6" name="Google Shape;856;g1a5b97a7942_6_828"/>
            <p:cNvSpPr/>
            <p:nvPr/>
          </p:nvSpPr>
          <p:spPr>
            <a:xfrm>
              <a:off x="6172124"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7" name="Google Shape;857;g1a5b97a7942_6_828"/>
            <p:cNvSpPr/>
            <p:nvPr/>
          </p:nvSpPr>
          <p:spPr>
            <a:xfrm>
              <a:off x="6047169"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8" name="Google Shape;858;g1a5b97a7942_6_828"/>
            <p:cNvSpPr/>
            <p:nvPr/>
          </p:nvSpPr>
          <p:spPr>
            <a:xfrm>
              <a:off x="6047169"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859" name="Google Shape;859;g1a5b97a7942_6_828"/>
          <p:cNvSpPr txBox="1"/>
          <p:nvPr/>
        </p:nvSpPr>
        <p:spPr>
          <a:xfrm>
            <a:off x="4815840" y="374874"/>
            <a:ext cx="3825240" cy="4185920"/>
          </a:xfrm>
          <a:prstGeom prst="rect">
            <a:avLst/>
          </a:prstGeom>
          <a:noFill/>
          <a:ln>
            <a:noFill/>
          </a:ln>
        </p:spPr>
        <p:txBody>
          <a:bodyPr anchorCtr="0" anchor="ctr" bIns="45700" lIns="91425" spcFirstLastPara="1" rIns="91425" wrap="square" tIns="45700">
            <a:normAutofit/>
          </a:bodyPr>
          <a:lstStyle/>
          <a:p>
            <a:pPr indent="107950" lvl="0" marL="0" marR="0" rtl="0" algn="l">
              <a:lnSpc>
                <a:spcPct val="90000"/>
              </a:lnSpc>
              <a:spcBef>
                <a:spcPts val="0"/>
              </a:spcBef>
              <a:spcAft>
                <a:spcPts val="0"/>
              </a:spcAft>
              <a:buClr>
                <a:srgbClr val="000000"/>
              </a:buClr>
              <a:buSzPts val="1700"/>
              <a:buFont typeface="Arial"/>
              <a:buNone/>
            </a:pPr>
            <a:r>
              <a:t/>
            </a:r>
            <a:endParaRPr b="0" i="0" sz="1700" u="none" cap="none" strike="noStrike">
              <a:solidFill>
                <a:schemeClr val="dk1"/>
              </a:solidFill>
              <a:latin typeface="Arial"/>
              <a:ea typeface="Arial"/>
              <a:cs typeface="Arial"/>
              <a:sym typeface="Arial"/>
            </a:endParaRPr>
          </a:p>
        </p:txBody>
      </p:sp>
      <p:grpSp>
        <p:nvGrpSpPr>
          <p:cNvPr id="860" name="Google Shape;860;g1a5b97a7942_6_828"/>
          <p:cNvGrpSpPr/>
          <p:nvPr/>
        </p:nvGrpSpPr>
        <p:grpSpPr>
          <a:xfrm>
            <a:off x="4787712" y="588942"/>
            <a:ext cx="3872945" cy="4029365"/>
            <a:chOff x="122" y="306444"/>
            <a:chExt cx="3872945" cy="4029365"/>
          </a:xfrm>
        </p:grpSpPr>
        <p:sp>
          <p:nvSpPr>
            <p:cNvPr id="861" name="Google Shape;861;g1a5b97a7942_6_828"/>
            <p:cNvSpPr/>
            <p:nvPr/>
          </p:nvSpPr>
          <p:spPr>
            <a:xfrm>
              <a:off x="489805" y="306444"/>
              <a:ext cx="801298" cy="801298"/>
            </a:xfrm>
            <a:prstGeom prst="rect">
              <a:avLst/>
            </a:prstGeom>
            <a:blipFill rotWithShape="1">
              <a:blip r:embed="rId3">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g1a5b97a7942_6_828"/>
            <p:cNvSpPr/>
            <p:nvPr/>
          </p:nvSpPr>
          <p:spPr>
            <a:xfrm>
              <a:off x="122" y="1386278"/>
              <a:ext cx="1780664" cy="71226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g1a5b97a7942_6_828"/>
            <p:cNvSpPr txBox="1"/>
            <p:nvPr/>
          </p:nvSpPr>
          <p:spPr>
            <a:xfrm>
              <a:off x="122" y="1386278"/>
              <a:ext cx="1780664" cy="71226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Dataset can be expanded to answer wider range of questions</a:t>
              </a:r>
              <a:endParaRPr/>
            </a:p>
          </p:txBody>
        </p:sp>
        <p:sp>
          <p:nvSpPr>
            <p:cNvPr id="864" name="Google Shape;864;g1a5b97a7942_6_828"/>
            <p:cNvSpPr/>
            <p:nvPr/>
          </p:nvSpPr>
          <p:spPr>
            <a:xfrm>
              <a:off x="2582085" y="306444"/>
              <a:ext cx="801298" cy="801298"/>
            </a:xfrm>
            <a:prstGeom prst="rect">
              <a:avLst/>
            </a:prstGeom>
            <a:blipFill rotWithShape="1">
              <a:blip r:embed="rId4">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g1a5b97a7942_6_828"/>
            <p:cNvSpPr/>
            <p:nvPr/>
          </p:nvSpPr>
          <p:spPr>
            <a:xfrm>
              <a:off x="2092403" y="1386278"/>
              <a:ext cx="1780664" cy="71226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g1a5b97a7942_6_828"/>
            <p:cNvSpPr txBox="1"/>
            <p:nvPr/>
          </p:nvSpPr>
          <p:spPr>
            <a:xfrm>
              <a:off x="2092403" y="1386278"/>
              <a:ext cx="1780664" cy="71226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Link admissions teams' calendar and select appointment slots and book</a:t>
              </a:r>
              <a:endParaRPr/>
            </a:p>
          </p:txBody>
        </p:sp>
        <p:sp>
          <p:nvSpPr>
            <p:cNvPr id="867" name="Google Shape;867;g1a5b97a7942_6_828"/>
            <p:cNvSpPr/>
            <p:nvPr/>
          </p:nvSpPr>
          <p:spPr>
            <a:xfrm>
              <a:off x="1535945" y="2543710"/>
              <a:ext cx="801298" cy="801298"/>
            </a:xfrm>
            <a:prstGeom prst="rect">
              <a:avLst/>
            </a:prstGeom>
            <a:blipFill rotWithShape="1">
              <a:blip r:embed="rId5">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g1a5b97a7942_6_828"/>
            <p:cNvSpPr/>
            <p:nvPr/>
          </p:nvSpPr>
          <p:spPr>
            <a:xfrm>
              <a:off x="1046262" y="3623544"/>
              <a:ext cx="1780664" cy="71226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g1a5b97a7942_6_828"/>
            <p:cNvSpPr txBox="1"/>
            <p:nvPr/>
          </p:nvSpPr>
          <p:spPr>
            <a:xfrm>
              <a:off x="1046262" y="3623544"/>
              <a:ext cx="1780664" cy="71226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Make the bot more humanlike and less restricted</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3" name="Shape 873"/>
        <p:cNvGrpSpPr/>
        <p:nvPr/>
      </p:nvGrpSpPr>
      <p:grpSpPr>
        <a:xfrm>
          <a:off x="0" y="0"/>
          <a:ext cx="0" cy="0"/>
          <a:chOff x="0" y="0"/>
          <a:chExt cx="0" cy="0"/>
        </a:xfrm>
      </p:grpSpPr>
      <p:sp>
        <p:nvSpPr>
          <p:cNvPr id="874" name="Google Shape;874;g1a5b97a7942_6_868"/>
          <p:cNvSpPr/>
          <p:nvPr/>
        </p:nvSpPr>
        <p:spPr>
          <a:xfrm>
            <a:off x="0" y="0"/>
            <a:ext cx="9141714"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75" name="Google Shape;875;g1a5b97a7942_6_868"/>
          <p:cNvSpPr/>
          <p:nvPr/>
        </p:nvSpPr>
        <p:spPr>
          <a:xfrm>
            <a:off x="0" y="3394710"/>
            <a:ext cx="7481454" cy="174879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76" name="Google Shape;876;g1a5b97a7942_6_868"/>
          <p:cNvSpPr/>
          <p:nvPr/>
        </p:nvSpPr>
        <p:spPr>
          <a:xfrm>
            <a:off x="354038" y="393555"/>
            <a:ext cx="8435921" cy="432389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77" name="Google Shape;877;g1a5b97a7942_6_868"/>
          <p:cNvSpPr txBox="1"/>
          <p:nvPr>
            <p:ph type="title"/>
          </p:nvPr>
        </p:nvSpPr>
        <p:spPr>
          <a:xfrm>
            <a:off x="1143000" y="754380"/>
            <a:ext cx="6773826" cy="220228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1800"/>
              <a:buNone/>
            </a:pPr>
            <a:r>
              <a:rPr lang="en" sz="5000">
                <a:solidFill>
                  <a:schemeClr val="dk1"/>
                </a:solidFill>
                <a:latin typeface="Arial"/>
                <a:ea typeface="Arial"/>
                <a:cs typeface="Arial"/>
                <a:sym typeface="Arial"/>
              </a:rPr>
              <a:t>Thank you</a:t>
            </a:r>
            <a:endParaRPr/>
          </a:p>
        </p:txBody>
      </p:sp>
      <p:grpSp>
        <p:nvGrpSpPr>
          <p:cNvPr id="878" name="Google Shape;878;g1a5b97a7942_6_868"/>
          <p:cNvGrpSpPr/>
          <p:nvPr/>
        </p:nvGrpSpPr>
        <p:grpSpPr>
          <a:xfrm>
            <a:off x="8905012" y="33612"/>
            <a:ext cx="174976" cy="579312"/>
            <a:chOff x="11873418" y="44816"/>
            <a:chExt cx="233303" cy="772404"/>
          </a:xfrm>
        </p:grpSpPr>
        <p:sp>
          <p:nvSpPr>
            <p:cNvPr id="879" name="Google Shape;879;g1a5b97a7942_6_868"/>
            <p:cNvSpPr/>
            <p:nvPr/>
          </p:nvSpPr>
          <p:spPr>
            <a:xfrm rot="5400000">
              <a:off x="12043605" y="46121"/>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80" name="Google Shape;880;g1a5b97a7942_6_868"/>
            <p:cNvSpPr/>
            <p:nvPr/>
          </p:nvSpPr>
          <p:spPr>
            <a:xfrm rot="5400000">
              <a:off x="11872115" y="46120"/>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81" name="Google Shape;881;g1a5b97a7942_6_868"/>
            <p:cNvSpPr/>
            <p:nvPr/>
          </p:nvSpPr>
          <p:spPr>
            <a:xfrm rot="5400000">
              <a:off x="12046191" y="756690"/>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82" name="Google Shape;882;g1a5b97a7942_6_868"/>
            <p:cNvSpPr/>
            <p:nvPr/>
          </p:nvSpPr>
          <p:spPr>
            <a:xfrm rot="5400000">
              <a:off x="11872455" y="756690"/>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83" name="Google Shape;883;g1a5b97a7942_6_868"/>
            <p:cNvSpPr/>
            <p:nvPr/>
          </p:nvSpPr>
          <p:spPr>
            <a:xfrm rot="5400000">
              <a:off x="12046191" y="614576"/>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84" name="Google Shape;884;g1a5b97a7942_6_868"/>
            <p:cNvSpPr/>
            <p:nvPr/>
          </p:nvSpPr>
          <p:spPr>
            <a:xfrm rot="5400000">
              <a:off x="11872455" y="614576"/>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85" name="Google Shape;885;g1a5b97a7942_6_868"/>
            <p:cNvSpPr/>
            <p:nvPr/>
          </p:nvSpPr>
          <p:spPr>
            <a:xfrm rot="5400000">
              <a:off x="12046191" y="472462"/>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86" name="Google Shape;886;g1a5b97a7942_6_868"/>
            <p:cNvSpPr/>
            <p:nvPr/>
          </p:nvSpPr>
          <p:spPr>
            <a:xfrm rot="5400000">
              <a:off x="11872455" y="472462"/>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87" name="Google Shape;887;g1a5b97a7942_6_868"/>
            <p:cNvSpPr/>
            <p:nvPr/>
          </p:nvSpPr>
          <p:spPr>
            <a:xfrm rot="5400000">
              <a:off x="12046191" y="330348"/>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88" name="Google Shape;888;g1a5b97a7942_6_868"/>
            <p:cNvSpPr/>
            <p:nvPr/>
          </p:nvSpPr>
          <p:spPr>
            <a:xfrm rot="5400000">
              <a:off x="11872455" y="330348"/>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89" name="Google Shape;889;g1a5b97a7942_6_868"/>
            <p:cNvSpPr/>
            <p:nvPr/>
          </p:nvSpPr>
          <p:spPr>
            <a:xfrm rot="5400000">
              <a:off x="12046191" y="188234"/>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0" name="Google Shape;890;g1a5b97a7942_6_868"/>
            <p:cNvSpPr/>
            <p:nvPr/>
          </p:nvSpPr>
          <p:spPr>
            <a:xfrm rot="5400000">
              <a:off x="11872455" y="188234"/>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891" name="Google Shape;891;g1a5b97a7942_6_868"/>
          <p:cNvGrpSpPr/>
          <p:nvPr/>
        </p:nvGrpSpPr>
        <p:grpSpPr>
          <a:xfrm>
            <a:off x="41147" y="2286360"/>
            <a:ext cx="472714" cy="573927"/>
            <a:chOff x="45711" y="3048506"/>
            <a:chExt cx="630289" cy="765242"/>
          </a:xfrm>
        </p:grpSpPr>
        <p:sp>
          <p:nvSpPr>
            <p:cNvPr id="892" name="Google Shape;892;g1a5b97a7942_6_868"/>
            <p:cNvSpPr/>
            <p:nvPr/>
          </p:nvSpPr>
          <p:spPr>
            <a:xfrm>
              <a:off x="614166" y="3048506"/>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3" name="Google Shape;893;g1a5b97a7942_6_868"/>
            <p:cNvSpPr/>
            <p:nvPr/>
          </p:nvSpPr>
          <p:spPr>
            <a:xfrm>
              <a:off x="614166" y="3225010"/>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4" name="Google Shape;894;g1a5b97a7942_6_868"/>
            <p:cNvSpPr/>
            <p:nvPr/>
          </p:nvSpPr>
          <p:spPr>
            <a:xfrm>
              <a:off x="614166" y="3401514"/>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5" name="Google Shape;895;g1a5b97a7942_6_868"/>
            <p:cNvSpPr/>
            <p:nvPr/>
          </p:nvSpPr>
          <p:spPr>
            <a:xfrm>
              <a:off x="614166" y="3578017"/>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6" name="Google Shape;896;g1a5b97a7942_6_868"/>
            <p:cNvSpPr/>
            <p:nvPr/>
          </p:nvSpPr>
          <p:spPr>
            <a:xfrm>
              <a:off x="614166" y="3754521"/>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7" name="Google Shape;897;g1a5b97a7942_6_868"/>
            <p:cNvSpPr/>
            <p:nvPr/>
          </p:nvSpPr>
          <p:spPr>
            <a:xfrm>
              <a:off x="472053" y="3048506"/>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8" name="Google Shape;898;g1a5b97a7942_6_868"/>
            <p:cNvSpPr/>
            <p:nvPr/>
          </p:nvSpPr>
          <p:spPr>
            <a:xfrm>
              <a:off x="472053" y="3225010"/>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9" name="Google Shape;899;g1a5b97a7942_6_868"/>
            <p:cNvSpPr/>
            <p:nvPr/>
          </p:nvSpPr>
          <p:spPr>
            <a:xfrm>
              <a:off x="472053" y="3401514"/>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00" name="Google Shape;900;g1a5b97a7942_6_868"/>
            <p:cNvSpPr/>
            <p:nvPr/>
          </p:nvSpPr>
          <p:spPr>
            <a:xfrm>
              <a:off x="472053" y="3578017"/>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01" name="Google Shape;901;g1a5b97a7942_6_868"/>
            <p:cNvSpPr/>
            <p:nvPr/>
          </p:nvSpPr>
          <p:spPr>
            <a:xfrm>
              <a:off x="472053" y="3754521"/>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02" name="Google Shape;902;g1a5b97a7942_6_868"/>
            <p:cNvSpPr/>
            <p:nvPr/>
          </p:nvSpPr>
          <p:spPr>
            <a:xfrm>
              <a:off x="329939" y="3048506"/>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03" name="Google Shape;903;g1a5b97a7942_6_868"/>
            <p:cNvSpPr/>
            <p:nvPr/>
          </p:nvSpPr>
          <p:spPr>
            <a:xfrm>
              <a:off x="329939" y="3225010"/>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04" name="Google Shape;904;g1a5b97a7942_6_868"/>
            <p:cNvSpPr/>
            <p:nvPr/>
          </p:nvSpPr>
          <p:spPr>
            <a:xfrm>
              <a:off x="329939" y="3401514"/>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05" name="Google Shape;905;g1a5b97a7942_6_868"/>
            <p:cNvSpPr/>
            <p:nvPr/>
          </p:nvSpPr>
          <p:spPr>
            <a:xfrm>
              <a:off x="329939" y="3578017"/>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06" name="Google Shape;906;g1a5b97a7942_6_868"/>
            <p:cNvSpPr/>
            <p:nvPr/>
          </p:nvSpPr>
          <p:spPr>
            <a:xfrm>
              <a:off x="329939" y="3754521"/>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07" name="Google Shape;907;g1a5b97a7942_6_868"/>
            <p:cNvSpPr/>
            <p:nvPr/>
          </p:nvSpPr>
          <p:spPr>
            <a:xfrm>
              <a:off x="187825" y="3048506"/>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08" name="Google Shape;908;g1a5b97a7942_6_868"/>
            <p:cNvSpPr/>
            <p:nvPr/>
          </p:nvSpPr>
          <p:spPr>
            <a:xfrm>
              <a:off x="187825" y="3225010"/>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09" name="Google Shape;909;g1a5b97a7942_6_868"/>
            <p:cNvSpPr/>
            <p:nvPr/>
          </p:nvSpPr>
          <p:spPr>
            <a:xfrm>
              <a:off x="187825" y="3401514"/>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10" name="Google Shape;910;g1a5b97a7942_6_868"/>
            <p:cNvSpPr/>
            <p:nvPr/>
          </p:nvSpPr>
          <p:spPr>
            <a:xfrm>
              <a:off x="187825" y="3578017"/>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11" name="Google Shape;911;g1a5b97a7942_6_868"/>
            <p:cNvSpPr/>
            <p:nvPr/>
          </p:nvSpPr>
          <p:spPr>
            <a:xfrm>
              <a:off x="187825" y="3754521"/>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12" name="Google Shape;912;g1a5b97a7942_6_868"/>
            <p:cNvSpPr/>
            <p:nvPr/>
          </p:nvSpPr>
          <p:spPr>
            <a:xfrm>
              <a:off x="45711" y="3048506"/>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13" name="Google Shape;913;g1a5b97a7942_6_868"/>
            <p:cNvSpPr/>
            <p:nvPr/>
          </p:nvSpPr>
          <p:spPr>
            <a:xfrm>
              <a:off x="45711" y="3225010"/>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14" name="Google Shape;914;g1a5b97a7942_6_868"/>
            <p:cNvSpPr/>
            <p:nvPr/>
          </p:nvSpPr>
          <p:spPr>
            <a:xfrm>
              <a:off x="45711" y="3401514"/>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15" name="Google Shape;915;g1a5b97a7942_6_868"/>
            <p:cNvSpPr/>
            <p:nvPr/>
          </p:nvSpPr>
          <p:spPr>
            <a:xfrm>
              <a:off x="45711" y="3578017"/>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16" name="Google Shape;916;g1a5b97a7942_6_868"/>
            <p:cNvSpPr/>
            <p:nvPr/>
          </p:nvSpPr>
          <p:spPr>
            <a:xfrm>
              <a:off x="45711" y="3754521"/>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2" name="Shape 332"/>
        <p:cNvGrpSpPr/>
        <p:nvPr/>
      </p:nvGrpSpPr>
      <p:grpSpPr>
        <a:xfrm>
          <a:off x="0" y="0"/>
          <a:ext cx="0" cy="0"/>
          <a:chOff x="0" y="0"/>
          <a:chExt cx="0" cy="0"/>
        </a:xfrm>
      </p:grpSpPr>
      <p:sp>
        <p:nvSpPr>
          <p:cNvPr id="333" name="Google Shape;333;g17fdb60daaf_8_0"/>
          <p:cNvSpPr/>
          <p:nvPr/>
        </p:nvSpPr>
        <p:spPr>
          <a:xfrm>
            <a:off x="0" y="0"/>
            <a:ext cx="9141714"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4" name="Google Shape;334;g17fdb60daaf_8_0"/>
          <p:cNvSpPr/>
          <p:nvPr/>
        </p:nvSpPr>
        <p:spPr>
          <a:xfrm>
            <a:off x="0" y="0"/>
            <a:ext cx="455228" cy="2425488"/>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5" name="Google Shape;335;g17fdb60daaf_8_0"/>
          <p:cNvSpPr/>
          <p:nvPr/>
        </p:nvSpPr>
        <p:spPr>
          <a:xfrm>
            <a:off x="0" y="2425488"/>
            <a:ext cx="455228" cy="27180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6" name="Google Shape;336;g17fdb60daaf_8_0"/>
          <p:cNvSpPr/>
          <p:nvPr/>
        </p:nvSpPr>
        <p:spPr>
          <a:xfrm>
            <a:off x="455225" y="0"/>
            <a:ext cx="3778758" cy="5143498"/>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7" name="Google Shape;337;g17fdb60daaf_8_0"/>
          <p:cNvSpPr txBox="1"/>
          <p:nvPr>
            <p:ph type="title"/>
          </p:nvPr>
        </p:nvSpPr>
        <p:spPr>
          <a:xfrm>
            <a:off x="609600" y="999714"/>
            <a:ext cx="3624383" cy="2940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 sz="4100">
                <a:solidFill>
                  <a:schemeClr val="dk1"/>
                </a:solidFill>
                <a:latin typeface="Arial"/>
                <a:ea typeface="Arial"/>
                <a:cs typeface="Arial"/>
                <a:sym typeface="Arial"/>
              </a:rPr>
              <a:t>Agenda</a:t>
            </a:r>
            <a:endParaRPr/>
          </a:p>
        </p:txBody>
      </p:sp>
      <p:grpSp>
        <p:nvGrpSpPr>
          <p:cNvPr id="338" name="Google Shape;338;g17fdb60daaf_8_0"/>
          <p:cNvGrpSpPr/>
          <p:nvPr/>
        </p:nvGrpSpPr>
        <p:grpSpPr>
          <a:xfrm>
            <a:off x="891536" y="54864"/>
            <a:ext cx="884223" cy="174721"/>
            <a:chOff x="5422392" y="64008"/>
            <a:chExt cx="1178966" cy="232963"/>
          </a:xfrm>
        </p:grpSpPr>
        <p:sp>
          <p:nvSpPr>
            <p:cNvPr id="339" name="Google Shape;339;g17fdb60daaf_8_0"/>
            <p:cNvSpPr/>
            <p:nvPr/>
          </p:nvSpPr>
          <p:spPr>
            <a:xfrm>
              <a:off x="5922213"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0" name="Google Shape;340;g17fdb60daaf_8_0"/>
            <p:cNvSpPr/>
            <p:nvPr/>
          </p:nvSpPr>
          <p:spPr>
            <a:xfrm>
              <a:off x="5922213"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1" name="Google Shape;341;g17fdb60daaf_8_0"/>
            <p:cNvSpPr/>
            <p:nvPr/>
          </p:nvSpPr>
          <p:spPr>
            <a:xfrm>
              <a:off x="5797258"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2" name="Google Shape;342;g17fdb60daaf_8_0"/>
            <p:cNvSpPr/>
            <p:nvPr/>
          </p:nvSpPr>
          <p:spPr>
            <a:xfrm>
              <a:off x="5797258"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3" name="Google Shape;343;g17fdb60daaf_8_0"/>
            <p:cNvSpPr/>
            <p:nvPr/>
          </p:nvSpPr>
          <p:spPr>
            <a:xfrm>
              <a:off x="5672303"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4" name="Google Shape;344;g17fdb60daaf_8_0"/>
            <p:cNvSpPr/>
            <p:nvPr/>
          </p:nvSpPr>
          <p:spPr>
            <a:xfrm>
              <a:off x="5672303"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5" name="Google Shape;345;g17fdb60daaf_8_0"/>
            <p:cNvSpPr/>
            <p:nvPr/>
          </p:nvSpPr>
          <p:spPr>
            <a:xfrm>
              <a:off x="5547347"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6" name="Google Shape;346;g17fdb60daaf_8_0"/>
            <p:cNvSpPr/>
            <p:nvPr/>
          </p:nvSpPr>
          <p:spPr>
            <a:xfrm>
              <a:off x="5547347"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7" name="Google Shape;347;g17fdb60daaf_8_0"/>
            <p:cNvSpPr/>
            <p:nvPr/>
          </p:nvSpPr>
          <p:spPr>
            <a:xfrm>
              <a:off x="5422392"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8" name="Google Shape;348;g17fdb60daaf_8_0"/>
            <p:cNvSpPr/>
            <p:nvPr/>
          </p:nvSpPr>
          <p:spPr>
            <a:xfrm>
              <a:off x="5422392"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9" name="Google Shape;349;g17fdb60daaf_8_0"/>
            <p:cNvSpPr/>
            <p:nvPr/>
          </p:nvSpPr>
          <p:spPr>
            <a:xfrm>
              <a:off x="6546990"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0" name="Google Shape;350;g17fdb60daaf_8_0"/>
            <p:cNvSpPr/>
            <p:nvPr/>
          </p:nvSpPr>
          <p:spPr>
            <a:xfrm>
              <a:off x="6546990"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1" name="Google Shape;351;g17fdb60daaf_8_0"/>
            <p:cNvSpPr/>
            <p:nvPr/>
          </p:nvSpPr>
          <p:spPr>
            <a:xfrm>
              <a:off x="6422035"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2" name="Google Shape;352;g17fdb60daaf_8_0"/>
            <p:cNvSpPr/>
            <p:nvPr/>
          </p:nvSpPr>
          <p:spPr>
            <a:xfrm>
              <a:off x="6422035"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3" name="Google Shape;353;g17fdb60daaf_8_0"/>
            <p:cNvSpPr/>
            <p:nvPr/>
          </p:nvSpPr>
          <p:spPr>
            <a:xfrm>
              <a:off x="6297080"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4" name="Google Shape;354;g17fdb60daaf_8_0"/>
            <p:cNvSpPr/>
            <p:nvPr/>
          </p:nvSpPr>
          <p:spPr>
            <a:xfrm>
              <a:off x="6297080"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5" name="Google Shape;355;g17fdb60daaf_8_0"/>
            <p:cNvSpPr/>
            <p:nvPr/>
          </p:nvSpPr>
          <p:spPr>
            <a:xfrm>
              <a:off x="6172124"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6" name="Google Shape;356;g17fdb60daaf_8_0"/>
            <p:cNvSpPr/>
            <p:nvPr/>
          </p:nvSpPr>
          <p:spPr>
            <a:xfrm>
              <a:off x="6172124"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7" name="Google Shape;357;g17fdb60daaf_8_0"/>
            <p:cNvSpPr/>
            <p:nvPr/>
          </p:nvSpPr>
          <p:spPr>
            <a:xfrm>
              <a:off x="6047169"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8" name="Google Shape;358;g17fdb60daaf_8_0"/>
            <p:cNvSpPr/>
            <p:nvPr/>
          </p:nvSpPr>
          <p:spPr>
            <a:xfrm>
              <a:off x="6047169"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359" name="Google Shape;359;g17fdb60daaf_8_0"/>
          <p:cNvSpPr txBox="1"/>
          <p:nvPr/>
        </p:nvSpPr>
        <p:spPr>
          <a:xfrm>
            <a:off x="4815840" y="374874"/>
            <a:ext cx="3825240" cy="4185920"/>
          </a:xfrm>
          <a:prstGeom prst="rect">
            <a:avLst/>
          </a:prstGeom>
          <a:noFill/>
          <a:ln>
            <a:noFill/>
          </a:ln>
        </p:spPr>
        <p:txBody>
          <a:bodyPr anchorCtr="0" anchor="ctr" bIns="45700" lIns="91425" spcFirstLastPara="1" rIns="91425" wrap="square" tIns="45700">
            <a:normAutofit/>
          </a:bodyPr>
          <a:lstStyle/>
          <a:p>
            <a:pPr indent="107950" lvl="0" marL="0" marR="0" rtl="0" algn="l">
              <a:lnSpc>
                <a:spcPct val="90000"/>
              </a:lnSpc>
              <a:spcBef>
                <a:spcPts val="0"/>
              </a:spcBef>
              <a:spcAft>
                <a:spcPts val="0"/>
              </a:spcAft>
              <a:buClr>
                <a:srgbClr val="000000"/>
              </a:buClr>
              <a:buSzPts val="1700"/>
              <a:buFont typeface="Arial"/>
              <a:buNone/>
            </a:pPr>
            <a:r>
              <a:t/>
            </a:r>
            <a:endParaRPr b="0" i="0" sz="1700" u="none" cap="none" strike="noStrike">
              <a:solidFill>
                <a:schemeClr val="dk1"/>
              </a:solidFill>
              <a:latin typeface="Arial"/>
              <a:ea typeface="Arial"/>
              <a:cs typeface="Arial"/>
              <a:sym typeface="Arial"/>
            </a:endParaRPr>
          </a:p>
        </p:txBody>
      </p:sp>
      <p:sp>
        <p:nvSpPr>
          <p:cNvPr id="360" name="Google Shape;360;g17fdb60daaf_8_0"/>
          <p:cNvSpPr txBox="1"/>
          <p:nvPr/>
        </p:nvSpPr>
        <p:spPr>
          <a:xfrm>
            <a:off x="4389249" y="527275"/>
            <a:ext cx="4404300" cy="4185900"/>
          </a:xfrm>
          <a:prstGeom prst="rect">
            <a:avLst/>
          </a:prstGeom>
          <a:noFill/>
          <a:ln>
            <a:noFill/>
          </a:ln>
        </p:spPr>
        <p:txBody>
          <a:bodyPr anchorCtr="0" anchor="ctr" bIns="45700" lIns="91425" spcFirstLastPara="1" rIns="91425" wrap="square" tIns="45700">
            <a:normAutofit/>
          </a:bodyPr>
          <a:lstStyle/>
          <a:p>
            <a:pPr indent="-342900" lvl="1" marL="914400" marR="0" rtl="0" algn="l">
              <a:lnSpc>
                <a:spcPct val="90000"/>
              </a:lnSpc>
              <a:spcBef>
                <a:spcPts val="375"/>
              </a:spcBef>
              <a:spcAft>
                <a:spcPts val="0"/>
              </a:spcAft>
              <a:buClr>
                <a:schemeClr val="dk1"/>
              </a:buClr>
              <a:buSzPts val="1800"/>
              <a:buFont typeface="Arial"/>
              <a:buChar char="•"/>
            </a:pPr>
            <a:r>
              <a:rPr lang="en" sz="1700">
                <a:solidFill>
                  <a:schemeClr val="dk1"/>
                </a:solidFill>
                <a:latin typeface="Calibri"/>
                <a:ea typeface="Calibri"/>
                <a:cs typeface="Calibri"/>
                <a:sym typeface="Calibri"/>
              </a:rPr>
              <a:t>Introduction</a:t>
            </a:r>
            <a:endParaRPr/>
          </a:p>
          <a:p>
            <a:pPr indent="-342900" lvl="1" marL="914400" marR="0" rtl="0" algn="l">
              <a:lnSpc>
                <a:spcPct val="90000"/>
              </a:lnSpc>
              <a:spcBef>
                <a:spcPts val="375"/>
              </a:spcBef>
              <a:spcAft>
                <a:spcPts val="0"/>
              </a:spcAft>
              <a:buClr>
                <a:schemeClr val="dk1"/>
              </a:buClr>
              <a:buSzPts val="1800"/>
              <a:buFont typeface="Arial"/>
              <a:buChar char="•"/>
            </a:pPr>
            <a:r>
              <a:rPr lang="en" sz="1700">
                <a:solidFill>
                  <a:schemeClr val="dk1"/>
                </a:solidFill>
                <a:latin typeface="Calibri"/>
                <a:ea typeface="Calibri"/>
                <a:cs typeface="Calibri"/>
                <a:sym typeface="Calibri"/>
              </a:rPr>
              <a:t>Use Case- DSAN chatbot</a:t>
            </a:r>
            <a:endParaRPr sz="1700">
              <a:solidFill>
                <a:schemeClr val="dk1"/>
              </a:solidFill>
              <a:latin typeface="Calibri"/>
              <a:ea typeface="Calibri"/>
              <a:cs typeface="Calibri"/>
              <a:sym typeface="Calibri"/>
            </a:endParaRPr>
          </a:p>
          <a:p>
            <a:pPr indent="0" lvl="0" marL="914400" marR="0" rtl="0" algn="l">
              <a:lnSpc>
                <a:spcPct val="90000"/>
              </a:lnSpc>
              <a:spcBef>
                <a:spcPts val="375"/>
              </a:spcBef>
              <a:spcAft>
                <a:spcPts val="0"/>
              </a:spcAft>
              <a:buNone/>
            </a:pPr>
            <a:r>
              <a:rPr lang="en" sz="1700">
                <a:solidFill>
                  <a:schemeClr val="dk1"/>
                </a:solidFill>
                <a:latin typeface="Calibri"/>
                <a:ea typeface="Calibri"/>
                <a:cs typeface="Calibri"/>
                <a:sym typeface="Calibri"/>
              </a:rPr>
              <a:t>- Advantages </a:t>
            </a:r>
            <a:endParaRPr sz="1700">
              <a:solidFill>
                <a:schemeClr val="dk1"/>
              </a:solidFill>
              <a:latin typeface="Calibri"/>
              <a:ea typeface="Calibri"/>
              <a:cs typeface="Calibri"/>
              <a:sym typeface="Calibri"/>
            </a:endParaRPr>
          </a:p>
          <a:p>
            <a:pPr indent="-342900" lvl="1" marL="914400" marR="0" rtl="0" algn="l">
              <a:lnSpc>
                <a:spcPct val="90000"/>
              </a:lnSpc>
              <a:spcBef>
                <a:spcPts val="375"/>
              </a:spcBef>
              <a:spcAft>
                <a:spcPts val="0"/>
              </a:spcAft>
              <a:buClr>
                <a:schemeClr val="dk1"/>
              </a:buClr>
              <a:buSzPts val="1800"/>
              <a:buFont typeface="Arial"/>
              <a:buChar char="•"/>
            </a:pPr>
            <a:r>
              <a:rPr lang="en" sz="1700">
                <a:solidFill>
                  <a:schemeClr val="dk1"/>
                </a:solidFill>
                <a:latin typeface="Calibri"/>
                <a:ea typeface="Calibri"/>
                <a:cs typeface="Calibri"/>
                <a:sym typeface="Calibri"/>
              </a:rPr>
              <a:t>Models used</a:t>
            </a:r>
            <a:endParaRPr/>
          </a:p>
          <a:p>
            <a:pPr indent="-342900" lvl="1" marL="914400" marR="0" rtl="0" algn="l">
              <a:lnSpc>
                <a:spcPct val="90000"/>
              </a:lnSpc>
              <a:spcBef>
                <a:spcPts val="375"/>
              </a:spcBef>
              <a:spcAft>
                <a:spcPts val="0"/>
              </a:spcAft>
              <a:buClr>
                <a:schemeClr val="dk1"/>
              </a:buClr>
              <a:buSzPts val="1800"/>
              <a:buFont typeface="Arial"/>
              <a:buChar char="•"/>
            </a:pPr>
            <a:r>
              <a:rPr lang="en" sz="1700">
                <a:solidFill>
                  <a:schemeClr val="dk1"/>
                </a:solidFill>
                <a:latin typeface="Calibri"/>
                <a:ea typeface="Calibri"/>
                <a:cs typeface="Calibri"/>
                <a:sym typeface="Calibri"/>
              </a:rPr>
              <a:t>Data preparation</a:t>
            </a:r>
            <a:endParaRPr sz="1700">
              <a:solidFill>
                <a:schemeClr val="dk1"/>
              </a:solidFill>
              <a:latin typeface="Calibri"/>
              <a:ea typeface="Calibri"/>
              <a:cs typeface="Calibri"/>
              <a:sym typeface="Calibri"/>
            </a:endParaRPr>
          </a:p>
          <a:p>
            <a:pPr indent="-342900" lvl="1" marL="914400" rtl="0" algn="l">
              <a:lnSpc>
                <a:spcPct val="90000"/>
              </a:lnSpc>
              <a:spcBef>
                <a:spcPts val="375"/>
              </a:spcBef>
              <a:spcAft>
                <a:spcPts val="0"/>
              </a:spcAft>
              <a:buClr>
                <a:schemeClr val="dk1"/>
              </a:buClr>
              <a:buSzPts val="1800"/>
              <a:buChar char="•"/>
            </a:pPr>
            <a:r>
              <a:rPr lang="en" sz="1700">
                <a:solidFill>
                  <a:schemeClr val="dk1"/>
                </a:solidFill>
                <a:latin typeface="Calibri"/>
                <a:ea typeface="Calibri"/>
                <a:cs typeface="Calibri"/>
                <a:sym typeface="Calibri"/>
              </a:rPr>
              <a:t>Model Evaluation</a:t>
            </a:r>
            <a:endParaRPr sz="1700">
              <a:solidFill>
                <a:schemeClr val="dk1"/>
              </a:solidFill>
              <a:latin typeface="Calibri"/>
              <a:ea typeface="Calibri"/>
              <a:cs typeface="Calibri"/>
              <a:sym typeface="Calibri"/>
            </a:endParaRPr>
          </a:p>
          <a:p>
            <a:pPr indent="-336550" lvl="1" marL="914400" marR="0" rtl="0" algn="l">
              <a:lnSpc>
                <a:spcPct val="90000"/>
              </a:lnSpc>
              <a:spcBef>
                <a:spcPts val="375"/>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Demo</a:t>
            </a:r>
            <a:endParaRPr sz="1700">
              <a:solidFill>
                <a:schemeClr val="dk1"/>
              </a:solidFill>
              <a:latin typeface="Calibri"/>
              <a:ea typeface="Calibri"/>
              <a:cs typeface="Calibri"/>
              <a:sym typeface="Calibri"/>
            </a:endParaRPr>
          </a:p>
          <a:p>
            <a:pPr indent="0" lvl="0" marL="1371600" marR="0" rtl="0" algn="l">
              <a:lnSpc>
                <a:spcPct val="90000"/>
              </a:lnSpc>
              <a:spcBef>
                <a:spcPts val="375"/>
              </a:spcBef>
              <a:spcAft>
                <a:spcPts val="0"/>
              </a:spcAft>
              <a:buNone/>
            </a:pPr>
            <a:r>
              <a:t/>
            </a:r>
            <a:endParaRPr sz="17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4" name="Shape 364"/>
        <p:cNvGrpSpPr/>
        <p:nvPr/>
      </p:nvGrpSpPr>
      <p:grpSpPr>
        <a:xfrm>
          <a:off x="0" y="0"/>
          <a:ext cx="0" cy="0"/>
          <a:chOff x="0" y="0"/>
          <a:chExt cx="0" cy="0"/>
        </a:xfrm>
      </p:grpSpPr>
      <p:sp>
        <p:nvSpPr>
          <p:cNvPr id="365" name="Google Shape;365;g1a5b97a7942_6_92"/>
          <p:cNvSpPr/>
          <p:nvPr/>
        </p:nvSpPr>
        <p:spPr>
          <a:xfrm>
            <a:off x="0" y="0"/>
            <a:ext cx="914377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6" name="Google Shape;366;g1a5b97a7942_6_92"/>
          <p:cNvSpPr txBox="1"/>
          <p:nvPr>
            <p:ph type="title"/>
          </p:nvPr>
        </p:nvSpPr>
        <p:spPr>
          <a:xfrm>
            <a:off x="898398" y="675962"/>
            <a:ext cx="3673601" cy="10100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alibri"/>
              <a:buNone/>
            </a:pPr>
            <a:r>
              <a:rPr lang="en" sz="3000"/>
              <a:t>Why DSAN Chatbot?</a:t>
            </a:r>
            <a:endParaRPr/>
          </a:p>
        </p:txBody>
      </p:sp>
      <p:sp>
        <p:nvSpPr>
          <p:cNvPr id="367" name="Google Shape;367;g1a5b97a7942_6_92"/>
          <p:cNvSpPr/>
          <p:nvPr/>
        </p:nvSpPr>
        <p:spPr>
          <a:xfrm>
            <a:off x="0" y="668655"/>
            <a:ext cx="541782" cy="3803332"/>
          </a:xfrm>
          <a:prstGeom prst="rect">
            <a:avLst/>
          </a:prstGeom>
          <a:solidFill>
            <a:srgbClr val="4C525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8" name="Google Shape;368;g1a5b97a7942_6_92"/>
          <p:cNvSpPr txBox="1"/>
          <p:nvPr>
            <p:ph idx="1" type="body"/>
          </p:nvPr>
        </p:nvSpPr>
        <p:spPr>
          <a:xfrm>
            <a:off x="898398" y="1806633"/>
            <a:ext cx="3659233" cy="2726505"/>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400"/>
              <a:buChar char="•"/>
            </a:pPr>
            <a:r>
              <a:rPr lang="en" sz="1400"/>
              <a:t>Every year DSAN Admissions team gets the same set (albeit slightly nuanced version) of questions wrt Application, Scholarship, GMAT.</a:t>
            </a:r>
            <a:endParaRPr/>
          </a:p>
          <a:p>
            <a:pPr indent="-171450" lvl="0" marL="171450" rtl="0" algn="l">
              <a:lnSpc>
                <a:spcPct val="90000"/>
              </a:lnSpc>
              <a:spcBef>
                <a:spcPts val="750"/>
              </a:spcBef>
              <a:spcAft>
                <a:spcPts val="0"/>
              </a:spcAft>
              <a:buClr>
                <a:schemeClr val="dk1"/>
              </a:buClr>
              <a:buSzPts val="1400"/>
              <a:buChar char="•"/>
            </a:pPr>
            <a:r>
              <a:rPr lang="en" sz="1400"/>
              <a:t>The student Ambassador, Admissions team will have to sort through these questions and send responses.</a:t>
            </a:r>
            <a:endParaRPr/>
          </a:p>
          <a:p>
            <a:pPr indent="-171450" lvl="0" marL="171450" rtl="0" algn="l">
              <a:lnSpc>
                <a:spcPct val="90000"/>
              </a:lnSpc>
              <a:spcBef>
                <a:spcPts val="750"/>
              </a:spcBef>
              <a:spcAft>
                <a:spcPts val="0"/>
              </a:spcAft>
              <a:buClr>
                <a:schemeClr val="dk1"/>
              </a:buClr>
              <a:buSzPts val="1400"/>
              <a:buChar char="•"/>
            </a:pPr>
            <a:r>
              <a:rPr lang="en" sz="1400"/>
              <a:t>Some responses are canned which opens the need for a DSAN Chatbot.</a:t>
            </a:r>
            <a:endParaRPr/>
          </a:p>
          <a:p>
            <a:pPr indent="-171450" lvl="0" marL="171450" rtl="0" algn="l">
              <a:lnSpc>
                <a:spcPct val="90000"/>
              </a:lnSpc>
              <a:spcBef>
                <a:spcPts val="750"/>
              </a:spcBef>
              <a:spcAft>
                <a:spcPts val="0"/>
              </a:spcAft>
              <a:buClr>
                <a:schemeClr val="dk1"/>
              </a:buClr>
              <a:buSzPts val="1400"/>
              <a:buChar char="•"/>
            </a:pPr>
            <a:r>
              <a:rPr lang="en" sz="1400"/>
              <a:t>This can be integrated into the website which can act as first line of defense for the prospective student questions.</a:t>
            </a:r>
            <a:endParaRPr/>
          </a:p>
        </p:txBody>
      </p:sp>
      <p:grpSp>
        <p:nvGrpSpPr>
          <p:cNvPr id="369" name="Google Shape;369;g1a5b97a7942_6_92"/>
          <p:cNvGrpSpPr/>
          <p:nvPr/>
        </p:nvGrpSpPr>
        <p:grpSpPr>
          <a:xfrm>
            <a:off x="4914247" y="1127866"/>
            <a:ext cx="3554189" cy="2884909"/>
            <a:chOff x="4718778" y="843676"/>
            <a:chExt cx="3772269" cy="3061921"/>
          </a:xfrm>
        </p:grpSpPr>
        <p:grpSp>
          <p:nvGrpSpPr>
            <p:cNvPr id="370" name="Google Shape;370;g1a5b97a7942_6_92"/>
            <p:cNvGrpSpPr/>
            <p:nvPr/>
          </p:nvGrpSpPr>
          <p:grpSpPr>
            <a:xfrm>
              <a:off x="6356988" y="1415549"/>
              <a:ext cx="2134059" cy="2312387"/>
              <a:chOff x="7220188" y="1507448"/>
              <a:chExt cx="2134059" cy="2312387"/>
            </a:xfrm>
          </p:grpSpPr>
          <p:sp>
            <p:nvSpPr>
              <p:cNvPr id="371" name="Google Shape;371;g1a5b97a7942_6_92"/>
              <p:cNvSpPr/>
              <p:nvPr/>
            </p:nvSpPr>
            <p:spPr>
              <a:xfrm>
                <a:off x="7220188" y="1507448"/>
                <a:ext cx="2134059" cy="2312387"/>
              </a:xfrm>
              <a:custGeom>
                <a:rect b="b" l="l" r="r" t="t"/>
                <a:pathLst>
                  <a:path extrusionOk="0" h="36658" w="33831">
                    <a:moveTo>
                      <a:pt x="32037" y="36657"/>
                    </a:moveTo>
                    <a:lnTo>
                      <a:pt x="1793" y="36657"/>
                    </a:lnTo>
                    <a:cubicBezTo>
                      <a:pt x="790" y="36657"/>
                      <a:pt x="0" y="35867"/>
                      <a:pt x="0" y="34864"/>
                    </a:cubicBezTo>
                    <a:lnTo>
                      <a:pt x="0" y="1793"/>
                    </a:lnTo>
                    <a:cubicBezTo>
                      <a:pt x="0" y="790"/>
                      <a:pt x="790" y="0"/>
                      <a:pt x="1793" y="0"/>
                    </a:cubicBezTo>
                    <a:lnTo>
                      <a:pt x="32037" y="0"/>
                    </a:lnTo>
                    <a:cubicBezTo>
                      <a:pt x="33040" y="0"/>
                      <a:pt x="33830" y="790"/>
                      <a:pt x="33830" y="1793"/>
                    </a:cubicBezTo>
                    <a:lnTo>
                      <a:pt x="33830" y="34864"/>
                    </a:lnTo>
                    <a:cubicBezTo>
                      <a:pt x="33830" y="35867"/>
                      <a:pt x="33040" y="36657"/>
                      <a:pt x="32037" y="36657"/>
                    </a:cubicBezTo>
                    <a:close/>
                  </a:path>
                </a:pathLst>
              </a:custGeom>
              <a:gradFill>
                <a:gsLst>
                  <a:gs pos="0">
                    <a:schemeClr val="accent1"/>
                  </a:gs>
                  <a:gs pos="100000">
                    <a:schemeClr val="accent2"/>
                  </a:gs>
                </a:gsLst>
                <a:lin ang="0" scaled="0"/>
              </a:gra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g1a5b97a7942_6_92"/>
              <p:cNvSpPr/>
              <p:nvPr/>
            </p:nvSpPr>
            <p:spPr>
              <a:xfrm>
                <a:off x="7220188" y="1885108"/>
                <a:ext cx="2126395" cy="63"/>
              </a:xfrm>
              <a:custGeom>
                <a:rect b="b" l="l" r="r" t="t"/>
                <a:pathLst>
                  <a:path extrusionOk="0" fill="none" h="1" w="33709">
                    <a:moveTo>
                      <a:pt x="0" y="1"/>
                    </a:moveTo>
                    <a:lnTo>
                      <a:pt x="33709"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g1a5b97a7942_6_92"/>
              <p:cNvSpPr/>
              <p:nvPr/>
            </p:nvSpPr>
            <p:spPr>
              <a:xfrm>
                <a:off x="7363946" y="1647360"/>
                <a:ext cx="86358" cy="86358"/>
              </a:xfrm>
              <a:custGeom>
                <a:rect b="b" l="l" r="r" t="t"/>
                <a:pathLst>
                  <a:path extrusionOk="0" fill="none" h="1369" w="1369">
                    <a:moveTo>
                      <a:pt x="1369" y="700"/>
                    </a:moveTo>
                    <a:cubicBezTo>
                      <a:pt x="1369" y="305"/>
                      <a:pt x="1065" y="1"/>
                      <a:pt x="669" y="1"/>
                    </a:cubicBezTo>
                    <a:cubicBezTo>
                      <a:pt x="305" y="1"/>
                      <a:pt x="1" y="305"/>
                      <a:pt x="1" y="700"/>
                    </a:cubicBezTo>
                    <a:cubicBezTo>
                      <a:pt x="1" y="1065"/>
                      <a:pt x="305" y="1369"/>
                      <a:pt x="669" y="1369"/>
                    </a:cubicBezTo>
                    <a:cubicBezTo>
                      <a:pt x="1065" y="1369"/>
                      <a:pt x="1369" y="1065"/>
                      <a:pt x="1369" y="70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g1a5b97a7942_6_92"/>
              <p:cNvSpPr/>
              <p:nvPr/>
            </p:nvSpPr>
            <p:spPr>
              <a:xfrm>
                <a:off x="7530793" y="1647360"/>
                <a:ext cx="88250" cy="86358"/>
              </a:xfrm>
              <a:custGeom>
                <a:rect b="b" l="l" r="r" t="t"/>
                <a:pathLst>
                  <a:path extrusionOk="0" fill="none" h="1369" w="1399">
                    <a:moveTo>
                      <a:pt x="1398" y="700"/>
                    </a:moveTo>
                    <a:cubicBezTo>
                      <a:pt x="1398" y="305"/>
                      <a:pt x="1094" y="1"/>
                      <a:pt x="699" y="1"/>
                    </a:cubicBezTo>
                    <a:cubicBezTo>
                      <a:pt x="334" y="1"/>
                      <a:pt x="0" y="305"/>
                      <a:pt x="0" y="700"/>
                    </a:cubicBezTo>
                    <a:cubicBezTo>
                      <a:pt x="0" y="1065"/>
                      <a:pt x="334" y="1369"/>
                      <a:pt x="699" y="1369"/>
                    </a:cubicBezTo>
                    <a:cubicBezTo>
                      <a:pt x="1094" y="1369"/>
                      <a:pt x="1398" y="1065"/>
                      <a:pt x="1398" y="70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g1a5b97a7942_6_92"/>
              <p:cNvSpPr/>
              <p:nvPr/>
            </p:nvSpPr>
            <p:spPr>
              <a:xfrm>
                <a:off x="7699468" y="1647360"/>
                <a:ext cx="88313" cy="86358"/>
              </a:xfrm>
              <a:custGeom>
                <a:rect b="b" l="l" r="r" t="t"/>
                <a:pathLst>
                  <a:path extrusionOk="0" fill="none" h="1369" w="1400">
                    <a:moveTo>
                      <a:pt x="1399" y="700"/>
                    </a:moveTo>
                    <a:cubicBezTo>
                      <a:pt x="1399" y="305"/>
                      <a:pt x="1065" y="1"/>
                      <a:pt x="700" y="1"/>
                    </a:cubicBezTo>
                    <a:cubicBezTo>
                      <a:pt x="305" y="1"/>
                      <a:pt x="1" y="305"/>
                      <a:pt x="1" y="700"/>
                    </a:cubicBezTo>
                    <a:cubicBezTo>
                      <a:pt x="1" y="1065"/>
                      <a:pt x="305" y="1369"/>
                      <a:pt x="700" y="1369"/>
                    </a:cubicBezTo>
                    <a:cubicBezTo>
                      <a:pt x="1065" y="1369"/>
                      <a:pt x="1399" y="1065"/>
                      <a:pt x="1399" y="70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g1a5b97a7942_6_92"/>
              <p:cNvSpPr/>
              <p:nvPr/>
            </p:nvSpPr>
            <p:spPr>
              <a:xfrm>
                <a:off x="7362054" y="2289703"/>
                <a:ext cx="1861834" cy="377792"/>
              </a:xfrm>
              <a:custGeom>
                <a:rect b="b" l="l" r="r" t="t"/>
                <a:pathLst>
                  <a:path extrusionOk="0" h="5989" w="29515">
                    <a:moveTo>
                      <a:pt x="1915" y="0"/>
                    </a:moveTo>
                    <a:cubicBezTo>
                      <a:pt x="851" y="0"/>
                      <a:pt x="0" y="851"/>
                      <a:pt x="0" y="1915"/>
                    </a:cubicBezTo>
                    <a:lnTo>
                      <a:pt x="0" y="4073"/>
                    </a:lnTo>
                    <a:cubicBezTo>
                      <a:pt x="0" y="5137"/>
                      <a:pt x="851" y="5988"/>
                      <a:pt x="1915" y="5988"/>
                    </a:cubicBezTo>
                    <a:lnTo>
                      <a:pt x="27600" y="5988"/>
                    </a:lnTo>
                    <a:cubicBezTo>
                      <a:pt x="28663" y="5988"/>
                      <a:pt x="29515" y="5137"/>
                      <a:pt x="29515" y="4073"/>
                    </a:cubicBezTo>
                    <a:lnTo>
                      <a:pt x="29515" y="1915"/>
                    </a:lnTo>
                    <a:cubicBezTo>
                      <a:pt x="29515" y="851"/>
                      <a:pt x="28663" y="0"/>
                      <a:pt x="27600"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g1a5b97a7942_6_92"/>
              <p:cNvSpPr/>
              <p:nvPr/>
            </p:nvSpPr>
            <p:spPr>
              <a:xfrm>
                <a:off x="7362054" y="2763308"/>
                <a:ext cx="1861834" cy="375836"/>
              </a:xfrm>
              <a:custGeom>
                <a:rect b="b" l="l" r="r" t="t"/>
                <a:pathLst>
                  <a:path extrusionOk="0" h="5958" w="29515">
                    <a:moveTo>
                      <a:pt x="1915" y="0"/>
                    </a:moveTo>
                    <a:cubicBezTo>
                      <a:pt x="851" y="0"/>
                      <a:pt x="0" y="851"/>
                      <a:pt x="0" y="1885"/>
                    </a:cubicBezTo>
                    <a:lnTo>
                      <a:pt x="0" y="4073"/>
                    </a:lnTo>
                    <a:cubicBezTo>
                      <a:pt x="0" y="5107"/>
                      <a:pt x="851" y="5958"/>
                      <a:pt x="1915" y="5958"/>
                    </a:cubicBezTo>
                    <a:lnTo>
                      <a:pt x="27600" y="5958"/>
                    </a:lnTo>
                    <a:cubicBezTo>
                      <a:pt x="28663" y="5958"/>
                      <a:pt x="29515" y="5107"/>
                      <a:pt x="29515" y="4073"/>
                    </a:cubicBezTo>
                    <a:lnTo>
                      <a:pt x="29515" y="1885"/>
                    </a:lnTo>
                    <a:cubicBezTo>
                      <a:pt x="29515" y="851"/>
                      <a:pt x="28663" y="0"/>
                      <a:pt x="27600"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g1a5b97a7942_6_92"/>
              <p:cNvSpPr/>
              <p:nvPr/>
            </p:nvSpPr>
            <p:spPr>
              <a:xfrm>
                <a:off x="7362054" y="3234957"/>
                <a:ext cx="1861834" cy="377792"/>
              </a:xfrm>
              <a:custGeom>
                <a:rect b="b" l="l" r="r" t="t"/>
                <a:pathLst>
                  <a:path extrusionOk="0" h="5989" w="29515">
                    <a:moveTo>
                      <a:pt x="1915" y="0"/>
                    </a:moveTo>
                    <a:cubicBezTo>
                      <a:pt x="851" y="0"/>
                      <a:pt x="0" y="852"/>
                      <a:pt x="0" y="1915"/>
                    </a:cubicBezTo>
                    <a:lnTo>
                      <a:pt x="0" y="4073"/>
                    </a:lnTo>
                    <a:cubicBezTo>
                      <a:pt x="0" y="5137"/>
                      <a:pt x="851" y="5988"/>
                      <a:pt x="1915" y="5988"/>
                    </a:cubicBezTo>
                    <a:lnTo>
                      <a:pt x="27600" y="5988"/>
                    </a:lnTo>
                    <a:cubicBezTo>
                      <a:pt x="28663" y="5988"/>
                      <a:pt x="29515" y="5137"/>
                      <a:pt x="29515" y="4073"/>
                    </a:cubicBezTo>
                    <a:lnTo>
                      <a:pt x="29515" y="1915"/>
                    </a:lnTo>
                    <a:cubicBezTo>
                      <a:pt x="29515" y="852"/>
                      <a:pt x="28663" y="0"/>
                      <a:pt x="27600"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9" name="Google Shape;379;g1a5b97a7942_6_92"/>
            <p:cNvGrpSpPr/>
            <p:nvPr/>
          </p:nvGrpSpPr>
          <p:grpSpPr>
            <a:xfrm>
              <a:off x="4718778" y="1415532"/>
              <a:ext cx="2134091" cy="2312421"/>
              <a:chOff x="4832228" y="1507448"/>
              <a:chExt cx="2134091" cy="2312421"/>
            </a:xfrm>
          </p:grpSpPr>
          <p:sp>
            <p:nvSpPr>
              <p:cNvPr id="380" name="Google Shape;380;g1a5b97a7942_6_92"/>
              <p:cNvSpPr/>
              <p:nvPr/>
            </p:nvSpPr>
            <p:spPr>
              <a:xfrm>
                <a:off x="4832228" y="1507448"/>
                <a:ext cx="2134091" cy="2312421"/>
              </a:xfrm>
              <a:custGeom>
                <a:rect b="b" l="l" r="r" t="t"/>
                <a:pathLst>
                  <a:path extrusionOk="0" h="36658" w="33831">
                    <a:moveTo>
                      <a:pt x="32037" y="36657"/>
                    </a:moveTo>
                    <a:lnTo>
                      <a:pt x="1793" y="36657"/>
                    </a:lnTo>
                    <a:cubicBezTo>
                      <a:pt x="790" y="36657"/>
                      <a:pt x="0" y="35867"/>
                      <a:pt x="0" y="34864"/>
                    </a:cubicBezTo>
                    <a:lnTo>
                      <a:pt x="0" y="1793"/>
                    </a:lnTo>
                    <a:cubicBezTo>
                      <a:pt x="0" y="790"/>
                      <a:pt x="790" y="0"/>
                      <a:pt x="1793" y="0"/>
                    </a:cubicBezTo>
                    <a:lnTo>
                      <a:pt x="32037" y="0"/>
                    </a:lnTo>
                    <a:cubicBezTo>
                      <a:pt x="33040" y="0"/>
                      <a:pt x="33830" y="790"/>
                      <a:pt x="33830" y="1793"/>
                    </a:cubicBezTo>
                    <a:lnTo>
                      <a:pt x="33830" y="34864"/>
                    </a:lnTo>
                    <a:cubicBezTo>
                      <a:pt x="33830" y="35867"/>
                      <a:pt x="33040" y="36657"/>
                      <a:pt x="32037" y="36657"/>
                    </a:cubicBezTo>
                    <a:close/>
                  </a:path>
                </a:pathLst>
              </a:custGeom>
              <a:gradFill>
                <a:gsLst>
                  <a:gs pos="0">
                    <a:schemeClr val="accent6"/>
                  </a:gs>
                  <a:gs pos="100000">
                    <a:schemeClr val="accent5"/>
                  </a:gs>
                </a:gsLst>
                <a:lin ang="10800025" scaled="0"/>
              </a:gra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g1a5b97a7942_6_92"/>
              <p:cNvSpPr/>
              <p:nvPr/>
            </p:nvSpPr>
            <p:spPr>
              <a:xfrm>
                <a:off x="4832228" y="1885108"/>
                <a:ext cx="2126395" cy="63"/>
              </a:xfrm>
              <a:custGeom>
                <a:rect b="b" l="l" r="r" t="t"/>
                <a:pathLst>
                  <a:path extrusionOk="0" fill="none" h="1" w="33709">
                    <a:moveTo>
                      <a:pt x="0" y="1"/>
                    </a:moveTo>
                    <a:lnTo>
                      <a:pt x="33709"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1a5b97a7942_6_92"/>
              <p:cNvSpPr/>
              <p:nvPr/>
            </p:nvSpPr>
            <p:spPr>
              <a:xfrm>
                <a:off x="4975986" y="1647360"/>
                <a:ext cx="86358" cy="86358"/>
              </a:xfrm>
              <a:custGeom>
                <a:rect b="b" l="l" r="r" t="t"/>
                <a:pathLst>
                  <a:path extrusionOk="0" fill="none" h="1369" w="1369">
                    <a:moveTo>
                      <a:pt x="1369" y="700"/>
                    </a:moveTo>
                    <a:cubicBezTo>
                      <a:pt x="1369" y="305"/>
                      <a:pt x="1065" y="1"/>
                      <a:pt x="669" y="1"/>
                    </a:cubicBezTo>
                    <a:cubicBezTo>
                      <a:pt x="305" y="1"/>
                      <a:pt x="1" y="305"/>
                      <a:pt x="1" y="700"/>
                    </a:cubicBezTo>
                    <a:cubicBezTo>
                      <a:pt x="1" y="1065"/>
                      <a:pt x="305" y="1369"/>
                      <a:pt x="669" y="1369"/>
                    </a:cubicBezTo>
                    <a:cubicBezTo>
                      <a:pt x="1065" y="1369"/>
                      <a:pt x="1369" y="1065"/>
                      <a:pt x="1369" y="70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g1a5b97a7942_6_92"/>
              <p:cNvSpPr/>
              <p:nvPr/>
            </p:nvSpPr>
            <p:spPr>
              <a:xfrm>
                <a:off x="5142833" y="1647360"/>
                <a:ext cx="88250" cy="86358"/>
              </a:xfrm>
              <a:custGeom>
                <a:rect b="b" l="l" r="r" t="t"/>
                <a:pathLst>
                  <a:path extrusionOk="0" fill="none" h="1369" w="1399">
                    <a:moveTo>
                      <a:pt x="1398" y="700"/>
                    </a:moveTo>
                    <a:cubicBezTo>
                      <a:pt x="1398" y="305"/>
                      <a:pt x="1094" y="1"/>
                      <a:pt x="699" y="1"/>
                    </a:cubicBezTo>
                    <a:cubicBezTo>
                      <a:pt x="334" y="1"/>
                      <a:pt x="0" y="305"/>
                      <a:pt x="0" y="700"/>
                    </a:cubicBezTo>
                    <a:cubicBezTo>
                      <a:pt x="0" y="1065"/>
                      <a:pt x="334" y="1369"/>
                      <a:pt x="699" y="1369"/>
                    </a:cubicBezTo>
                    <a:cubicBezTo>
                      <a:pt x="1094" y="1369"/>
                      <a:pt x="1398" y="1065"/>
                      <a:pt x="1398" y="70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g1a5b97a7942_6_92"/>
              <p:cNvSpPr/>
              <p:nvPr/>
            </p:nvSpPr>
            <p:spPr>
              <a:xfrm>
                <a:off x="5311508" y="1647360"/>
                <a:ext cx="88313" cy="86358"/>
              </a:xfrm>
              <a:custGeom>
                <a:rect b="b" l="l" r="r" t="t"/>
                <a:pathLst>
                  <a:path extrusionOk="0" fill="none" h="1369" w="1400">
                    <a:moveTo>
                      <a:pt x="1399" y="700"/>
                    </a:moveTo>
                    <a:cubicBezTo>
                      <a:pt x="1399" y="305"/>
                      <a:pt x="1065" y="1"/>
                      <a:pt x="700" y="1"/>
                    </a:cubicBezTo>
                    <a:cubicBezTo>
                      <a:pt x="305" y="1"/>
                      <a:pt x="1" y="305"/>
                      <a:pt x="1" y="700"/>
                    </a:cubicBezTo>
                    <a:cubicBezTo>
                      <a:pt x="1" y="1065"/>
                      <a:pt x="305" y="1369"/>
                      <a:pt x="700" y="1369"/>
                    </a:cubicBezTo>
                    <a:cubicBezTo>
                      <a:pt x="1065" y="1369"/>
                      <a:pt x="1399" y="1065"/>
                      <a:pt x="1399" y="70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g1a5b97a7942_6_92"/>
              <p:cNvSpPr/>
              <p:nvPr/>
            </p:nvSpPr>
            <p:spPr>
              <a:xfrm>
                <a:off x="4974094" y="2289703"/>
                <a:ext cx="1861834" cy="377792"/>
              </a:xfrm>
              <a:custGeom>
                <a:rect b="b" l="l" r="r" t="t"/>
                <a:pathLst>
                  <a:path extrusionOk="0" h="5989" w="29515">
                    <a:moveTo>
                      <a:pt x="1915" y="0"/>
                    </a:moveTo>
                    <a:cubicBezTo>
                      <a:pt x="851" y="0"/>
                      <a:pt x="0" y="851"/>
                      <a:pt x="0" y="1915"/>
                    </a:cubicBezTo>
                    <a:lnTo>
                      <a:pt x="0" y="4073"/>
                    </a:lnTo>
                    <a:cubicBezTo>
                      <a:pt x="0" y="5137"/>
                      <a:pt x="851" y="5988"/>
                      <a:pt x="1915" y="5988"/>
                    </a:cubicBezTo>
                    <a:lnTo>
                      <a:pt x="27600" y="5988"/>
                    </a:lnTo>
                    <a:cubicBezTo>
                      <a:pt x="28663" y="5988"/>
                      <a:pt x="29515" y="5137"/>
                      <a:pt x="29515" y="4073"/>
                    </a:cubicBezTo>
                    <a:lnTo>
                      <a:pt x="29515" y="1915"/>
                    </a:lnTo>
                    <a:cubicBezTo>
                      <a:pt x="29515" y="851"/>
                      <a:pt x="28663" y="0"/>
                      <a:pt x="27600"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1a5b97a7942_6_92"/>
              <p:cNvSpPr/>
              <p:nvPr/>
            </p:nvSpPr>
            <p:spPr>
              <a:xfrm>
                <a:off x="5066128" y="2360668"/>
                <a:ext cx="245448" cy="245448"/>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lt2"/>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g1a5b97a7942_6_92"/>
              <p:cNvSpPr/>
              <p:nvPr/>
            </p:nvSpPr>
            <p:spPr>
              <a:xfrm>
                <a:off x="5127441" y="2412394"/>
                <a:ext cx="120863" cy="124711"/>
              </a:xfrm>
              <a:custGeom>
                <a:rect b="b" l="l" r="r" t="t"/>
                <a:pathLst>
                  <a:path extrusionOk="0" h="1977" w="1916">
                    <a:moveTo>
                      <a:pt x="1916" y="1976"/>
                    </a:moveTo>
                    <a:cubicBezTo>
                      <a:pt x="1916" y="1521"/>
                      <a:pt x="1612" y="1095"/>
                      <a:pt x="1247" y="943"/>
                    </a:cubicBezTo>
                    <a:cubicBezTo>
                      <a:pt x="1369" y="852"/>
                      <a:pt x="1460" y="700"/>
                      <a:pt x="1460" y="517"/>
                    </a:cubicBezTo>
                    <a:cubicBezTo>
                      <a:pt x="1460" y="244"/>
                      <a:pt x="1247" y="1"/>
                      <a:pt x="974" y="1"/>
                    </a:cubicBezTo>
                    <a:cubicBezTo>
                      <a:pt x="670" y="1"/>
                      <a:pt x="457" y="244"/>
                      <a:pt x="457" y="517"/>
                    </a:cubicBezTo>
                    <a:cubicBezTo>
                      <a:pt x="457" y="700"/>
                      <a:pt x="548" y="852"/>
                      <a:pt x="700" y="943"/>
                    </a:cubicBezTo>
                    <a:cubicBezTo>
                      <a:pt x="305" y="1095"/>
                      <a:pt x="1" y="1521"/>
                      <a:pt x="1" y="1976"/>
                    </a:cubicBezTo>
                    <a:close/>
                  </a:path>
                </a:pathLst>
              </a:custGeom>
              <a:solidFill>
                <a:schemeClr val="dk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g1a5b97a7942_6_92"/>
              <p:cNvSpPr/>
              <p:nvPr/>
            </p:nvSpPr>
            <p:spPr>
              <a:xfrm>
                <a:off x="5413130" y="2479511"/>
                <a:ext cx="983684" cy="63"/>
              </a:xfrm>
              <a:custGeom>
                <a:rect b="b" l="l" r="r" t="t"/>
                <a:pathLst>
                  <a:path extrusionOk="0" fill="none" h="1" w="15594">
                    <a:moveTo>
                      <a:pt x="1" y="1"/>
                    </a:moveTo>
                    <a:lnTo>
                      <a:pt x="15594"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g1a5b97a7942_6_92"/>
              <p:cNvSpPr/>
              <p:nvPr/>
            </p:nvSpPr>
            <p:spPr>
              <a:xfrm>
                <a:off x="4974094" y="2763308"/>
                <a:ext cx="1861834" cy="375836"/>
              </a:xfrm>
              <a:custGeom>
                <a:rect b="b" l="l" r="r" t="t"/>
                <a:pathLst>
                  <a:path extrusionOk="0" h="5958" w="29515">
                    <a:moveTo>
                      <a:pt x="1915" y="0"/>
                    </a:moveTo>
                    <a:cubicBezTo>
                      <a:pt x="851" y="0"/>
                      <a:pt x="0" y="851"/>
                      <a:pt x="0" y="1885"/>
                    </a:cubicBezTo>
                    <a:lnTo>
                      <a:pt x="0" y="4073"/>
                    </a:lnTo>
                    <a:cubicBezTo>
                      <a:pt x="0" y="5107"/>
                      <a:pt x="851" y="5958"/>
                      <a:pt x="1915" y="5958"/>
                    </a:cubicBezTo>
                    <a:lnTo>
                      <a:pt x="27600" y="5958"/>
                    </a:lnTo>
                    <a:cubicBezTo>
                      <a:pt x="28663" y="5958"/>
                      <a:pt x="29515" y="5107"/>
                      <a:pt x="29515" y="4073"/>
                    </a:cubicBezTo>
                    <a:lnTo>
                      <a:pt x="29515" y="1885"/>
                    </a:lnTo>
                    <a:cubicBezTo>
                      <a:pt x="29515" y="851"/>
                      <a:pt x="28663" y="0"/>
                      <a:pt x="27600"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g1a5b97a7942_6_92"/>
              <p:cNvSpPr/>
              <p:nvPr/>
            </p:nvSpPr>
            <p:spPr>
              <a:xfrm>
                <a:off x="5066128" y="2832317"/>
                <a:ext cx="245448" cy="245448"/>
              </a:xfrm>
              <a:custGeom>
                <a:rect b="b" l="l" r="r" t="t"/>
                <a:pathLst>
                  <a:path extrusionOk="0" h="3891" w="3891">
                    <a:moveTo>
                      <a:pt x="1946" y="0"/>
                    </a:moveTo>
                    <a:cubicBezTo>
                      <a:pt x="851" y="0"/>
                      <a:pt x="0" y="882"/>
                      <a:pt x="0" y="1946"/>
                    </a:cubicBezTo>
                    <a:cubicBezTo>
                      <a:pt x="0" y="3040"/>
                      <a:pt x="851" y="3891"/>
                      <a:pt x="1946" y="3891"/>
                    </a:cubicBezTo>
                    <a:cubicBezTo>
                      <a:pt x="3009" y="3891"/>
                      <a:pt x="3891" y="3040"/>
                      <a:pt x="3891" y="1946"/>
                    </a:cubicBezTo>
                    <a:cubicBezTo>
                      <a:pt x="3891" y="882"/>
                      <a:pt x="3009" y="0"/>
                      <a:pt x="1946" y="0"/>
                    </a:cubicBezTo>
                    <a:close/>
                  </a:path>
                </a:pathLst>
              </a:custGeom>
              <a:solidFill>
                <a:schemeClr val="lt2"/>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1a5b97a7942_6_92"/>
              <p:cNvSpPr/>
              <p:nvPr/>
            </p:nvSpPr>
            <p:spPr>
              <a:xfrm>
                <a:off x="5127441" y="2885998"/>
                <a:ext cx="120863" cy="122755"/>
              </a:xfrm>
              <a:custGeom>
                <a:rect b="b" l="l" r="r" t="t"/>
                <a:pathLst>
                  <a:path extrusionOk="0" h="1946" w="1916">
                    <a:moveTo>
                      <a:pt x="1916" y="1946"/>
                    </a:moveTo>
                    <a:cubicBezTo>
                      <a:pt x="1916" y="1520"/>
                      <a:pt x="1612" y="1064"/>
                      <a:pt x="1247" y="912"/>
                    </a:cubicBezTo>
                    <a:cubicBezTo>
                      <a:pt x="1369" y="821"/>
                      <a:pt x="1460" y="669"/>
                      <a:pt x="1460" y="487"/>
                    </a:cubicBezTo>
                    <a:cubicBezTo>
                      <a:pt x="1460" y="213"/>
                      <a:pt x="1247" y="0"/>
                      <a:pt x="974" y="0"/>
                    </a:cubicBezTo>
                    <a:cubicBezTo>
                      <a:pt x="670" y="0"/>
                      <a:pt x="457" y="213"/>
                      <a:pt x="457" y="487"/>
                    </a:cubicBezTo>
                    <a:cubicBezTo>
                      <a:pt x="457" y="669"/>
                      <a:pt x="548" y="821"/>
                      <a:pt x="700" y="912"/>
                    </a:cubicBezTo>
                    <a:cubicBezTo>
                      <a:pt x="305" y="1064"/>
                      <a:pt x="1" y="1520"/>
                      <a:pt x="1" y="1946"/>
                    </a:cubicBezTo>
                    <a:close/>
                  </a:path>
                </a:pathLst>
              </a:custGeom>
              <a:solidFill>
                <a:schemeClr val="dk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1a5b97a7942_6_92"/>
              <p:cNvSpPr/>
              <p:nvPr/>
            </p:nvSpPr>
            <p:spPr>
              <a:xfrm>
                <a:off x="5413130" y="2951160"/>
                <a:ext cx="1190779" cy="63"/>
              </a:xfrm>
              <a:custGeom>
                <a:rect b="b" l="l" r="r" t="t"/>
                <a:pathLst>
                  <a:path extrusionOk="0" fill="none" h="1" w="18877">
                    <a:moveTo>
                      <a:pt x="1" y="1"/>
                    </a:moveTo>
                    <a:lnTo>
                      <a:pt x="1887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g1a5b97a7942_6_92"/>
              <p:cNvSpPr/>
              <p:nvPr/>
            </p:nvSpPr>
            <p:spPr>
              <a:xfrm>
                <a:off x="4974094" y="3234957"/>
                <a:ext cx="1861834" cy="377792"/>
              </a:xfrm>
              <a:custGeom>
                <a:rect b="b" l="l" r="r" t="t"/>
                <a:pathLst>
                  <a:path extrusionOk="0" h="5989" w="29515">
                    <a:moveTo>
                      <a:pt x="1915" y="0"/>
                    </a:moveTo>
                    <a:cubicBezTo>
                      <a:pt x="851" y="0"/>
                      <a:pt x="0" y="852"/>
                      <a:pt x="0" y="1915"/>
                    </a:cubicBezTo>
                    <a:lnTo>
                      <a:pt x="0" y="4073"/>
                    </a:lnTo>
                    <a:cubicBezTo>
                      <a:pt x="0" y="5137"/>
                      <a:pt x="851" y="5988"/>
                      <a:pt x="1915" y="5988"/>
                    </a:cubicBezTo>
                    <a:lnTo>
                      <a:pt x="27600" y="5988"/>
                    </a:lnTo>
                    <a:cubicBezTo>
                      <a:pt x="28663" y="5988"/>
                      <a:pt x="29515" y="5137"/>
                      <a:pt x="29515" y="4073"/>
                    </a:cubicBezTo>
                    <a:lnTo>
                      <a:pt x="29515" y="1915"/>
                    </a:lnTo>
                    <a:cubicBezTo>
                      <a:pt x="29515" y="852"/>
                      <a:pt x="28663" y="0"/>
                      <a:pt x="27600"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g1a5b97a7942_6_92"/>
              <p:cNvSpPr/>
              <p:nvPr/>
            </p:nvSpPr>
            <p:spPr>
              <a:xfrm>
                <a:off x="5066128" y="3305922"/>
                <a:ext cx="245448" cy="245448"/>
              </a:xfrm>
              <a:custGeom>
                <a:rect b="b" l="l" r="r" t="t"/>
                <a:pathLst>
                  <a:path extrusionOk="0" h="3891" w="3891">
                    <a:moveTo>
                      <a:pt x="1946" y="0"/>
                    </a:moveTo>
                    <a:cubicBezTo>
                      <a:pt x="851" y="0"/>
                      <a:pt x="0" y="851"/>
                      <a:pt x="0" y="1945"/>
                    </a:cubicBezTo>
                    <a:cubicBezTo>
                      <a:pt x="0" y="3009"/>
                      <a:pt x="851" y="3891"/>
                      <a:pt x="1946" y="3891"/>
                    </a:cubicBezTo>
                    <a:cubicBezTo>
                      <a:pt x="3009" y="3891"/>
                      <a:pt x="3891" y="3009"/>
                      <a:pt x="3891" y="1945"/>
                    </a:cubicBezTo>
                    <a:cubicBezTo>
                      <a:pt x="3891" y="851"/>
                      <a:pt x="3009" y="0"/>
                      <a:pt x="1946" y="0"/>
                    </a:cubicBezTo>
                    <a:close/>
                  </a:path>
                </a:pathLst>
              </a:custGeom>
              <a:solidFill>
                <a:schemeClr val="lt2"/>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1a5b97a7942_6_92"/>
              <p:cNvSpPr/>
              <p:nvPr/>
            </p:nvSpPr>
            <p:spPr>
              <a:xfrm>
                <a:off x="5127441" y="3357647"/>
                <a:ext cx="120863" cy="122819"/>
              </a:xfrm>
              <a:custGeom>
                <a:rect b="b" l="l" r="r" t="t"/>
                <a:pathLst>
                  <a:path extrusionOk="0" h="1947" w="1916">
                    <a:moveTo>
                      <a:pt x="1916" y="1946"/>
                    </a:moveTo>
                    <a:cubicBezTo>
                      <a:pt x="1916" y="1521"/>
                      <a:pt x="1612" y="1095"/>
                      <a:pt x="1247" y="943"/>
                    </a:cubicBezTo>
                    <a:cubicBezTo>
                      <a:pt x="1369" y="852"/>
                      <a:pt x="1460" y="700"/>
                      <a:pt x="1460" y="517"/>
                    </a:cubicBezTo>
                    <a:cubicBezTo>
                      <a:pt x="1460" y="214"/>
                      <a:pt x="1247" y="1"/>
                      <a:pt x="974" y="1"/>
                    </a:cubicBezTo>
                    <a:cubicBezTo>
                      <a:pt x="670" y="1"/>
                      <a:pt x="457" y="214"/>
                      <a:pt x="457" y="517"/>
                    </a:cubicBezTo>
                    <a:cubicBezTo>
                      <a:pt x="457" y="669"/>
                      <a:pt x="548" y="852"/>
                      <a:pt x="700" y="943"/>
                    </a:cubicBezTo>
                    <a:cubicBezTo>
                      <a:pt x="305" y="1095"/>
                      <a:pt x="1" y="1521"/>
                      <a:pt x="1" y="1946"/>
                    </a:cubicBezTo>
                    <a:close/>
                  </a:path>
                </a:pathLst>
              </a:custGeom>
              <a:solidFill>
                <a:schemeClr val="dk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g1a5b97a7942_6_92"/>
              <p:cNvSpPr/>
              <p:nvPr/>
            </p:nvSpPr>
            <p:spPr>
              <a:xfrm>
                <a:off x="5413130" y="3422872"/>
                <a:ext cx="699946" cy="63"/>
              </a:xfrm>
              <a:custGeom>
                <a:rect b="b" l="l" r="r" t="t"/>
                <a:pathLst>
                  <a:path extrusionOk="0" fill="none" h="1" w="11096">
                    <a:moveTo>
                      <a:pt x="1" y="0"/>
                    </a:moveTo>
                    <a:lnTo>
                      <a:pt x="1109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7" name="Google Shape;397;g1a5b97a7942_6_92"/>
            <p:cNvGrpSpPr/>
            <p:nvPr/>
          </p:nvGrpSpPr>
          <p:grpSpPr>
            <a:xfrm>
              <a:off x="5310741" y="1087438"/>
              <a:ext cx="2600758" cy="2818159"/>
              <a:chOff x="5282416" y="1254625"/>
              <a:chExt cx="2600758" cy="2818159"/>
            </a:xfrm>
          </p:grpSpPr>
          <p:sp>
            <p:nvSpPr>
              <p:cNvPr id="398" name="Google Shape;398;g1a5b97a7942_6_92"/>
              <p:cNvSpPr/>
              <p:nvPr/>
            </p:nvSpPr>
            <p:spPr>
              <a:xfrm>
                <a:off x="5282416" y="1254700"/>
                <a:ext cx="2600758" cy="2818084"/>
              </a:xfrm>
              <a:custGeom>
                <a:rect b="b" l="l" r="r" t="t"/>
                <a:pathLst>
                  <a:path extrusionOk="0" h="36658" w="33831">
                    <a:moveTo>
                      <a:pt x="32037" y="36657"/>
                    </a:moveTo>
                    <a:lnTo>
                      <a:pt x="1793" y="36657"/>
                    </a:lnTo>
                    <a:cubicBezTo>
                      <a:pt x="790" y="36657"/>
                      <a:pt x="0" y="35867"/>
                      <a:pt x="0" y="34864"/>
                    </a:cubicBezTo>
                    <a:lnTo>
                      <a:pt x="0" y="1793"/>
                    </a:lnTo>
                    <a:cubicBezTo>
                      <a:pt x="0" y="790"/>
                      <a:pt x="790" y="0"/>
                      <a:pt x="1793" y="0"/>
                    </a:cubicBezTo>
                    <a:lnTo>
                      <a:pt x="32037" y="0"/>
                    </a:lnTo>
                    <a:cubicBezTo>
                      <a:pt x="33040" y="0"/>
                      <a:pt x="33830" y="790"/>
                      <a:pt x="33830" y="1793"/>
                    </a:cubicBezTo>
                    <a:lnTo>
                      <a:pt x="33830" y="34864"/>
                    </a:lnTo>
                    <a:cubicBezTo>
                      <a:pt x="33830" y="35867"/>
                      <a:pt x="33040" y="36657"/>
                      <a:pt x="32037" y="36657"/>
                    </a:cubicBezTo>
                    <a:close/>
                  </a:path>
                </a:pathLst>
              </a:custGeom>
              <a:solidFill>
                <a:srgbClr val="77C2DD"/>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g1a5b97a7942_6_92"/>
              <p:cNvSpPr/>
              <p:nvPr/>
            </p:nvSpPr>
            <p:spPr>
              <a:xfrm>
                <a:off x="5282416" y="1714953"/>
                <a:ext cx="2591379" cy="77"/>
              </a:xfrm>
              <a:custGeom>
                <a:rect b="b" l="l" r="r" t="t"/>
                <a:pathLst>
                  <a:path extrusionOk="0" fill="none" h="1" w="33709">
                    <a:moveTo>
                      <a:pt x="0" y="1"/>
                    </a:moveTo>
                    <a:lnTo>
                      <a:pt x="33709"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g1a5b97a7942_6_92"/>
              <p:cNvSpPr/>
              <p:nvPr/>
            </p:nvSpPr>
            <p:spPr>
              <a:xfrm>
                <a:off x="5457614" y="1425210"/>
                <a:ext cx="105242" cy="105242"/>
              </a:xfrm>
              <a:custGeom>
                <a:rect b="b" l="l" r="r" t="t"/>
                <a:pathLst>
                  <a:path extrusionOk="0" fill="none" h="1369" w="1369">
                    <a:moveTo>
                      <a:pt x="1369" y="700"/>
                    </a:moveTo>
                    <a:cubicBezTo>
                      <a:pt x="1369" y="305"/>
                      <a:pt x="1065" y="1"/>
                      <a:pt x="669" y="1"/>
                    </a:cubicBezTo>
                    <a:cubicBezTo>
                      <a:pt x="305" y="1"/>
                      <a:pt x="1" y="305"/>
                      <a:pt x="1" y="700"/>
                    </a:cubicBezTo>
                    <a:cubicBezTo>
                      <a:pt x="1" y="1065"/>
                      <a:pt x="305" y="1369"/>
                      <a:pt x="669" y="1369"/>
                    </a:cubicBezTo>
                    <a:cubicBezTo>
                      <a:pt x="1065" y="1369"/>
                      <a:pt x="1369" y="1065"/>
                      <a:pt x="1369" y="70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1a5b97a7942_6_92"/>
              <p:cNvSpPr/>
              <p:nvPr/>
            </p:nvSpPr>
            <p:spPr>
              <a:xfrm>
                <a:off x="5660949" y="1425210"/>
                <a:ext cx="107548" cy="105242"/>
              </a:xfrm>
              <a:custGeom>
                <a:rect b="b" l="l" r="r" t="t"/>
                <a:pathLst>
                  <a:path extrusionOk="0" fill="none" h="1369" w="1399">
                    <a:moveTo>
                      <a:pt x="1398" y="700"/>
                    </a:moveTo>
                    <a:cubicBezTo>
                      <a:pt x="1398" y="305"/>
                      <a:pt x="1094" y="1"/>
                      <a:pt x="699" y="1"/>
                    </a:cubicBezTo>
                    <a:cubicBezTo>
                      <a:pt x="334" y="1"/>
                      <a:pt x="0" y="305"/>
                      <a:pt x="0" y="700"/>
                    </a:cubicBezTo>
                    <a:cubicBezTo>
                      <a:pt x="0" y="1065"/>
                      <a:pt x="334" y="1369"/>
                      <a:pt x="699" y="1369"/>
                    </a:cubicBezTo>
                    <a:cubicBezTo>
                      <a:pt x="1094" y="1369"/>
                      <a:pt x="1398" y="1065"/>
                      <a:pt x="1398" y="70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g1a5b97a7942_6_92"/>
              <p:cNvSpPr/>
              <p:nvPr/>
            </p:nvSpPr>
            <p:spPr>
              <a:xfrm>
                <a:off x="5866514" y="1425210"/>
                <a:ext cx="107625" cy="105242"/>
              </a:xfrm>
              <a:custGeom>
                <a:rect b="b" l="l" r="r" t="t"/>
                <a:pathLst>
                  <a:path extrusionOk="0" fill="none" h="1369" w="1400">
                    <a:moveTo>
                      <a:pt x="1399" y="700"/>
                    </a:moveTo>
                    <a:cubicBezTo>
                      <a:pt x="1399" y="305"/>
                      <a:pt x="1065" y="1"/>
                      <a:pt x="700" y="1"/>
                    </a:cubicBezTo>
                    <a:cubicBezTo>
                      <a:pt x="305" y="1"/>
                      <a:pt x="1" y="305"/>
                      <a:pt x="1" y="700"/>
                    </a:cubicBezTo>
                    <a:cubicBezTo>
                      <a:pt x="1" y="1065"/>
                      <a:pt x="305" y="1369"/>
                      <a:pt x="700" y="1369"/>
                    </a:cubicBezTo>
                    <a:cubicBezTo>
                      <a:pt x="1065" y="1369"/>
                      <a:pt x="1399" y="1065"/>
                      <a:pt x="1399" y="70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g1a5b97a7942_6_92"/>
              <p:cNvSpPr/>
              <p:nvPr/>
            </p:nvSpPr>
            <p:spPr>
              <a:xfrm>
                <a:off x="5455308" y="2208032"/>
                <a:ext cx="2268966" cy="460404"/>
              </a:xfrm>
              <a:custGeom>
                <a:rect b="b" l="l" r="r" t="t"/>
                <a:pathLst>
                  <a:path extrusionOk="0" h="5989" w="29515">
                    <a:moveTo>
                      <a:pt x="1915" y="0"/>
                    </a:moveTo>
                    <a:cubicBezTo>
                      <a:pt x="851" y="0"/>
                      <a:pt x="0" y="851"/>
                      <a:pt x="0" y="1915"/>
                    </a:cubicBezTo>
                    <a:lnTo>
                      <a:pt x="0" y="4073"/>
                    </a:lnTo>
                    <a:cubicBezTo>
                      <a:pt x="0" y="5137"/>
                      <a:pt x="851" y="5988"/>
                      <a:pt x="1915" y="5988"/>
                    </a:cubicBezTo>
                    <a:lnTo>
                      <a:pt x="27600" y="5988"/>
                    </a:lnTo>
                    <a:cubicBezTo>
                      <a:pt x="28663" y="5988"/>
                      <a:pt x="29515" y="5137"/>
                      <a:pt x="29515" y="4073"/>
                    </a:cubicBezTo>
                    <a:lnTo>
                      <a:pt x="29515" y="1915"/>
                    </a:lnTo>
                    <a:cubicBezTo>
                      <a:pt x="29515" y="851"/>
                      <a:pt x="28663" y="0"/>
                      <a:pt x="27600" y="0"/>
                    </a:cubicBezTo>
                    <a:close/>
                  </a:path>
                </a:pathLst>
              </a:custGeom>
              <a:solidFill>
                <a:srgbClr val="F6F6F6"/>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g1a5b97a7942_6_92"/>
              <p:cNvSpPr/>
              <p:nvPr/>
            </p:nvSpPr>
            <p:spPr>
              <a:xfrm>
                <a:off x="5567469" y="2294517"/>
                <a:ext cx="299121" cy="299121"/>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rgbClr val="F6F6F6"/>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g1a5b97a7942_6_92"/>
              <p:cNvSpPr/>
              <p:nvPr/>
            </p:nvSpPr>
            <p:spPr>
              <a:xfrm>
                <a:off x="5642192" y="2357554"/>
                <a:ext cx="147293" cy="151982"/>
              </a:xfrm>
              <a:custGeom>
                <a:rect b="b" l="l" r="r" t="t"/>
                <a:pathLst>
                  <a:path extrusionOk="0" h="1977" w="1916">
                    <a:moveTo>
                      <a:pt x="1916" y="1976"/>
                    </a:moveTo>
                    <a:cubicBezTo>
                      <a:pt x="1916" y="1521"/>
                      <a:pt x="1612" y="1095"/>
                      <a:pt x="1247" y="943"/>
                    </a:cubicBezTo>
                    <a:cubicBezTo>
                      <a:pt x="1369" y="852"/>
                      <a:pt x="1460" y="700"/>
                      <a:pt x="1460" y="517"/>
                    </a:cubicBezTo>
                    <a:cubicBezTo>
                      <a:pt x="1460" y="244"/>
                      <a:pt x="1247" y="1"/>
                      <a:pt x="974" y="1"/>
                    </a:cubicBezTo>
                    <a:cubicBezTo>
                      <a:pt x="670" y="1"/>
                      <a:pt x="457" y="244"/>
                      <a:pt x="457" y="517"/>
                    </a:cubicBezTo>
                    <a:cubicBezTo>
                      <a:pt x="457" y="700"/>
                      <a:pt x="548" y="852"/>
                      <a:pt x="700" y="943"/>
                    </a:cubicBezTo>
                    <a:cubicBezTo>
                      <a:pt x="305" y="1095"/>
                      <a:pt x="1" y="1521"/>
                      <a:pt x="1" y="1976"/>
                    </a:cubicBezTo>
                    <a:close/>
                  </a:path>
                </a:pathLst>
              </a:custGeom>
              <a:solidFill>
                <a:srgbClr val="F6F6F6"/>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g1a5b97a7942_6_92"/>
              <p:cNvSpPr/>
              <p:nvPr/>
            </p:nvSpPr>
            <p:spPr>
              <a:xfrm>
                <a:off x="5990360" y="2439350"/>
                <a:ext cx="1198789" cy="77"/>
              </a:xfrm>
              <a:custGeom>
                <a:rect b="b" l="l" r="r" t="t"/>
                <a:pathLst>
                  <a:path extrusionOk="0" fill="none" h="1" w="15594">
                    <a:moveTo>
                      <a:pt x="1" y="1"/>
                    </a:moveTo>
                    <a:lnTo>
                      <a:pt x="15594"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g1a5b97a7942_6_92"/>
              <p:cNvSpPr/>
              <p:nvPr/>
            </p:nvSpPr>
            <p:spPr>
              <a:xfrm>
                <a:off x="5455308" y="2785212"/>
                <a:ext cx="2268966" cy="458021"/>
              </a:xfrm>
              <a:custGeom>
                <a:rect b="b" l="l" r="r" t="t"/>
                <a:pathLst>
                  <a:path extrusionOk="0" h="5958" w="29515">
                    <a:moveTo>
                      <a:pt x="1915" y="0"/>
                    </a:moveTo>
                    <a:cubicBezTo>
                      <a:pt x="851" y="0"/>
                      <a:pt x="0" y="851"/>
                      <a:pt x="0" y="1885"/>
                    </a:cubicBezTo>
                    <a:lnTo>
                      <a:pt x="0" y="4073"/>
                    </a:lnTo>
                    <a:cubicBezTo>
                      <a:pt x="0" y="5107"/>
                      <a:pt x="851" y="5958"/>
                      <a:pt x="1915" y="5958"/>
                    </a:cubicBezTo>
                    <a:lnTo>
                      <a:pt x="27600" y="5958"/>
                    </a:lnTo>
                    <a:cubicBezTo>
                      <a:pt x="28663" y="5958"/>
                      <a:pt x="29515" y="5107"/>
                      <a:pt x="29515" y="4073"/>
                    </a:cubicBezTo>
                    <a:lnTo>
                      <a:pt x="29515" y="1885"/>
                    </a:lnTo>
                    <a:cubicBezTo>
                      <a:pt x="29515" y="851"/>
                      <a:pt x="28663" y="0"/>
                      <a:pt x="27600" y="0"/>
                    </a:cubicBezTo>
                    <a:close/>
                  </a:path>
                </a:pathLst>
              </a:custGeom>
              <a:solidFill>
                <a:srgbClr val="F6F6F6"/>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1a5b97a7942_6_92"/>
              <p:cNvSpPr/>
              <p:nvPr/>
            </p:nvSpPr>
            <p:spPr>
              <a:xfrm>
                <a:off x="5567469" y="2869314"/>
                <a:ext cx="299121" cy="299121"/>
              </a:xfrm>
              <a:custGeom>
                <a:rect b="b" l="l" r="r" t="t"/>
                <a:pathLst>
                  <a:path extrusionOk="0" h="3891" w="3891">
                    <a:moveTo>
                      <a:pt x="1946" y="0"/>
                    </a:moveTo>
                    <a:cubicBezTo>
                      <a:pt x="851" y="0"/>
                      <a:pt x="0" y="882"/>
                      <a:pt x="0" y="1946"/>
                    </a:cubicBezTo>
                    <a:cubicBezTo>
                      <a:pt x="0" y="3040"/>
                      <a:pt x="851" y="3891"/>
                      <a:pt x="1946" y="3891"/>
                    </a:cubicBezTo>
                    <a:cubicBezTo>
                      <a:pt x="3009" y="3891"/>
                      <a:pt x="3891" y="3040"/>
                      <a:pt x="3891" y="1946"/>
                    </a:cubicBezTo>
                    <a:cubicBezTo>
                      <a:pt x="3891" y="882"/>
                      <a:pt x="3009" y="0"/>
                      <a:pt x="1946" y="0"/>
                    </a:cubicBezTo>
                    <a:close/>
                  </a:path>
                </a:pathLst>
              </a:custGeom>
              <a:solidFill>
                <a:srgbClr val="F6F6F6"/>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g1a5b97a7942_6_92"/>
              <p:cNvSpPr/>
              <p:nvPr/>
            </p:nvSpPr>
            <p:spPr>
              <a:xfrm>
                <a:off x="5642192" y="2934735"/>
                <a:ext cx="147293" cy="149599"/>
              </a:xfrm>
              <a:custGeom>
                <a:rect b="b" l="l" r="r" t="t"/>
                <a:pathLst>
                  <a:path extrusionOk="0" h="1946" w="1916">
                    <a:moveTo>
                      <a:pt x="1916" y="1946"/>
                    </a:moveTo>
                    <a:cubicBezTo>
                      <a:pt x="1916" y="1520"/>
                      <a:pt x="1612" y="1064"/>
                      <a:pt x="1247" y="912"/>
                    </a:cubicBezTo>
                    <a:cubicBezTo>
                      <a:pt x="1369" y="821"/>
                      <a:pt x="1460" y="669"/>
                      <a:pt x="1460" y="487"/>
                    </a:cubicBezTo>
                    <a:cubicBezTo>
                      <a:pt x="1460" y="213"/>
                      <a:pt x="1247" y="0"/>
                      <a:pt x="974" y="0"/>
                    </a:cubicBezTo>
                    <a:cubicBezTo>
                      <a:pt x="670" y="0"/>
                      <a:pt x="457" y="213"/>
                      <a:pt x="457" y="487"/>
                    </a:cubicBezTo>
                    <a:cubicBezTo>
                      <a:pt x="457" y="669"/>
                      <a:pt x="548" y="821"/>
                      <a:pt x="700" y="912"/>
                    </a:cubicBezTo>
                    <a:cubicBezTo>
                      <a:pt x="305" y="1064"/>
                      <a:pt x="1" y="1520"/>
                      <a:pt x="1" y="1946"/>
                    </a:cubicBezTo>
                    <a:close/>
                  </a:path>
                </a:pathLst>
              </a:custGeom>
              <a:solidFill>
                <a:srgbClr val="F6F6F6"/>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g1a5b97a7942_6_92"/>
              <p:cNvSpPr/>
              <p:nvPr/>
            </p:nvSpPr>
            <p:spPr>
              <a:xfrm>
                <a:off x="5990360" y="3014147"/>
                <a:ext cx="1451169" cy="77"/>
              </a:xfrm>
              <a:custGeom>
                <a:rect b="b" l="l" r="r" t="t"/>
                <a:pathLst>
                  <a:path extrusionOk="0" fill="none" h="1" w="18877">
                    <a:moveTo>
                      <a:pt x="1" y="1"/>
                    </a:moveTo>
                    <a:lnTo>
                      <a:pt x="1887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g1a5b97a7942_6_92"/>
              <p:cNvSpPr/>
              <p:nvPr/>
            </p:nvSpPr>
            <p:spPr>
              <a:xfrm>
                <a:off x="5455308" y="3360009"/>
                <a:ext cx="2268966" cy="460404"/>
              </a:xfrm>
              <a:custGeom>
                <a:rect b="b" l="l" r="r" t="t"/>
                <a:pathLst>
                  <a:path extrusionOk="0" h="5989" w="29515">
                    <a:moveTo>
                      <a:pt x="1915" y="0"/>
                    </a:moveTo>
                    <a:cubicBezTo>
                      <a:pt x="851" y="0"/>
                      <a:pt x="0" y="852"/>
                      <a:pt x="0" y="1915"/>
                    </a:cubicBezTo>
                    <a:lnTo>
                      <a:pt x="0" y="4073"/>
                    </a:lnTo>
                    <a:cubicBezTo>
                      <a:pt x="0" y="5137"/>
                      <a:pt x="851" y="5988"/>
                      <a:pt x="1915" y="5988"/>
                    </a:cubicBezTo>
                    <a:lnTo>
                      <a:pt x="27600" y="5988"/>
                    </a:lnTo>
                    <a:cubicBezTo>
                      <a:pt x="28663" y="5988"/>
                      <a:pt x="29515" y="5137"/>
                      <a:pt x="29515" y="4073"/>
                    </a:cubicBezTo>
                    <a:lnTo>
                      <a:pt x="29515" y="1915"/>
                    </a:lnTo>
                    <a:cubicBezTo>
                      <a:pt x="29515" y="852"/>
                      <a:pt x="28663" y="0"/>
                      <a:pt x="27600" y="0"/>
                    </a:cubicBezTo>
                    <a:close/>
                  </a:path>
                </a:pathLst>
              </a:custGeom>
              <a:solidFill>
                <a:srgbClr val="F6F6F6"/>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g1a5b97a7942_6_92"/>
              <p:cNvSpPr/>
              <p:nvPr/>
            </p:nvSpPr>
            <p:spPr>
              <a:xfrm>
                <a:off x="5567469" y="3446494"/>
                <a:ext cx="299121" cy="299121"/>
              </a:xfrm>
              <a:custGeom>
                <a:rect b="b" l="l" r="r" t="t"/>
                <a:pathLst>
                  <a:path extrusionOk="0" h="3891" w="3891">
                    <a:moveTo>
                      <a:pt x="1946" y="0"/>
                    </a:moveTo>
                    <a:cubicBezTo>
                      <a:pt x="851" y="0"/>
                      <a:pt x="0" y="851"/>
                      <a:pt x="0" y="1945"/>
                    </a:cubicBezTo>
                    <a:cubicBezTo>
                      <a:pt x="0" y="3009"/>
                      <a:pt x="851" y="3891"/>
                      <a:pt x="1946" y="3891"/>
                    </a:cubicBezTo>
                    <a:cubicBezTo>
                      <a:pt x="3009" y="3891"/>
                      <a:pt x="3891" y="3009"/>
                      <a:pt x="3891" y="1945"/>
                    </a:cubicBezTo>
                    <a:cubicBezTo>
                      <a:pt x="3891" y="851"/>
                      <a:pt x="3009" y="0"/>
                      <a:pt x="1946" y="0"/>
                    </a:cubicBezTo>
                    <a:close/>
                  </a:path>
                </a:pathLst>
              </a:custGeom>
              <a:solidFill>
                <a:srgbClr val="F6F6F6"/>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g1a5b97a7942_6_92"/>
              <p:cNvSpPr/>
              <p:nvPr/>
            </p:nvSpPr>
            <p:spPr>
              <a:xfrm>
                <a:off x="5642192" y="3509532"/>
                <a:ext cx="147293" cy="149676"/>
              </a:xfrm>
              <a:custGeom>
                <a:rect b="b" l="l" r="r" t="t"/>
                <a:pathLst>
                  <a:path extrusionOk="0" h="1947" w="1916">
                    <a:moveTo>
                      <a:pt x="1916" y="1946"/>
                    </a:moveTo>
                    <a:cubicBezTo>
                      <a:pt x="1916" y="1521"/>
                      <a:pt x="1612" y="1095"/>
                      <a:pt x="1247" y="943"/>
                    </a:cubicBezTo>
                    <a:cubicBezTo>
                      <a:pt x="1369" y="852"/>
                      <a:pt x="1460" y="700"/>
                      <a:pt x="1460" y="517"/>
                    </a:cubicBezTo>
                    <a:cubicBezTo>
                      <a:pt x="1460" y="214"/>
                      <a:pt x="1247" y="1"/>
                      <a:pt x="974" y="1"/>
                    </a:cubicBezTo>
                    <a:cubicBezTo>
                      <a:pt x="670" y="1"/>
                      <a:pt x="457" y="214"/>
                      <a:pt x="457" y="517"/>
                    </a:cubicBezTo>
                    <a:cubicBezTo>
                      <a:pt x="457" y="669"/>
                      <a:pt x="548" y="852"/>
                      <a:pt x="700" y="943"/>
                    </a:cubicBezTo>
                    <a:cubicBezTo>
                      <a:pt x="305" y="1095"/>
                      <a:pt x="1" y="1521"/>
                      <a:pt x="1" y="1946"/>
                    </a:cubicBezTo>
                    <a:close/>
                  </a:path>
                </a:pathLst>
              </a:custGeom>
              <a:solidFill>
                <a:srgbClr val="F6F6F6"/>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g1a5b97a7942_6_92"/>
              <p:cNvSpPr/>
              <p:nvPr/>
            </p:nvSpPr>
            <p:spPr>
              <a:xfrm>
                <a:off x="5990360" y="3589021"/>
                <a:ext cx="853005" cy="77"/>
              </a:xfrm>
              <a:custGeom>
                <a:rect b="b" l="l" r="r" t="t"/>
                <a:pathLst>
                  <a:path extrusionOk="0" fill="none" h="1" w="11096">
                    <a:moveTo>
                      <a:pt x="1" y="0"/>
                    </a:moveTo>
                    <a:lnTo>
                      <a:pt x="1109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g1a5b97a7942_6_92"/>
              <p:cNvSpPr/>
              <p:nvPr/>
            </p:nvSpPr>
            <p:spPr>
              <a:xfrm>
                <a:off x="5464610" y="1897225"/>
                <a:ext cx="58502" cy="88867"/>
              </a:xfrm>
              <a:custGeom>
                <a:rect b="b" l="l" r="r" t="t"/>
                <a:pathLst>
                  <a:path extrusionOk="0" h="1156" w="761">
                    <a:moveTo>
                      <a:pt x="396" y="1"/>
                    </a:moveTo>
                    <a:cubicBezTo>
                      <a:pt x="274" y="1"/>
                      <a:pt x="153" y="31"/>
                      <a:pt x="92" y="92"/>
                    </a:cubicBezTo>
                    <a:cubicBezTo>
                      <a:pt x="31" y="153"/>
                      <a:pt x="1" y="214"/>
                      <a:pt x="1" y="305"/>
                    </a:cubicBezTo>
                    <a:cubicBezTo>
                      <a:pt x="1" y="396"/>
                      <a:pt x="31" y="457"/>
                      <a:pt x="62" y="518"/>
                    </a:cubicBezTo>
                    <a:cubicBezTo>
                      <a:pt x="122" y="548"/>
                      <a:pt x="214" y="609"/>
                      <a:pt x="305" y="609"/>
                    </a:cubicBezTo>
                    <a:lnTo>
                      <a:pt x="396" y="639"/>
                    </a:lnTo>
                    <a:cubicBezTo>
                      <a:pt x="487" y="639"/>
                      <a:pt x="548" y="670"/>
                      <a:pt x="578" y="700"/>
                    </a:cubicBezTo>
                    <a:cubicBezTo>
                      <a:pt x="609" y="730"/>
                      <a:pt x="609" y="791"/>
                      <a:pt x="609" y="821"/>
                    </a:cubicBezTo>
                    <a:cubicBezTo>
                      <a:pt x="609" y="882"/>
                      <a:pt x="609" y="943"/>
                      <a:pt x="548" y="973"/>
                    </a:cubicBezTo>
                    <a:cubicBezTo>
                      <a:pt x="487" y="1004"/>
                      <a:pt x="426" y="1034"/>
                      <a:pt x="335" y="1034"/>
                    </a:cubicBezTo>
                    <a:cubicBezTo>
                      <a:pt x="305" y="1034"/>
                      <a:pt x="244" y="1034"/>
                      <a:pt x="183" y="1004"/>
                    </a:cubicBezTo>
                    <a:cubicBezTo>
                      <a:pt x="122" y="973"/>
                      <a:pt x="62" y="973"/>
                      <a:pt x="1" y="913"/>
                    </a:cubicBezTo>
                    <a:lnTo>
                      <a:pt x="1" y="1065"/>
                    </a:lnTo>
                    <a:cubicBezTo>
                      <a:pt x="62" y="1095"/>
                      <a:pt x="122" y="1125"/>
                      <a:pt x="183" y="1125"/>
                    </a:cubicBezTo>
                    <a:cubicBezTo>
                      <a:pt x="244" y="1156"/>
                      <a:pt x="305" y="1156"/>
                      <a:pt x="335" y="1156"/>
                    </a:cubicBezTo>
                    <a:cubicBezTo>
                      <a:pt x="487" y="1156"/>
                      <a:pt x="609" y="1125"/>
                      <a:pt x="670" y="1065"/>
                    </a:cubicBezTo>
                    <a:cubicBezTo>
                      <a:pt x="730" y="1004"/>
                      <a:pt x="761" y="943"/>
                      <a:pt x="761" y="821"/>
                    </a:cubicBezTo>
                    <a:cubicBezTo>
                      <a:pt x="761" y="730"/>
                      <a:pt x="761" y="670"/>
                      <a:pt x="700" y="609"/>
                    </a:cubicBezTo>
                    <a:cubicBezTo>
                      <a:pt x="639" y="548"/>
                      <a:pt x="548" y="518"/>
                      <a:pt x="457" y="487"/>
                    </a:cubicBezTo>
                    <a:lnTo>
                      <a:pt x="366" y="487"/>
                    </a:lnTo>
                    <a:cubicBezTo>
                      <a:pt x="274" y="457"/>
                      <a:pt x="214" y="426"/>
                      <a:pt x="183" y="426"/>
                    </a:cubicBezTo>
                    <a:cubicBezTo>
                      <a:pt x="153" y="396"/>
                      <a:pt x="153" y="366"/>
                      <a:pt x="153" y="305"/>
                    </a:cubicBezTo>
                    <a:cubicBezTo>
                      <a:pt x="153" y="244"/>
                      <a:pt x="153" y="214"/>
                      <a:pt x="214" y="183"/>
                    </a:cubicBezTo>
                    <a:cubicBezTo>
                      <a:pt x="244" y="122"/>
                      <a:pt x="305" y="122"/>
                      <a:pt x="396" y="122"/>
                    </a:cubicBezTo>
                    <a:cubicBezTo>
                      <a:pt x="457" y="122"/>
                      <a:pt x="487" y="122"/>
                      <a:pt x="548" y="153"/>
                    </a:cubicBezTo>
                    <a:cubicBezTo>
                      <a:pt x="609" y="153"/>
                      <a:pt x="639" y="183"/>
                      <a:pt x="700" y="214"/>
                    </a:cubicBezTo>
                    <a:lnTo>
                      <a:pt x="700" y="62"/>
                    </a:lnTo>
                    <a:cubicBezTo>
                      <a:pt x="639" y="31"/>
                      <a:pt x="609" y="31"/>
                      <a:pt x="548" y="1"/>
                    </a:cubicBezTo>
                    <a:close/>
                  </a:path>
                </a:pathLst>
              </a:custGeom>
              <a:solidFill>
                <a:srgbClr val="3D465E"/>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g1a5b97a7942_6_92"/>
              <p:cNvSpPr/>
              <p:nvPr/>
            </p:nvSpPr>
            <p:spPr>
              <a:xfrm>
                <a:off x="5537103" y="1918289"/>
                <a:ext cx="58502" cy="67804"/>
              </a:xfrm>
              <a:custGeom>
                <a:rect b="b" l="l" r="r" t="t"/>
                <a:pathLst>
                  <a:path extrusionOk="0" h="882" w="761">
                    <a:moveTo>
                      <a:pt x="395" y="122"/>
                    </a:moveTo>
                    <a:cubicBezTo>
                      <a:pt x="486" y="122"/>
                      <a:pt x="517" y="152"/>
                      <a:pt x="578" y="183"/>
                    </a:cubicBezTo>
                    <a:cubicBezTo>
                      <a:pt x="608" y="244"/>
                      <a:pt x="638" y="304"/>
                      <a:pt x="638" y="365"/>
                    </a:cubicBezTo>
                    <a:lnTo>
                      <a:pt x="152" y="365"/>
                    </a:lnTo>
                    <a:cubicBezTo>
                      <a:pt x="152" y="274"/>
                      <a:pt x="183" y="213"/>
                      <a:pt x="213" y="183"/>
                    </a:cubicBezTo>
                    <a:cubicBezTo>
                      <a:pt x="274" y="152"/>
                      <a:pt x="335" y="122"/>
                      <a:pt x="395" y="122"/>
                    </a:cubicBezTo>
                    <a:close/>
                    <a:moveTo>
                      <a:pt x="395" y="0"/>
                    </a:moveTo>
                    <a:cubicBezTo>
                      <a:pt x="274" y="0"/>
                      <a:pt x="183" y="31"/>
                      <a:pt x="122" y="122"/>
                    </a:cubicBezTo>
                    <a:cubicBezTo>
                      <a:pt x="31" y="213"/>
                      <a:pt x="0" y="304"/>
                      <a:pt x="0" y="456"/>
                    </a:cubicBezTo>
                    <a:cubicBezTo>
                      <a:pt x="0" y="578"/>
                      <a:pt x="31" y="669"/>
                      <a:pt x="122" y="760"/>
                    </a:cubicBezTo>
                    <a:cubicBezTo>
                      <a:pt x="183" y="851"/>
                      <a:pt x="304" y="882"/>
                      <a:pt x="426" y="882"/>
                    </a:cubicBezTo>
                    <a:cubicBezTo>
                      <a:pt x="486" y="882"/>
                      <a:pt x="547" y="882"/>
                      <a:pt x="578" y="851"/>
                    </a:cubicBezTo>
                    <a:cubicBezTo>
                      <a:pt x="638" y="851"/>
                      <a:pt x="699" y="821"/>
                      <a:pt x="730" y="821"/>
                    </a:cubicBezTo>
                    <a:lnTo>
                      <a:pt x="730" y="669"/>
                    </a:lnTo>
                    <a:cubicBezTo>
                      <a:pt x="699" y="699"/>
                      <a:pt x="638" y="730"/>
                      <a:pt x="578" y="730"/>
                    </a:cubicBezTo>
                    <a:cubicBezTo>
                      <a:pt x="547" y="760"/>
                      <a:pt x="486" y="760"/>
                      <a:pt x="426" y="760"/>
                    </a:cubicBezTo>
                    <a:cubicBezTo>
                      <a:pt x="335" y="760"/>
                      <a:pt x="274" y="730"/>
                      <a:pt x="213" y="699"/>
                    </a:cubicBezTo>
                    <a:cubicBezTo>
                      <a:pt x="183" y="639"/>
                      <a:pt x="152" y="578"/>
                      <a:pt x="152" y="456"/>
                    </a:cubicBezTo>
                    <a:lnTo>
                      <a:pt x="760" y="456"/>
                    </a:lnTo>
                    <a:lnTo>
                      <a:pt x="760" y="396"/>
                    </a:lnTo>
                    <a:cubicBezTo>
                      <a:pt x="760" y="274"/>
                      <a:pt x="730" y="183"/>
                      <a:pt x="669" y="122"/>
                    </a:cubicBezTo>
                    <a:cubicBezTo>
                      <a:pt x="608" y="31"/>
                      <a:pt x="517" y="0"/>
                      <a:pt x="395" y="0"/>
                    </a:cubicBezTo>
                    <a:close/>
                  </a:path>
                </a:pathLst>
              </a:custGeom>
              <a:solidFill>
                <a:srgbClr val="3D465E"/>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g1a5b97a7942_6_92"/>
              <p:cNvSpPr/>
              <p:nvPr/>
            </p:nvSpPr>
            <p:spPr>
              <a:xfrm>
                <a:off x="5609520" y="1894918"/>
                <a:ext cx="56119" cy="91174"/>
              </a:xfrm>
              <a:custGeom>
                <a:rect b="b" l="l" r="r" t="t"/>
                <a:pathLst>
                  <a:path extrusionOk="0" h="1186" w="730">
                    <a:moveTo>
                      <a:pt x="365" y="426"/>
                    </a:moveTo>
                    <a:cubicBezTo>
                      <a:pt x="426" y="426"/>
                      <a:pt x="487" y="456"/>
                      <a:pt x="548" y="517"/>
                    </a:cubicBezTo>
                    <a:cubicBezTo>
                      <a:pt x="578" y="578"/>
                      <a:pt x="608" y="639"/>
                      <a:pt x="608" y="730"/>
                    </a:cubicBezTo>
                    <a:cubicBezTo>
                      <a:pt x="608" y="851"/>
                      <a:pt x="578" y="912"/>
                      <a:pt x="548" y="973"/>
                    </a:cubicBezTo>
                    <a:cubicBezTo>
                      <a:pt x="487" y="1034"/>
                      <a:pt x="426" y="1064"/>
                      <a:pt x="365" y="1064"/>
                    </a:cubicBezTo>
                    <a:cubicBezTo>
                      <a:pt x="304" y="1064"/>
                      <a:pt x="244" y="1034"/>
                      <a:pt x="183" y="973"/>
                    </a:cubicBezTo>
                    <a:cubicBezTo>
                      <a:pt x="152" y="912"/>
                      <a:pt x="122" y="851"/>
                      <a:pt x="122" y="730"/>
                    </a:cubicBezTo>
                    <a:cubicBezTo>
                      <a:pt x="122" y="639"/>
                      <a:pt x="152" y="578"/>
                      <a:pt x="183" y="517"/>
                    </a:cubicBezTo>
                    <a:cubicBezTo>
                      <a:pt x="244" y="456"/>
                      <a:pt x="304" y="426"/>
                      <a:pt x="365" y="426"/>
                    </a:cubicBezTo>
                    <a:close/>
                    <a:moveTo>
                      <a:pt x="608" y="0"/>
                    </a:moveTo>
                    <a:lnTo>
                      <a:pt x="608" y="456"/>
                    </a:lnTo>
                    <a:cubicBezTo>
                      <a:pt x="578" y="396"/>
                      <a:pt x="548" y="365"/>
                      <a:pt x="487" y="335"/>
                    </a:cubicBezTo>
                    <a:cubicBezTo>
                      <a:pt x="456" y="304"/>
                      <a:pt x="396" y="304"/>
                      <a:pt x="335" y="304"/>
                    </a:cubicBezTo>
                    <a:cubicBezTo>
                      <a:pt x="244" y="304"/>
                      <a:pt x="152" y="335"/>
                      <a:pt x="92" y="426"/>
                    </a:cubicBezTo>
                    <a:cubicBezTo>
                      <a:pt x="31" y="517"/>
                      <a:pt x="0" y="608"/>
                      <a:pt x="0" y="730"/>
                    </a:cubicBezTo>
                    <a:cubicBezTo>
                      <a:pt x="0" y="882"/>
                      <a:pt x="31" y="973"/>
                      <a:pt x="92" y="1064"/>
                    </a:cubicBezTo>
                    <a:cubicBezTo>
                      <a:pt x="152" y="1125"/>
                      <a:pt x="244" y="1186"/>
                      <a:pt x="335" y="1186"/>
                    </a:cubicBezTo>
                    <a:cubicBezTo>
                      <a:pt x="396" y="1186"/>
                      <a:pt x="456" y="1155"/>
                      <a:pt x="487" y="1155"/>
                    </a:cubicBezTo>
                    <a:cubicBezTo>
                      <a:pt x="548" y="1125"/>
                      <a:pt x="578" y="1095"/>
                      <a:pt x="608" y="1034"/>
                    </a:cubicBezTo>
                    <a:lnTo>
                      <a:pt x="608" y="1155"/>
                    </a:lnTo>
                    <a:lnTo>
                      <a:pt x="730" y="1155"/>
                    </a:lnTo>
                    <a:lnTo>
                      <a:pt x="730" y="0"/>
                    </a:lnTo>
                    <a:close/>
                  </a:path>
                </a:pathLst>
              </a:custGeom>
              <a:solidFill>
                <a:srgbClr val="3D465E"/>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g1a5b97a7942_6_92"/>
              <p:cNvSpPr/>
              <p:nvPr/>
            </p:nvSpPr>
            <p:spPr>
              <a:xfrm>
                <a:off x="5726370" y="1899608"/>
                <a:ext cx="70187" cy="84178"/>
              </a:xfrm>
              <a:custGeom>
                <a:rect b="b" l="l" r="r" t="t"/>
                <a:pathLst>
                  <a:path extrusionOk="0" h="1095" w="913">
                    <a:moveTo>
                      <a:pt x="304" y="122"/>
                    </a:moveTo>
                    <a:cubicBezTo>
                      <a:pt x="456" y="122"/>
                      <a:pt x="578" y="152"/>
                      <a:pt x="639" y="213"/>
                    </a:cubicBezTo>
                    <a:cubicBezTo>
                      <a:pt x="730" y="274"/>
                      <a:pt x="760" y="395"/>
                      <a:pt x="760" y="547"/>
                    </a:cubicBezTo>
                    <a:cubicBezTo>
                      <a:pt x="760" y="699"/>
                      <a:pt x="730" y="790"/>
                      <a:pt x="639" y="882"/>
                    </a:cubicBezTo>
                    <a:cubicBezTo>
                      <a:pt x="578" y="942"/>
                      <a:pt x="456" y="973"/>
                      <a:pt x="304" y="973"/>
                    </a:cubicBezTo>
                    <a:lnTo>
                      <a:pt x="122" y="973"/>
                    </a:lnTo>
                    <a:lnTo>
                      <a:pt x="122" y="122"/>
                    </a:lnTo>
                    <a:close/>
                    <a:moveTo>
                      <a:pt x="0" y="0"/>
                    </a:moveTo>
                    <a:lnTo>
                      <a:pt x="0" y="1094"/>
                    </a:lnTo>
                    <a:lnTo>
                      <a:pt x="304" y="1094"/>
                    </a:lnTo>
                    <a:cubicBezTo>
                      <a:pt x="517" y="1094"/>
                      <a:pt x="669" y="1064"/>
                      <a:pt x="760" y="973"/>
                    </a:cubicBezTo>
                    <a:cubicBezTo>
                      <a:pt x="882" y="882"/>
                      <a:pt x="912" y="730"/>
                      <a:pt x="912" y="547"/>
                    </a:cubicBezTo>
                    <a:cubicBezTo>
                      <a:pt x="912" y="365"/>
                      <a:pt x="882" y="213"/>
                      <a:pt x="760" y="122"/>
                    </a:cubicBezTo>
                    <a:cubicBezTo>
                      <a:pt x="669" y="31"/>
                      <a:pt x="517" y="0"/>
                      <a:pt x="304" y="0"/>
                    </a:cubicBezTo>
                    <a:close/>
                  </a:path>
                </a:pathLst>
              </a:custGeom>
              <a:solidFill>
                <a:srgbClr val="3D465E"/>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g1a5b97a7942_6_92"/>
              <p:cNvSpPr/>
              <p:nvPr/>
            </p:nvSpPr>
            <p:spPr>
              <a:xfrm>
                <a:off x="5815161" y="1894918"/>
                <a:ext cx="9379" cy="88867"/>
              </a:xfrm>
              <a:custGeom>
                <a:rect b="b" l="l" r="r" t="t"/>
                <a:pathLst>
                  <a:path extrusionOk="0" h="1156" w="122">
                    <a:moveTo>
                      <a:pt x="0" y="0"/>
                    </a:moveTo>
                    <a:lnTo>
                      <a:pt x="0" y="183"/>
                    </a:lnTo>
                    <a:lnTo>
                      <a:pt x="122" y="183"/>
                    </a:lnTo>
                    <a:lnTo>
                      <a:pt x="122" y="0"/>
                    </a:lnTo>
                    <a:close/>
                    <a:moveTo>
                      <a:pt x="0" y="335"/>
                    </a:moveTo>
                    <a:lnTo>
                      <a:pt x="0" y="1155"/>
                    </a:lnTo>
                    <a:lnTo>
                      <a:pt x="122" y="1155"/>
                    </a:lnTo>
                    <a:lnTo>
                      <a:pt x="122" y="335"/>
                    </a:lnTo>
                    <a:close/>
                  </a:path>
                </a:pathLst>
              </a:custGeom>
              <a:solidFill>
                <a:srgbClr val="3D465E"/>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g1a5b97a7942_6_92"/>
              <p:cNvSpPr/>
              <p:nvPr/>
            </p:nvSpPr>
            <p:spPr>
              <a:xfrm>
                <a:off x="5843144" y="1918289"/>
                <a:ext cx="53889" cy="67804"/>
              </a:xfrm>
              <a:custGeom>
                <a:rect b="b" l="l" r="r" t="t"/>
                <a:pathLst>
                  <a:path extrusionOk="0" h="882" w="701">
                    <a:moveTo>
                      <a:pt x="579" y="426"/>
                    </a:moveTo>
                    <a:lnTo>
                      <a:pt x="579" y="456"/>
                    </a:lnTo>
                    <a:cubicBezTo>
                      <a:pt x="579" y="547"/>
                      <a:pt x="548" y="639"/>
                      <a:pt x="487" y="669"/>
                    </a:cubicBezTo>
                    <a:cubicBezTo>
                      <a:pt x="457" y="730"/>
                      <a:pt x="396" y="760"/>
                      <a:pt x="305" y="760"/>
                    </a:cubicBezTo>
                    <a:cubicBezTo>
                      <a:pt x="275" y="760"/>
                      <a:pt x="214" y="760"/>
                      <a:pt x="183" y="730"/>
                    </a:cubicBezTo>
                    <a:cubicBezTo>
                      <a:pt x="153" y="699"/>
                      <a:pt x="153" y="639"/>
                      <a:pt x="153" y="608"/>
                    </a:cubicBezTo>
                    <a:cubicBezTo>
                      <a:pt x="153" y="547"/>
                      <a:pt x="153" y="487"/>
                      <a:pt x="214" y="487"/>
                    </a:cubicBezTo>
                    <a:cubicBezTo>
                      <a:pt x="244" y="456"/>
                      <a:pt x="335" y="426"/>
                      <a:pt x="427" y="426"/>
                    </a:cubicBezTo>
                    <a:close/>
                    <a:moveTo>
                      <a:pt x="335" y="0"/>
                    </a:moveTo>
                    <a:cubicBezTo>
                      <a:pt x="305" y="0"/>
                      <a:pt x="244" y="0"/>
                      <a:pt x="214" y="31"/>
                    </a:cubicBezTo>
                    <a:cubicBezTo>
                      <a:pt x="153" y="31"/>
                      <a:pt x="123" y="31"/>
                      <a:pt x="62" y="61"/>
                    </a:cubicBezTo>
                    <a:lnTo>
                      <a:pt x="62" y="183"/>
                    </a:lnTo>
                    <a:cubicBezTo>
                      <a:pt x="92" y="152"/>
                      <a:pt x="153" y="152"/>
                      <a:pt x="183" y="122"/>
                    </a:cubicBezTo>
                    <a:lnTo>
                      <a:pt x="335" y="122"/>
                    </a:lnTo>
                    <a:cubicBezTo>
                      <a:pt x="396" y="122"/>
                      <a:pt x="457" y="122"/>
                      <a:pt x="518" y="183"/>
                    </a:cubicBezTo>
                    <a:cubicBezTo>
                      <a:pt x="548" y="213"/>
                      <a:pt x="579" y="244"/>
                      <a:pt x="579" y="304"/>
                    </a:cubicBezTo>
                    <a:lnTo>
                      <a:pt x="579" y="335"/>
                    </a:lnTo>
                    <a:lnTo>
                      <a:pt x="366" y="335"/>
                    </a:lnTo>
                    <a:cubicBezTo>
                      <a:pt x="244" y="335"/>
                      <a:pt x="153" y="365"/>
                      <a:pt x="92" y="396"/>
                    </a:cubicBezTo>
                    <a:cubicBezTo>
                      <a:pt x="31" y="456"/>
                      <a:pt x="1" y="517"/>
                      <a:pt x="1" y="608"/>
                    </a:cubicBezTo>
                    <a:cubicBezTo>
                      <a:pt x="1" y="699"/>
                      <a:pt x="31" y="760"/>
                      <a:pt x="62" y="791"/>
                    </a:cubicBezTo>
                    <a:cubicBezTo>
                      <a:pt x="123" y="851"/>
                      <a:pt x="183" y="882"/>
                      <a:pt x="275" y="882"/>
                    </a:cubicBezTo>
                    <a:cubicBezTo>
                      <a:pt x="335" y="882"/>
                      <a:pt x="396" y="851"/>
                      <a:pt x="457" y="851"/>
                    </a:cubicBezTo>
                    <a:cubicBezTo>
                      <a:pt x="487" y="821"/>
                      <a:pt x="548" y="791"/>
                      <a:pt x="579" y="730"/>
                    </a:cubicBezTo>
                    <a:lnTo>
                      <a:pt x="579" y="851"/>
                    </a:lnTo>
                    <a:lnTo>
                      <a:pt x="700" y="851"/>
                    </a:lnTo>
                    <a:lnTo>
                      <a:pt x="700" y="365"/>
                    </a:lnTo>
                    <a:cubicBezTo>
                      <a:pt x="700" y="244"/>
                      <a:pt x="670" y="152"/>
                      <a:pt x="609" y="92"/>
                    </a:cubicBezTo>
                    <a:cubicBezTo>
                      <a:pt x="548" y="31"/>
                      <a:pt x="457" y="0"/>
                      <a:pt x="335" y="0"/>
                    </a:cubicBezTo>
                    <a:close/>
                  </a:path>
                </a:pathLst>
              </a:custGeom>
              <a:solidFill>
                <a:srgbClr val="3D465E"/>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g1a5b97a7942_6_92"/>
              <p:cNvSpPr/>
              <p:nvPr/>
            </p:nvSpPr>
            <p:spPr>
              <a:xfrm>
                <a:off x="5917943" y="1918289"/>
                <a:ext cx="93557" cy="65497"/>
              </a:xfrm>
              <a:custGeom>
                <a:rect b="b" l="l" r="r" t="t"/>
                <a:pathLst>
                  <a:path extrusionOk="0" h="852" w="1217">
                    <a:moveTo>
                      <a:pt x="396" y="0"/>
                    </a:moveTo>
                    <a:cubicBezTo>
                      <a:pt x="365" y="0"/>
                      <a:pt x="305" y="0"/>
                      <a:pt x="244" y="31"/>
                    </a:cubicBezTo>
                    <a:cubicBezTo>
                      <a:pt x="213" y="61"/>
                      <a:pt x="183" y="92"/>
                      <a:pt x="153" y="152"/>
                    </a:cubicBezTo>
                    <a:lnTo>
                      <a:pt x="153" y="31"/>
                    </a:lnTo>
                    <a:lnTo>
                      <a:pt x="1" y="31"/>
                    </a:lnTo>
                    <a:lnTo>
                      <a:pt x="1" y="851"/>
                    </a:lnTo>
                    <a:lnTo>
                      <a:pt x="153" y="851"/>
                    </a:lnTo>
                    <a:lnTo>
                      <a:pt x="153" y="396"/>
                    </a:lnTo>
                    <a:cubicBezTo>
                      <a:pt x="153" y="304"/>
                      <a:pt x="153" y="244"/>
                      <a:pt x="213" y="183"/>
                    </a:cubicBezTo>
                    <a:cubicBezTo>
                      <a:pt x="244" y="152"/>
                      <a:pt x="305" y="122"/>
                      <a:pt x="365" y="122"/>
                    </a:cubicBezTo>
                    <a:cubicBezTo>
                      <a:pt x="426" y="122"/>
                      <a:pt x="487" y="152"/>
                      <a:pt x="517" y="183"/>
                    </a:cubicBezTo>
                    <a:cubicBezTo>
                      <a:pt x="517" y="213"/>
                      <a:pt x="548" y="274"/>
                      <a:pt x="548" y="365"/>
                    </a:cubicBezTo>
                    <a:lnTo>
                      <a:pt x="548" y="851"/>
                    </a:lnTo>
                    <a:lnTo>
                      <a:pt x="669" y="851"/>
                    </a:lnTo>
                    <a:lnTo>
                      <a:pt x="669" y="396"/>
                    </a:lnTo>
                    <a:cubicBezTo>
                      <a:pt x="669" y="304"/>
                      <a:pt x="700" y="244"/>
                      <a:pt x="730" y="183"/>
                    </a:cubicBezTo>
                    <a:cubicBezTo>
                      <a:pt x="791" y="152"/>
                      <a:pt x="852" y="122"/>
                      <a:pt x="913" y="122"/>
                    </a:cubicBezTo>
                    <a:cubicBezTo>
                      <a:pt x="973" y="122"/>
                      <a:pt x="1004" y="152"/>
                      <a:pt x="1034" y="183"/>
                    </a:cubicBezTo>
                    <a:cubicBezTo>
                      <a:pt x="1065" y="213"/>
                      <a:pt x="1095" y="274"/>
                      <a:pt x="1095" y="365"/>
                    </a:cubicBezTo>
                    <a:lnTo>
                      <a:pt x="1095" y="851"/>
                    </a:lnTo>
                    <a:lnTo>
                      <a:pt x="1216" y="851"/>
                    </a:lnTo>
                    <a:lnTo>
                      <a:pt x="1216" y="365"/>
                    </a:lnTo>
                    <a:cubicBezTo>
                      <a:pt x="1216" y="244"/>
                      <a:pt x="1186" y="152"/>
                      <a:pt x="1156" y="92"/>
                    </a:cubicBezTo>
                    <a:cubicBezTo>
                      <a:pt x="1095" y="31"/>
                      <a:pt x="1034" y="0"/>
                      <a:pt x="943" y="0"/>
                    </a:cubicBezTo>
                    <a:cubicBezTo>
                      <a:pt x="882" y="0"/>
                      <a:pt x="821" y="31"/>
                      <a:pt x="791" y="61"/>
                    </a:cubicBezTo>
                    <a:cubicBezTo>
                      <a:pt x="730" y="61"/>
                      <a:pt x="700" y="122"/>
                      <a:pt x="669" y="183"/>
                    </a:cubicBezTo>
                    <a:cubicBezTo>
                      <a:pt x="639" y="122"/>
                      <a:pt x="609" y="92"/>
                      <a:pt x="578" y="61"/>
                    </a:cubicBezTo>
                    <a:cubicBezTo>
                      <a:pt x="517" y="31"/>
                      <a:pt x="457" y="0"/>
                      <a:pt x="396" y="0"/>
                    </a:cubicBezTo>
                    <a:close/>
                  </a:path>
                </a:pathLst>
              </a:custGeom>
              <a:solidFill>
                <a:srgbClr val="3D465E"/>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g1a5b97a7942_6_92"/>
              <p:cNvSpPr/>
              <p:nvPr/>
            </p:nvSpPr>
            <p:spPr>
              <a:xfrm>
                <a:off x="6069849" y="1899608"/>
                <a:ext cx="65497" cy="84178"/>
              </a:xfrm>
              <a:custGeom>
                <a:rect b="b" l="l" r="r" t="t"/>
                <a:pathLst>
                  <a:path extrusionOk="0" h="1095" w="852">
                    <a:moveTo>
                      <a:pt x="0" y="0"/>
                    </a:moveTo>
                    <a:lnTo>
                      <a:pt x="0" y="1094"/>
                    </a:lnTo>
                    <a:lnTo>
                      <a:pt x="152" y="1094"/>
                    </a:lnTo>
                    <a:lnTo>
                      <a:pt x="152" y="183"/>
                    </a:lnTo>
                    <a:lnTo>
                      <a:pt x="639" y="1094"/>
                    </a:lnTo>
                    <a:lnTo>
                      <a:pt x="851" y="1094"/>
                    </a:lnTo>
                    <a:lnTo>
                      <a:pt x="851" y="0"/>
                    </a:lnTo>
                    <a:lnTo>
                      <a:pt x="699" y="0"/>
                    </a:lnTo>
                    <a:lnTo>
                      <a:pt x="699" y="912"/>
                    </a:lnTo>
                    <a:lnTo>
                      <a:pt x="213" y="0"/>
                    </a:lnTo>
                    <a:close/>
                  </a:path>
                </a:pathLst>
              </a:custGeom>
              <a:solidFill>
                <a:srgbClr val="3D465E"/>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g1a5b97a7942_6_92"/>
              <p:cNvSpPr/>
              <p:nvPr/>
            </p:nvSpPr>
            <p:spPr>
              <a:xfrm>
                <a:off x="6151644" y="1918289"/>
                <a:ext cx="60808" cy="67804"/>
              </a:xfrm>
              <a:custGeom>
                <a:rect b="b" l="l" r="r" t="t"/>
                <a:pathLst>
                  <a:path extrusionOk="0" h="882" w="791">
                    <a:moveTo>
                      <a:pt x="395" y="122"/>
                    </a:moveTo>
                    <a:cubicBezTo>
                      <a:pt x="456" y="122"/>
                      <a:pt x="517" y="152"/>
                      <a:pt x="578" y="213"/>
                    </a:cubicBezTo>
                    <a:cubicBezTo>
                      <a:pt x="608" y="274"/>
                      <a:pt x="639" y="335"/>
                      <a:pt x="639" y="426"/>
                    </a:cubicBezTo>
                    <a:cubicBezTo>
                      <a:pt x="639" y="547"/>
                      <a:pt x="608" y="608"/>
                      <a:pt x="578" y="669"/>
                    </a:cubicBezTo>
                    <a:cubicBezTo>
                      <a:pt x="517" y="730"/>
                      <a:pt x="456" y="760"/>
                      <a:pt x="395" y="760"/>
                    </a:cubicBezTo>
                    <a:cubicBezTo>
                      <a:pt x="335" y="760"/>
                      <a:pt x="274" y="730"/>
                      <a:pt x="213" y="669"/>
                    </a:cubicBezTo>
                    <a:cubicBezTo>
                      <a:pt x="183" y="608"/>
                      <a:pt x="152" y="547"/>
                      <a:pt x="152" y="426"/>
                    </a:cubicBezTo>
                    <a:cubicBezTo>
                      <a:pt x="152" y="335"/>
                      <a:pt x="183" y="274"/>
                      <a:pt x="213" y="213"/>
                    </a:cubicBezTo>
                    <a:cubicBezTo>
                      <a:pt x="274" y="152"/>
                      <a:pt x="335" y="122"/>
                      <a:pt x="395" y="122"/>
                    </a:cubicBezTo>
                    <a:close/>
                    <a:moveTo>
                      <a:pt x="395" y="0"/>
                    </a:moveTo>
                    <a:cubicBezTo>
                      <a:pt x="274" y="0"/>
                      <a:pt x="183" y="31"/>
                      <a:pt x="122" y="122"/>
                    </a:cubicBezTo>
                    <a:cubicBezTo>
                      <a:pt x="61" y="183"/>
                      <a:pt x="0" y="304"/>
                      <a:pt x="0" y="426"/>
                    </a:cubicBezTo>
                    <a:cubicBezTo>
                      <a:pt x="0" y="578"/>
                      <a:pt x="61" y="669"/>
                      <a:pt x="122" y="760"/>
                    </a:cubicBezTo>
                    <a:cubicBezTo>
                      <a:pt x="183" y="851"/>
                      <a:pt x="274" y="882"/>
                      <a:pt x="395" y="882"/>
                    </a:cubicBezTo>
                    <a:cubicBezTo>
                      <a:pt x="517" y="882"/>
                      <a:pt x="608" y="851"/>
                      <a:pt x="669" y="760"/>
                    </a:cubicBezTo>
                    <a:cubicBezTo>
                      <a:pt x="730" y="669"/>
                      <a:pt x="791" y="578"/>
                      <a:pt x="791" y="426"/>
                    </a:cubicBezTo>
                    <a:cubicBezTo>
                      <a:pt x="791" y="304"/>
                      <a:pt x="730" y="183"/>
                      <a:pt x="669" y="122"/>
                    </a:cubicBezTo>
                    <a:cubicBezTo>
                      <a:pt x="608" y="31"/>
                      <a:pt x="517" y="0"/>
                      <a:pt x="395" y="0"/>
                    </a:cubicBezTo>
                    <a:close/>
                  </a:path>
                </a:pathLst>
              </a:custGeom>
              <a:solidFill>
                <a:srgbClr val="3D465E"/>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g1a5b97a7942_6_92"/>
              <p:cNvSpPr/>
              <p:nvPr/>
            </p:nvSpPr>
            <p:spPr>
              <a:xfrm>
                <a:off x="6228750" y="1918289"/>
                <a:ext cx="53813" cy="65497"/>
              </a:xfrm>
              <a:custGeom>
                <a:rect b="b" l="l" r="r" t="t"/>
                <a:pathLst>
                  <a:path extrusionOk="0" h="852" w="700">
                    <a:moveTo>
                      <a:pt x="395" y="0"/>
                    </a:moveTo>
                    <a:cubicBezTo>
                      <a:pt x="335" y="0"/>
                      <a:pt x="304" y="0"/>
                      <a:pt x="243" y="31"/>
                    </a:cubicBezTo>
                    <a:cubicBezTo>
                      <a:pt x="213" y="61"/>
                      <a:pt x="152" y="92"/>
                      <a:pt x="122" y="152"/>
                    </a:cubicBezTo>
                    <a:lnTo>
                      <a:pt x="122" y="31"/>
                    </a:lnTo>
                    <a:lnTo>
                      <a:pt x="0" y="31"/>
                    </a:lnTo>
                    <a:lnTo>
                      <a:pt x="0" y="851"/>
                    </a:lnTo>
                    <a:lnTo>
                      <a:pt x="122" y="851"/>
                    </a:lnTo>
                    <a:lnTo>
                      <a:pt x="122" y="396"/>
                    </a:lnTo>
                    <a:cubicBezTo>
                      <a:pt x="122" y="304"/>
                      <a:pt x="152" y="244"/>
                      <a:pt x="183" y="183"/>
                    </a:cubicBezTo>
                    <a:cubicBezTo>
                      <a:pt x="243" y="152"/>
                      <a:pt x="304" y="122"/>
                      <a:pt x="365" y="122"/>
                    </a:cubicBezTo>
                    <a:cubicBezTo>
                      <a:pt x="426" y="122"/>
                      <a:pt x="487" y="152"/>
                      <a:pt x="517" y="183"/>
                    </a:cubicBezTo>
                    <a:cubicBezTo>
                      <a:pt x="547" y="213"/>
                      <a:pt x="547" y="274"/>
                      <a:pt x="547" y="365"/>
                    </a:cubicBezTo>
                    <a:lnTo>
                      <a:pt x="547" y="851"/>
                    </a:lnTo>
                    <a:lnTo>
                      <a:pt x="699" y="851"/>
                    </a:lnTo>
                    <a:lnTo>
                      <a:pt x="699" y="365"/>
                    </a:lnTo>
                    <a:cubicBezTo>
                      <a:pt x="699" y="244"/>
                      <a:pt x="669" y="152"/>
                      <a:pt x="608" y="92"/>
                    </a:cubicBezTo>
                    <a:cubicBezTo>
                      <a:pt x="578" y="31"/>
                      <a:pt x="487" y="0"/>
                      <a:pt x="395" y="0"/>
                    </a:cubicBezTo>
                    <a:close/>
                  </a:path>
                </a:pathLst>
              </a:custGeom>
              <a:solidFill>
                <a:srgbClr val="3D465E"/>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g1a5b97a7942_6_92"/>
              <p:cNvSpPr/>
              <p:nvPr/>
            </p:nvSpPr>
            <p:spPr>
              <a:xfrm>
                <a:off x="6301167" y="1920595"/>
                <a:ext cx="53813" cy="65497"/>
              </a:xfrm>
              <a:custGeom>
                <a:rect b="b" l="l" r="r" t="t"/>
                <a:pathLst>
                  <a:path extrusionOk="0" h="852" w="700">
                    <a:moveTo>
                      <a:pt x="1" y="1"/>
                    </a:moveTo>
                    <a:lnTo>
                      <a:pt x="1" y="487"/>
                    </a:lnTo>
                    <a:cubicBezTo>
                      <a:pt x="1" y="609"/>
                      <a:pt x="31" y="700"/>
                      <a:pt x="92" y="761"/>
                    </a:cubicBezTo>
                    <a:cubicBezTo>
                      <a:pt x="122" y="821"/>
                      <a:pt x="213" y="852"/>
                      <a:pt x="305" y="852"/>
                    </a:cubicBezTo>
                    <a:cubicBezTo>
                      <a:pt x="365" y="852"/>
                      <a:pt x="396" y="821"/>
                      <a:pt x="456" y="821"/>
                    </a:cubicBezTo>
                    <a:cubicBezTo>
                      <a:pt x="487" y="791"/>
                      <a:pt x="517" y="761"/>
                      <a:pt x="578" y="700"/>
                    </a:cubicBezTo>
                    <a:lnTo>
                      <a:pt x="578" y="821"/>
                    </a:lnTo>
                    <a:lnTo>
                      <a:pt x="700" y="821"/>
                    </a:lnTo>
                    <a:lnTo>
                      <a:pt x="700" y="1"/>
                    </a:lnTo>
                    <a:lnTo>
                      <a:pt x="578" y="1"/>
                    </a:lnTo>
                    <a:lnTo>
                      <a:pt x="578" y="457"/>
                    </a:lnTo>
                    <a:cubicBezTo>
                      <a:pt x="578" y="548"/>
                      <a:pt x="548" y="609"/>
                      <a:pt x="487" y="669"/>
                    </a:cubicBezTo>
                    <a:cubicBezTo>
                      <a:pt x="456" y="700"/>
                      <a:pt x="396" y="730"/>
                      <a:pt x="335" y="730"/>
                    </a:cubicBezTo>
                    <a:cubicBezTo>
                      <a:pt x="274" y="730"/>
                      <a:pt x="213" y="700"/>
                      <a:pt x="183" y="669"/>
                    </a:cubicBezTo>
                    <a:cubicBezTo>
                      <a:pt x="153" y="639"/>
                      <a:pt x="153" y="578"/>
                      <a:pt x="153" y="487"/>
                    </a:cubicBezTo>
                    <a:lnTo>
                      <a:pt x="153" y="1"/>
                    </a:lnTo>
                    <a:close/>
                  </a:path>
                </a:pathLst>
              </a:custGeom>
              <a:solidFill>
                <a:srgbClr val="3D465E"/>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g1a5b97a7942_6_92"/>
              <p:cNvSpPr/>
              <p:nvPr/>
            </p:nvSpPr>
            <p:spPr>
              <a:xfrm>
                <a:off x="6375966" y="1918289"/>
                <a:ext cx="93557" cy="65497"/>
              </a:xfrm>
              <a:custGeom>
                <a:rect b="b" l="l" r="r" t="t"/>
                <a:pathLst>
                  <a:path extrusionOk="0" h="852" w="1217">
                    <a:moveTo>
                      <a:pt x="395" y="0"/>
                    </a:moveTo>
                    <a:cubicBezTo>
                      <a:pt x="365" y="0"/>
                      <a:pt x="304" y="0"/>
                      <a:pt x="243" y="31"/>
                    </a:cubicBezTo>
                    <a:cubicBezTo>
                      <a:pt x="213" y="61"/>
                      <a:pt x="183" y="92"/>
                      <a:pt x="152" y="152"/>
                    </a:cubicBezTo>
                    <a:lnTo>
                      <a:pt x="152" y="31"/>
                    </a:lnTo>
                    <a:lnTo>
                      <a:pt x="0" y="31"/>
                    </a:lnTo>
                    <a:lnTo>
                      <a:pt x="0" y="851"/>
                    </a:lnTo>
                    <a:lnTo>
                      <a:pt x="152" y="851"/>
                    </a:lnTo>
                    <a:lnTo>
                      <a:pt x="152" y="396"/>
                    </a:lnTo>
                    <a:cubicBezTo>
                      <a:pt x="152" y="304"/>
                      <a:pt x="152" y="244"/>
                      <a:pt x="213" y="183"/>
                    </a:cubicBezTo>
                    <a:cubicBezTo>
                      <a:pt x="243" y="152"/>
                      <a:pt x="304" y="122"/>
                      <a:pt x="365" y="122"/>
                    </a:cubicBezTo>
                    <a:cubicBezTo>
                      <a:pt x="426" y="122"/>
                      <a:pt x="487" y="152"/>
                      <a:pt x="487" y="183"/>
                    </a:cubicBezTo>
                    <a:cubicBezTo>
                      <a:pt x="517" y="213"/>
                      <a:pt x="547" y="274"/>
                      <a:pt x="547" y="365"/>
                    </a:cubicBezTo>
                    <a:lnTo>
                      <a:pt x="547" y="851"/>
                    </a:lnTo>
                    <a:lnTo>
                      <a:pt x="669" y="851"/>
                    </a:lnTo>
                    <a:lnTo>
                      <a:pt x="669" y="396"/>
                    </a:lnTo>
                    <a:cubicBezTo>
                      <a:pt x="669" y="304"/>
                      <a:pt x="699" y="244"/>
                      <a:pt x="730" y="183"/>
                    </a:cubicBezTo>
                    <a:cubicBezTo>
                      <a:pt x="791" y="152"/>
                      <a:pt x="851" y="122"/>
                      <a:pt x="912" y="122"/>
                    </a:cubicBezTo>
                    <a:cubicBezTo>
                      <a:pt x="973" y="122"/>
                      <a:pt x="1003" y="152"/>
                      <a:pt x="1034" y="183"/>
                    </a:cubicBezTo>
                    <a:cubicBezTo>
                      <a:pt x="1064" y="213"/>
                      <a:pt x="1094" y="274"/>
                      <a:pt x="1094" y="365"/>
                    </a:cubicBezTo>
                    <a:lnTo>
                      <a:pt x="1094" y="851"/>
                    </a:lnTo>
                    <a:lnTo>
                      <a:pt x="1216" y="851"/>
                    </a:lnTo>
                    <a:lnTo>
                      <a:pt x="1216" y="365"/>
                    </a:lnTo>
                    <a:cubicBezTo>
                      <a:pt x="1216" y="244"/>
                      <a:pt x="1186" y="152"/>
                      <a:pt x="1155" y="92"/>
                    </a:cubicBezTo>
                    <a:cubicBezTo>
                      <a:pt x="1094" y="31"/>
                      <a:pt x="1034" y="0"/>
                      <a:pt x="942" y="0"/>
                    </a:cubicBezTo>
                    <a:cubicBezTo>
                      <a:pt x="882" y="0"/>
                      <a:pt x="821" y="31"/>
                      <a:pt x="791" y="61"/>
                    </a:cubicBezTo>
                    <a:cubicBezTo>
                      <a:pt x="730" y="61"/>
                      <a:pt x="699" y="122"/>
                      <a:pt x="669" y="183"/>
                    </a:cubicBezTo>
                    <a:cubicBezTo>
                      <a:pt x="639" y="122"/>
                      <a:pt x="608" y="92"/>
                      <a:pt x="578" y="61"/>
                    </a:cubicBezTo>
                    <a:cubicBezTo>
                      <a:pt x="517" y="31"/>
                      <a:pt x="456" y="0"/>
                      <a:pt x="395" y="0"/>
                    </a:cubicBezTo>
                    <a:close/>
                  </a:path>
                </a:pathLst>
              </a:custGeom>
              <a:solidFill>
                <a:srgbClr val="3D465E"/>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g1a5b97a7942_6_92"/>
              <p:cNvSpPr/>
              <p:nvPr/>
            </p:nvSpPr>
            <p:spPr>
              <a:xfrm>
                <a:off x="6490434" y="1918289"/>
                <a:ext cx="93557" cy="65497"/>
              </a:xfrm>
              <a:custGeom>
                <a:rect b="b" l="l" r="r" t="t"/>
                <a:pathLst>
                  <a:path extrusionOk="0" h="852" w="1217">
                    <a:moveTo>
                      <a:pt x="396" y="0"/>
                    </a:moveTo>
                    <a:cubicBezTo>
                      <a:pt x="335" y="0"/>
                      <a:pt x="305" y="0"/>
                      <a:pt x="244" y="31"/>
                    </a:cubicBezTo>
                    <a:cubicBezTo>
                      <a:pt x="213" y="61"/>
                      <a:pt x="153" y="92"/>
                      <a:pt x="122" y="152"/>
                    </a:cubicBezTo>
                    <a:lnTo>
                      <a:pt x="122" y="31"/>
                    </a:lnTo>
                    <a:lnTo>
                      <a:pt x="1" y="31"/>
                    </a:lnTo>
                    <a:lnTo>
                      <a:pt x="1" y="851"/>
                    </a:lnTo>
                    <a:lnTo>
                      <a:pt x="122" y="851"/>
                    </a:lnTo>
                    <a:lnTo>
                      <a:pt x="122" y="396"/>
                    </a:lnTo>
                    <a:cubicBezTo>
                      <a:pt x="122" y="304"/>
                      <a:pt x="153" y="244"/>
                      <a:pt x="183" y="183"/>
                    </a:cubicBezTo>
                    <a:cubicBezTo>
                      <a:pt x="244" y="152"/>
                      <a:pt x="305" y="122"/>
                      <a:pt x="365" y="122"/>
                    </a:cubicBezTo>
                    <a:cubicBezTo>
                      <a:pt x="426" y="122"/>
                      <a:pt x="457" y="152"/>
                      <a:pt x="487" y="183"/>
                    </a:cubicBezTo>
                    <a:cubicBezTo>
                      <a:pt x="517" y="213"/>
                      <a:pt x="548" y="274"/>
                      <a:pt x="548" y="365"/>
                    </a:cubicBezTo>
                    <a:lnTo>
                      <a:pt x="548" y="851"/>
                    </a:lnTo>
                    <a:lnTo>
                      <a:pt x="669" y="851"/>
                    </a:lnTo>
                    <a:lnTo>
                      <a:pt x="669" y="396"/>
                    </a:lnTo>
                    <a:cubicBezTo>
                      <a:pt x="669" y="304"/>
                      <a:pt x="700" y="244"/>
                      <a:pt x="730" y="183"/>
                    </a:cubicBezTo>
                    <a:cubicBezTo>
                      <a:pt x="761" y="152"/>
                      <a:pt x="821" y="122"/>
                      <a:pt x="912" y="122"/>
                    </a:cubicBezTo>
                    <a:cubicBezTo>
                      <a:pt x="973" y="122"/>
                      <a:pt x="1004" y="152"/>
                      <a:pt x="1034" y="183"/>
                    </a:cubicBezTo>
                    <a:cubicBezTo>
                      <a:pt x="1064" y="213"/>
                      <a:pt x="1064" y="274"/>
                      <a:pt x="1064" y="365"/>
                    </a:cubicBezTo>
                    <a:lnTo>
                      <a:pt x="1064" y="851"/>
                    </a:lnTo>
                    <a:lnTo>
                      <a:pt x="1216" y="851"/>
                    </a:lnTo>
                    <a:lnTo>
                      <a:pt x="1216" y="365"/>
                    </a:lnTo>
                    <a:cubicBezTo>
                      <a:pt x="1216" y="244"/>
                      <a:pt x="1186" y="152"/>
                      <a:pt x="1125" y="92"/>
                    </a:cubicBezTo>
                    <a:cubicBezTo>
                      <a:pt x="1095" y="31"/>
                      <a:pt x="1034" y="0"/>
                      <a:pt x="943" y="0"/>
                    </a:cubicBezTo>
                    <a:cubicBezTo>
                      <a:pt x="882" y="0"/>
                      <a:pt x="821" y="31"/>
                      <a:pt x="761" y="61"/>
                    </a:cubicBezTo>
                    <a:cubicBezTo>
                      <a:pt x="730" y="61"/>
                      <a:pt x="669" y="122"/>
                      <a:pt x="639" y="183"/>
                    </a:cubicBezTo>
                    <a:cubicBezTo>
                      <a:pt x="639" y="122"/>
                      <a:pt x="609" y="92"/>
                      <a:pt x="548" y="61"/>
                    </a:cubicBezTo>
                    <a:cubicBezTo>
                      <a:pt x="517" y="31"/>
                      <a:pt x="457" y="0"/>
                      <a:pt x="396" y="0"/>
                    </a:cubicBezTo>
                    <a:close/>
                  </a:path>
                </a:pathLst>
              </a:custGeom>
              <a:solidFill>
                <a:srgbClr val="3D465E"/>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g1a5b97a7942_6_92"/>
              <p:cNvSpPr/>
              <p:nvPr/>
            </p:nvSpPr>
            <p:spPr>
              <a:xfrm>
                <a:off x="6597905" y="1920595"/>
                <a:ext cx="60885" cy="86561"/>
              </a:xfrm>
              <a:custGeom>
                <a:rect b="b" l="l" r="r" t="t"/>
                <a:pathLst>
                  <a:path extrusionOk="0" h="1126" w="792">
                    <a:moveTo>
                      <a:pt x="1" y="1"/>
                    </a:moveTo>
                    <a:lnTo>
                      <a:pt x="335" y="821"/>
                    </a:lnTo>
                    <a:lnTo>
                      <a:pt x="305" y="882"/>
                    </a:lnTo>
                    <a:cubicBezTo>
                      <a:pt x="274" y="943"/>
                      <a:pt x="244" y="973"/>
                      <a:pt x="244" y="1004"/>
                    </a:cubicBezTo>
                    <a:cubicBezTo>
                      <a:pt x="214" y="1004"/>
                      <a:pt x="183" y="1034"/>
                      <a:pt x="153" y="1034"/>
                    </a:cubicBezTo>
                    <a:lnTo>
                      <a:pt x="62" y="1034"/>
                    </a:lnTo>
                    <a:lnTo>
                      <a:pt x="62" y="1125"/>
                    </a:lnTo>
                    <a:lnTo>
                      <a:pt x="183" y="1125"/>
                    </a:lnTo>
                    <a:cubicBezTo>
                      <a:pt x="244" y="1125"/>
                      <a:pt x="274" y="1125"/>
                      <a:pt x="305" y="1095"/>
                    </a:cubicBezTo>
                    <a:cubicBezTo>
                      <a:pt x="366" y="1065"/>
                      <a:pt x="396" y="1004"/>
                      <a:pt x="426" y="913"/>
                    </a:cubicBezTo>
                    <a:lnTo>
                      <a:pt x="791" y="1"/>
                    </a:lnTo>
                    <a:lnTo>
                      <a:pt x="639" y="1"/>
                    </a:lnTo>
                    <a:lnTo>
                      <a:pt x="396" y="639"/>
                    </a:lnTo>
                    <a:lnTo>
                      <a:pt x="122" y="1"/>
                    </a:lnTo>
                    <a:close/>
                  </a:path>
                </a:pathLst>
              </a:custGeom>
              <a:solidFill>
                <a:srgbClr val="3D465E"/>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g1a5b97a7942_6_92"/>
              <p:cNvSpPr/>
              <p:nvPr/>
            </p:nvSpPr>
            <p:spPr>
              <a:xfrm>
                <a:off x="5282416" y="1254625"/>
                <a:ext cx="2600758" cy="2818084"/>
              </a:xfrm>
              <a:custGeom>
                <a:rect b="b" l="l" r="r" t="t"/>
                <a:pathLst>
                  <a:path extrusionOk="0" h="36658" w="33831">
                    <a:moveTo>
                      <a:pt x="32037" y="36657"/>
                    </a:moveTo>
                    <a:lnTo>
                      <a:pt x="1793" y="36657"/>
                    </a:lnTo>
                    <a:cubicBezTo>
                      <a:pt x="790" y="36657"/>
                      <a:pt x="0" y="35867"/>
                      <a:pt x="0" y="34864"/>
                    </a:cubicBezTo>
                    <a:lnTo>
                      <a:pt x="0" y="1793"/>
                    </a:lnTo>
                    <a:cubicBezTo>
                      <a:pt x="0" y="790"/>
                      <a:pt x="790" y="0"/>
                      <a:pt x="1793" y="0"/>
                    </a:cubicBezTo>
                    <a:lnTo>
                      <a:pt x="32037" y="0"/>
                    </a:lnTo>
                    <a:cubicBezTo>
                      <a:pt x="33040" y="0"/>
                      <a:pt x="33830" y="790"/>
                      <a:pt x="33830" y="1793"/>
                    </a:cubicBezTo>
                    <a:lnTo>
                      <a:pt x="33830" y="34864"/>
                    </a:lnTo>
                    <a:cubicBezTo>
                      <a:pt x="33830" y="35867"/>
                      <a:pt x="33040" y="36657"/>
                      <a:pt x="32037" y="36657"/>
                    </a:cubicBezTo>
                    <a:close/>
                  </a:path>
                </a:pathLst>
              </a:custGeom>
              <a:gradFill>
                <a:gsLst>
                  <a:gs pos="0">
                    <a:schemeClr val="accent4"/>
                  </a:gs>
                  <a:gs pos="100000">
                    <a:schemeClr val="accent3"/>
                  </a:gs>
                </a:gsLst>
                <a:lin ang="10800025" scaled="0"/>
              </a:gra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g1a5b97a7942_6_92"/>
              <p:cNvSpPr/>
              <p:nvPr/>
            </p:nvSpPr>
            <p:spPr>
              <a:xfrm>
                <a:off x="5282416" y="1714878"/>
                <a:ext cx="2591379" cy="77"/>
              </a:xfrm>
              <a:custGeom>
                <a:rect b="b" l="l" r="r" t="t"/>
                <a:pathLst>
                  <a:path extrusionOk="0" fill="none" h="1" w="33709">
                    <a:moveTo>
                      <a:pt x="0" y="1"/>
                    </a:moveTo>
                    <a:lnTo>
                      <a:pt x="33709"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g1a5b97a7942_6_92"/>
              <p:cNvSpPr/>
              <p:nvPr/>
            </p:nvSpPr>
            <p:spPr>
              <a:xfrm>
                <a:off x="5457614" y="1425135"/>
                <a:ext cx="105242" cy="105242"/>
              </a:xfrm>
              <a:custGeom>
                <a:rect b="b" l="l" r="r" t="t"/>
                <a:pathLst>
                  <a:path extrusionOk="0" fill="none" h="1369" w="1369">
                    <a:moveTo>
                      <a:pt x="1369" y="700"/>
                    </a:moveTo>
                    <a:cubicBezTo>
                      <a:pt x="1369" y="305"/>
                      <a:pt x="1065" y="1"/>
                      <a:pt x="669" y="1"/>
                    </a:cubicBezTo>
                    <a:cubicBezTo>
                      <a:pt x="305" y="1"/>
                      <a:pt x="1" y="305"/>
                      <a:pt x="1" y="700"/>
                    </a:cubicBezTo>
                    <a:cubicBezTo>
                      <a:pt x="1" y="1065"/>
                      <a:pt x="305" y="1369"/>
                      <a:pt x="669" y="1369"/>
                    </a:cubicBezTo>
                    <a:cubicBezTo>
                      <a:pt x="1065" y="1369"/>
                      <a:pt x="1369" y="1065"/>
                      <a:pt x="1369" y="70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g1a5b97a7942_6_92"/>
              <p:cNvSpPr/>
              <p:nvPr/>
            </p:nvSpPr>
            <p:spPr>
              <a:xfrm>
                <a:off x="5660949" y="1425135"/>
                <a:ext cx="107548" cy="105242"/>
              </a:xfrm>
              <a:custGeom>
                <a:rect b="b" l="l" r="r" t="t"/>
                <a:pathLst>
                  <a:path extrusionOk="0" fill="none" h="1369" w="1399">
                    <a:moveTo>
                      <a:pt x="1398" y="700"/>
                    </a:moveTo>
                    <a:cubicBezTo>
                      <a:pt x="1398" y="305"/>
                      <a:pt x="1094" y="1"/>
                      <a:pt x="699" y="1"/>
                    </a:cubicBezTo>
                    <a:cubicBezTo>
                      <a:pt x="334" y="1"/>
                      <a:pt x="0" y="305"/>
                      <a:pt x="0" y="700"/>
                    </a:cubicBezTo>
                    <a:cubicBezTo>
                      <a:pt x="0" y="1065"/>
                      <a:pt x="334" y="1369"/>
                      <a:pt x="699" y="1369"/>
                    </a:cubicBezTo>
                    <a:cubicBezTo>
                      <a:pt x="1094" y="1369"/>
                      <a:pt x="1398" y="1065"/>
                      <a:pt x="1398" y="70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g1a5b97a7942_6_92"/>
              <p:cNvSpPr/>
              <p:nvPr/>
            </p:nvSpPr>
            <p:spPr>
              <a:xfrm>
                <a:off x="5866514" y="1425135"/>
                <a:ext cx="107625" cy="105242"/>
              </a:xfrm>
              <a:custGeom>
                <a:rect b="b" l="l" r="r" t="t"/>
                <a:pathLst>
                  <a:path extrusionOk="0" fill="none" h="1369" w="1400">
                    <a:moveTo>
                      <a:pt x="1399" y="700"/>
                    </a:moveTo>
                    <a:cubicBezTo>
                      <a:pt x="1399" y="305"/>
                      <a:pt x="1065" y="1"/>
                      <a:pt x="700" y="1"/>
                    </a:cubicBezTo>
                    <a:cubicBezTo>
                      <a:pt x="305" y="1"/>
                      <a:pt x="1" y="305"/>
                      <a:pt x="1" y="700"/>
                    </a:cubicBezTo>
                    <a:cubicBezTo>
                      <a:pt x="1" y="1065"/>
                      <a:pt x="305" y="1369"/>
                      <a:pt x="700" y="1369"/>
                    </a:cubicBezTo>
                    <a:cubicBezTo>
                      <a:pt x="1065" y="1369"/>
                      <a:pt x="1399" y="1065"/>
                      <a:pt x="1399" y="70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g1a5b97a7942_6_92"/>
              <p:cNvSpPr/>
              <p:nvPr/>
            </p:nvSpPr>
            <p:spPr>
              <a:xfrm>
                <a:off x="5455308" y="2207957"/>
                <a:ext cx="2268966" cy="460404"/>
              </a:xfrm>
              <a:custGeom>
                <a:rect b="b" l="l" r="r" t="t"/>
                <a:pathLst>
                  <a:path extrusionOk="0" h="5989" w="29515">
                    <a:moveTo>
                      <a:pt x="1915" y="0"/>
                    </a:moveTo>
                    <a:cubicBezTo>
                      <a:pt x="851" y="0"/>
                      <a:pt x="0" y="851"/>
                      <a:pt x="0" y="1915"/>
                    </a:cubicBezTo>
                    <a:lnTo>
                      <a:pt x="0" y="4073"/>
                    </a:lnTo>
                    <a:cubicBezTo>
                      <a:pt x="0" y="5137"/>
                      <a:pt x="851" y="5988"/>
                      <a:pt x="1915" y="5988"/>
                    </a:cubicBezTo>
                    <a:lnTo>
                      <a:pt x="27600" y="5988"/>
                    </a:lnTo>
                    <a:cubicBezTo>
                      <a:pt x="28663" y="5988"/>
                      <a:pt x="29515" y="5137"/>
                      <a:pt x="29515" y="4073"/>
                    </a:cubicBezTo>
                    <a:lnTo>
                      <a:pt x="29515" y="1915"/>
                    </a:lnTo>
                    <a:cubicBezTo>
                      <a:pt x="29515" y="851"/>
                      <a:pt x="28663" y="0"/>
                      <a:pt x="27600"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g1a5b97a7942_6_92"/>
              <p:cNvSpPr/>
              <p:nvPr/>
            </p:nvSpPr>
            <p:spPr>
              <a:xfrm>
                <a:off x="5567469" y="2294442"/>
                <a:ext cx="299121" cy="299121"/>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lt2"/>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g1a5b97a7942_6_92"/>
              <p:cNvSpPr/>
              <p:nvPr/>
            </p:nvSpPr>
            <p:spPr>
              <a:xfrm>
                <a:off x="5642192" y="2357479"/>
                <a:ext cx="147293" cy="151982"/>
              </a:xfrm>
              <a:custGeom>
                <a:rect b="b" l="l" r="r" t="t"/>
                <a:pathLst>
                  <a:path extrusionOk="0" h="1977" w="1916">
                    <a:moveTo>
                      <a:pt x="1916" y="1976"/>
                    </a:moveTo>
                    <a:cubicBezTo>
                      <a:pt x="1916" y="1521"/>
                      <a:pt x="1612" y="1095"/>
                      <a:pt x="1247" y="943"/>
                    </a:cubicBezTo>
                    <a:cubicBezTo>
                      <a:pt x="1369" y="852"/>
                      <a:pt x="1460" y="700"/>
                      <a:pt x="1460" y="517"/>
                    </a:cubicBezTo>
                    <a:cubicBezTo>
                      <a:pt x="1460" y="244"/>
                      <a:pt x="1247" y="1"/>
                      <a:pt x="974" y="1"/>
                    </a:cubicBezTo>
                    <a:cubicBezTo>
                      <a:pt x="670" y="1"/>
                      <a:pt x="457" y="244"/>
                      <a:pt x="457" y="517"/>
                    </a:cubicBezTo>
                    <a:cubicBezTo>
                      <a:pt x="457" y="700"/>
                      <a:pt x="548" y="852"/>
                      <a:pt x="700" y="943"/>
                    </a:cubicBezTo>
                    <a:cubicBezTo>
                      <a:pt x="305" y="1095"/>
                      <a:pt x="1" y="1521"/>
                      <a:pt x="1" y="1976"/>
                    </a:cubicBezTo>
                    <a:close/>
                  </a:path>
                </a:pathLst>
              </a:custGeom>
              <a:solidFill>
                <a:schemeClr val="dk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g1a5b97a7942_6_92"/>
              <p:cNvSpPr/>
              <p:nvPr/>
            </p:nvSpPr>
            <p:spPr>
              <a:xfrm>
                <a:off x="5990360" y="2439275"/>
                <a:ext cx="1198789" cy="77"/>
              </a:xfrm>
              <a:custGeom>
                <a:rect b="b" l="l" r="r" t="t"/>
                <a:pathLst>
                  <a:path extrusionOk="0" fill="none" h="1" w="15594">
                    <a:moveTo>
                      <a:pt x="1" y="1"/>
                    </a:moveTo>
                    <a:lnTo>
                      <a:pt x="15594"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g1a5b97a7942_6_92"/>
              <p:cNvSpPr/>
              <p:nvPr/>
            </p:nvSpPr>
            <p:spPr>
              <a:xfrm>
                <a:off x="5455308" y="2785137"/>
                <a:ext cx="2268966" cy="458021"/>
              </a:xfrm>
              <a:custGeom>
                <a:rect b="b" l="l" r="r" t="t"/>
                <a:pathLst>
                  <a:path extrusionOk="0" h="5958" w="29515">
                    <a:moveTo>
                      <a:pt x="1915" y="0"/>
                    </a:moveTo>
                    <a:cubicBezTo>
                      <a:pt x="851" y="0"/>
                      <a:pt x="0" y="851"/>
                      <a:pt x="0" y="1885"/>
                    </a:cubicBezTo>
                    <a:lnTo>
                      <a:pt x="0" y="4073"/>
                    </a:lnTo>
                    <a:cubicBezTo>
                      <a:pt x="0" y="5107"/>
                      <a:pt x="851" y="5958"/>
                      <a:pt x="1915" y="5958"/>
                    </a:cubicBezTo>
                    <a:lnTo>
                      <a:pt x="27600" y="5958"/>
                    </a:lnTo>
                    <a:cubicBezTo>
                      <a:pt x="28663" y="5958"/>
                      <a:pt x="29515" y="5107"/>
                      <a:pt x="29515" y="4073"/>
                    </a:cubicBezTo>
                    <a:lnTo>
                      <a:pt x="29515" y="1885"/>
                    </a:lnTo>
                    <a:cubicBezTo>
                      <a:pt x="29515" y="851"/>
                      <a:pt x="28663" y="0"/>
                      <a:pt x="27600"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g1a5b97a7942_6_92"/>
              <p:cNvSpPr/>
              <p:nvPr/>
            </p:nvSpPr>
            <p:spPr>
              <a:xfrm>
                <a:off x="5567469" y="2869239"/>
                <a:ext cx="299121" cy="299121"/>
              </a:xfrm>
              <a:custGeom>
                <a:rect b="b" l="l" r="r" t="t"/>
                <a:pathLst>
                  <a:path extrusionOk="0" h="3891" w="3891">
                    <a:moveTo>
                      <a:pt x="1946" y="0"/>
                    </a:moveTo>
                    <a:cubicBezTo>
                      <a:pt x="851" y="0"/>
                      <a:pt x="0" y="882"/>
                      <a:pt x="0" y="1946"/>
                    </a:cubicBezTo>
                    <a:cubicBezTo>
                      <a:pt x="0" y="3040"/>
                      <a:pt x="851" y="3891"/>
                      <a:pt x="1946" y="3891"/>
                    </a:cubicBezTo>
                    <a:cubicBezTo>
                      <a:pt x="3009" y="3891"/>
                      <a:pt x="3891" y="3040"/>
                      <a:pt x="3891" y="1946"/>
                    </a:cubicBezTo>
                    <a:cubicBezTo>
                      <a:pt x="3891" y="882"/>
                      <a:pt x="3009" y="0"/>
                      <a:pt x="1946" y="0"/>
                    </a:cubicBezTo>
                    <a:close/>
                  </a:path>
                </a:pathLst>
              </a:custGeom>
              <a:solidFill>
                <a:schemeClr val="lt2"/>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g1a5b97a7942_6_92"/>
              <p:cNvSpPr/>
              <p:nvPr/>
            </p:nvSpPr>
            <p:spPr>
              <a:xfrm>
                <a:off x="5642192" y="2934660"/>
                <a:ext cx="147293" cy="149599"/>
              </a:xfrm>
              <a:custGeom>
                <a:rect b="b" l="l" r="r" t="t"/>
                <a:pathLst>
                  <a:path extrusionOk="0" h="1946" w="1916">
                    <a:moveTo>
                      <a:pt x="1916" y="1946"/>
                    </a:moveTo>
                    <a:cubicBezTo>
                      <a:pt x="1916" y="1520"/>
                      <a:pt x="1612" y="1064"/>
                      <a:pt x="1247" y="912"/>
                    </a:cubicBezTo>
                    <a:cubicBezTo>
                      <a:pt x="1369" y="821"/>
                      <a:pt x="1460" y="669"/>
                      <a:pt x="1460" y="487"/>
                    </a:cubicBezTo>
                    <a:cubicBezTo>
                      <a:pt x="1460" y="213"/>
                      <a:pt x="1247" y="0"/>
                      <a:pt x="974" y="0"/>
                    </a:cubicBezTo>
                    <a:cubicBezTo>
                      <a:pt x="670" y="0"/>
                      <a:pt x="457" y="213"/>
                      <a:pt x="457" y="487"/>
                    </a:cubicBezTo>
                    <a:cubicBezTo>
                      <a:pt x="457" y="669"/>
                      <a:pt x="548" y="821"/>
                      <a:pt x="700" y="912"/>
                    </a:cubicBezTo>
                    <a:cubicBezTo>
                      <a:pt x="305" y="1064"/>
                      <a:pt x="1" y="1520"/>
                      <a:pt x="1" y="1946"/>
                    </a:cubicBezTo>
                    <a:close/>
                  </a:path>
                </a:pathLst>
              </a:custGeom>
              <a:solidFill>
                <a:schemeClr val="dk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g1a5b97a7942_6_92"/>
              <p:cNvSpPr/>
              <p:nvPr/>
            </p:nvSpPr>
            <p:spPr>
              <a:xfrm>
                <a:off x="5990360" y="3014072"/>
                <a:ext cx="1451169" cy="77"/>
              </a:xfrm>
              <a:custGeom>
                <a:rect b="b" l="l" r="r" t="t"/>
                <a:pathLst>
                  <a:path extrusionOk="0" fill="none" h="1" w="18877">
                    <a:moveTo>
                      <a:pt x="1" y="1"/>
                    </a:moveTo>
                    <a:lnTo>
                      <a:pt x="1887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1a5b97a7942_6_92"/>
              <p:cNvSpPr/>
              <p:nvPr/>
            </p:nvSpPr>
            <p:spPr>
              <a:xfrm>
                <a:off x="5455308" y="3359934"/>
                <a:ext cx="2268966" cy="460404"/>
              </a:xfrm>
              <a:custGeom>
                <a:rect b="b" l="l" r="r" t="t"/>
                <a:pathLst>
                  <a:path extrusionOk="0" h="5989" w="29515">
                    <a:moveTo>
                      <a:pt x="1915" y="0"/>
                    </a:moveTo>
                    <a:cubicBezTo>
                      <a:pt x="851" y="0"/>
                      <a:pt x="0" y="852"/>
                      <a:pt x="0" y="1915"/>
                    </a:cubicBezTo>
                    <a:lnTo>
                      <a:pt x="0" y="4073"/>
                    </a:lnTo>
                    <a:cubicBezTo>
                      <a:pt x="0" y="5137"/>
                      <a:pt x="851" y="5988"/>
                      <a:pt x="1915" y="5988"/>
                    </a:cubicBezTo>
                    <a:lnTo>
                      <a:pt x="27600" y="5988"/>
                    </a:lnTo>
                    <a:cubicBezTo>
                      <a:pt x="28663" y="5988"/>
                      <a:pt x="29515" y="5137"/>
                      <a:pt x="29515" y="4073"/>
                    </a:cubicBezTo>
                    <a:lnTo>
                      <a:pt x="29515" y="1915"/>
                    </a:lnTo>
                    <a:cubicBezTo>
                      <a:pt x="29515" y="852"/>
                      <a:pt x="28663" y="0"/>
                      <a:pt x="27600"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g1a5b97a7942_6_92"/>
              <p:cNvSpPr/>
              <p:nvPr/>
            </p:nvSpPr>
            <p:spPr>
              <a:xfrm>
                <a:off x="5567469" y="3446419"/>
                <a:ext cx="299121" cy="299121"/>
              </a:xfrm>
              <a:custGeom>
                <a:rect b="b" l="l" r="r" t="t"/>
                <a:pathLst>
                  <a:path extrusionOk="0" h="3891" w="3891">
                    <a:moveTo>
                      <a:pt x="1946" y="0"/>
                    </a:moveTo>
                    <a:cubicBezTo>
                      <a:pt x="851" y="0"/>
                      <a:pt x="0" y="851"/>
                      <a:pt x="0" y="1945"/>
                    </a:cubicBezTo>
                    <a:cubicBezTo>
                      <a:pt x="0" y="3009"/>
                      <a:pt x="851" y="3891"/>
                      <a:pt x="1946" y="3891"/>
                    </a:cubicBezTo>
                    <a:cubicBezTo>
                      <a:pt x="3009" y="3891"/>
                      <a:pt x="3891" y="3009"/>
                      <a:pt x="3891" y="1945"/>
                    </a:cubicBezTo>
                    <a:cubicBezTo>
                      <a:pt x="3891" y="851"/>
                      <a:pt x="3009" y="0"/>
                      <a:pt x="1946" y="0"/>
                    </a:cubicBezTo>
                    <a:close/>
                  </a:path>
                </a:pathLst>
              </a:custGeom>
              <a:solidFill>
                <a:schemeClr val="lt2"/>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g1a5b97a7942_6_92"/>
              <p:cNvSpPr/>
              <p:nvPr/>
            </p:nvSpPr>
            <p:spPr>
              <a:xfrm>
                <a:off x="5642192" y="3509457"/>
                <a:ext cx="147293" cy="149676"/>
              </a:xfrm>
              <a:custGeom>
                <a:rect b="b" l="l" r="r" t="t"/>
                <a:pathLst>
                  <a:path extrusionOk="0" h="1947" w="1916">
                    <a:moveTo>
                      <a:pt x="1916" y="1946"/>
                    </a:moveTo>
                    <a:cubicBezTo>
                      <a:pt x="1916" y="1521"/>
                      <a:pt x="1612" y="1095"/>
                      <a:pt x="1247" y="943"/>
                    </a:cubicBezTo>
                    <a:cubicBezTo>
                      <a:pt x="1369" y="852"/>
                      <a:pt x="1460" y="700"/>
                      <a:pt x="1460" y="517"/>
                    </a:cubicBezTo>
                    <a:cubicBezTo>
                      <a:pt x="1460" y="214"/>
                      <a:pt x="1247" y="1"/>
                      <a:pt x="974" y="1"/>
                    </a:cubicBezTo>
                    <a:cubicBezTo>
                      <a:pt x="670" y="1"/>
                      <a:pt x="457" y="214"/>
                      <a:pt x="457" y="517"/>
                    </a:cubicBezTo>
                    <a:cubicBezTo>
                      <a:pt x="457" y="669"/>
                      <a:pt x="548" y="852"/>
                      <a:pt x="700" y="943"/>
                    </a:cubicBezTo>
                    <a:cubicBezTo>
                      <a:pt x="305" y="1095"/>
                      <a:pt x="1" y="1521"/>
                      <a:pt x="1" y="1946"/>
                    </a:cubicBezTo>
                    <a:close/>
                  </a:path>
                </a:pathLst>
              </a:custGeom>
              <a:solidFill>
                <a:schemeClr val="dk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g1a5b97a7942_6_92"/>
              <p:cNvSpPr/>
              <p:nvPr/>
            </p:nvSpPr>
            <p:spPr>
              <a:xfrm>
                <a:off x="5990360" y="3588946"/>
                <a:ext cx="853005" cy="77"/>
              </a:xfrm>
              <a:custGeom>
                <a:rect b="b" l="l" r="r" t="t"/>
                <a:pathLst>
                  <a:path extrusionOk="0" fill="none" h="1" w="11096">
                    <a:moveTo>
                      <a:pt x="1" y="0"/>
                    </a:moveTo>
                    <a:lnTo>
                      <a:pt x="1109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6" name="Google Shape;446;g1a5b97a7942_6_92"/>
            <p:cNvGrpSpPr/>
            <p:nvPr/>
          </p:nvGrpSpPr>
          <p:grpSpPr>
            <a:xfrm>
              <a:off x="7030174" y="843676"/>
              <a:ext cx="506348" cy="506388"/>
              <a:chOff x="7030174" y="843676"/>
              <a:chExt cx="506348" cy="506388"/>
            </a:xfrm>
          </p:grpSpPr>
          <p:sp>
            <p:nvSpPr>
              <p:cNvPr id="447" name="Google Shape;447;g1a5b97a7942_6_92"/>
              <p:cNvSpPr/>
              <p:nvPr/>
            </p:nvSpPr>
            <p:spPr>
              <a:xfrm>
                <a:off x="7030174" y="843676"/>
                <a:ext cx="506348" cy="506388"/>
              </a:xfrm>
              <a:custGeom>
                <a:rect b="b" l="l" r="r" t="t"/>
                <a:pathLst>
                  <a:path extrusionOk="0" h="16384" w="16384">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g1a5b97a7942_6_92"/>
              <p:cNvSpPr/>
              <p:nvPr/>
            </p:nvSpPr>
            <p:spPr>
              <a:xfrm>
                <a:off x="7143844" y="957351"/>
                <a:ext cx="279010" cy="279033"/>
              </a:xfrm>
              <a:custGeom>
                <a:rect b="b" l="l" r="r" t="t"/>
                <a:pathLst>
                  <a:path extrusionOk="0" fill="none" h="9028" w="9028">
                    <a:moveTo>
                      <a:pt x="9028" y="4499"/>
                    </a:moveTo>
                    <a:cubicBezTo>
                      <a:pt x="9028" y="6991"/>
                      <a:pt x="6991" y="9028"/>
                      <a:pt x="4529" y="9028"/>
                    </a:cubicBezTo>
                    <a:cubicBezTo>
                      <a:pt x="2037" y="9028"/>
                      <a:pt x="0" y="6991"/>
                      <a:pt x="0" y="4499"/>
                    </a:cubicBezTo>
                    <a:cubicBezTo>
                      <a:pt x="0" y="2007"/>
                      <a:pt x="2037" y="0"/>
                      <a:pt x="4529" y="0"/>
                    </a:cubicBezTo>
                    <a:cubicBezTo>
                      <a:pt x="6991" y="0"/>
                      <a:pt x="9028" y="2007"/>
                      <a:pt x="9028" y="4499"/>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1a5b97a7942_6_92"/>
              <p:cNvSpPr/>
              <p:nvPr/>
            </p:nvSpPr>
            <p:spPr>
              <a:xfrm>
                <a:off x="7217120" y="1018422"/>
                <a:ext cx="132490" cy="136240"/>
              </a:xfrm>
              <a:custGeom>
                <a:rect b="b" l="l" r="r" t="t"/>
                <a:pathLst>
                  <a:path extrusionOk="0" fill="none" h="4408" w="4287">
                    <a:moveTo>
                      <a:pt x="4286" y="4408"/>
                    </a:moveTo>
                    <a:cubicBezTo>
                      <a:pt x="4286" y="3435"/>
                      <a:pt x="3648" y="2432"/>
                      <a:pt x="2766" y="2097"/>
                    </a:cubicBezTo>
                    <a:cubicBezTo>
                      <a:pt x="3070" y="1885"/>
                      <a:pt x="3283" y="1550"/>
                      <a:pt x="3283" y="1125"/>
                    </a:cubicBezTo>
                    <a:cubicBezTo>
                      <a:pt x="3283" y="487"/>
                      <a:pt x="2766" y="0"/>
                      <a:pt x="2158" y="0"/>
                    </a:cubicBezTo>
                    <a:cubicBezTo>
                      <a:pt x="1520" y="0"/>
                      <a:pt x="1003" y="487"/>
                      <a:pt x="1003" y="1125"/>
                    </a:cubicBezTo>
                    <a:cubicBezTo>
                      <a:pt x="1003" y="1550"/>
                      <a:pt x="1216" y="1885"/>
                      <a:pt x="1520" y="2097"/>
                    </a:cubicBezTo>
                    <a:cubicBezTo>
                      <a:pt x="639" y="2432"/>
                      <a:pt x="0" y="3435"/>
                      <a:pt x="0" y="4408"/>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3" name="Shape 453"/>
        <p:cNvGrpSpPr/>
        <p:nvPr/>
      </p:nvGrpSpPr>
      <p:grpSpPr>
        <a:xfrm>
          <a:off x="0" y="0"/>
          <a:ext cx="0" cy="0"/>
          <a:chOff x="0" y="0"/>
          <a:chExt cx="0" cy="0"/>
        </a:xfrm>
      </p:grpSpPr>
      <p:sp>
        <p:nvSpPr>
          <p:cNvPr id="454" name="Google Shape;454;g1a5b97a7942_6_255"/>
          <p:cNvSpPr/>
          <p:nvPr/>
        </p:nvSpPr>
        <p:spPr>
          <a:xfrm>
            <a:off x="0" y="0"/>
            <a:ext cx="9141714"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5" name="Google Shape;455;g1a5b97a7942_6_255"/>
          <p:cNvSpPr/>
          <p:nvPr/>
        </p:nvSpPr>
        <p:spPr>
          <a:xfrm>
            <a:off x="0" y="0"/>
            <a:ext cx="455228" cy="2425488"/>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6" name="Google Shape;456;g1a5b97a7942_6_255"/>
          <p:cNvSpPr/>
          <p:nvPr/>
        </p:nvSpPr>
        <p:spPr>
          <a:xfrm>
            <a:off x="0" y="2425488"/>
            <a:ext cx="455228" cy="27180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7" name="Google Shape;457;g1a5b97a7942_6_255"/>
          <p:cNvSpPr/>
          <p:nvPr/>
        </p:nvSpPr>
        <p:spPr>
          <a:xfrm>
            <a:off x="455225" y="0"/>
            <a:ext cx="3778758" cy="5143498"/>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8" name="Google Shape;458;g1a5b97a7942_6_255"/>
          <p:cNvSpPr txBox="1"/>
          <p:nvPr>
            <p:ph type="title"/>
          </p:nvPr>
        </p:nvSpPr>
        <p:spPr>
          <a:xfrm>
            <a:off x="609600" y="999714"/>
            <a:ext cx="3624383" cy="2940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 sz="4100">
                <a:solidFill>
                  <a:schemeClr val="dk1"/>
                </a:solidFill>
                <a:latin typeface="Arial"/>
                <a:ea typeface="Arial"/>
                <a:cs typeface="Arial"/>
                <a:sym typeface="Arial"/>
              </a:rPr>
              <a:t>Advantages</a:t>
            </a:r>
            <a:endParaRPr/>
          </a:p>
        </p:txBody>
      </p:sp>
      <p:grpSp>
        <p:nvGrpSpPr>
          <p:cNvPr id="459" name="Google Shape;459;g1a5b97a7942_6_255"/>
          <p:cNvGrpSpPr/>
          <p:nvPr/>
        </p:nvGrpSpPr>
        <p:grpSpPr>
          <a:xfrm>
            <a:off x="891536" y="54864"/>
            <a:ext cx="884223" cy="174721"/>
            <a:chOff x="5422392" y="64008"/>
            <a:chExt cx="1178966" cy="232963"/>
          </a:xfrm>
        </p:grpSpPr>
        <p:sp>
          <p:nvSpPr>
            <p:cNvPr id="460" name="Google Shape;460;g1a5b97a7942_6_255"/>
            <p:cNvSpPr/>
            <p:nvPr/>
          </p:nvSpPr>
          <p:spPr>
            <a:xfrm>
              <a:off x="5922213"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61" name="Google Shape;461;g1a5b97a7942_6_255"/>
            <p:cNvSpPr/>
            <p:nvPr/>
          </p:nvSpPr>
          <p:spPr>
            <a:xfrm>
              <a:off x="5922213"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62" name="Google Shape;462;g1a5b97a7942_6_255"/>
            <p:cNvSpPr/>
            <p:nvPr/>
          </p:nvSpPr>
          <p:spPr>
            <a:xfrm>
              <a:off x="5797258"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63" name="Google Shape;463;g1a5b97a7942_6_255"/>
            <p:cNvSpPr/>
            <p:nvPr/>
          </p:nvSpPr>
          <p:spPr>
            <a:xfrm>
              <a:off x="5797258"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64" name="Google Shape;464;g1a5b97a7942_6_255"/>
            <p:cNvSpPr/>
            <p:nvPr/>
          </p:nvSpPr>
          <p:spPr>
            <a:xfrm>
              <a:off x="5672303"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65" name="Google Shape;465;g1a5b97a7942_6_255"/>
            <p:cNvSpPr/>
            <p:nvPr/>
          </p:nvSpPr>
          <p:spPr>
            <a:xfrm>
              <a:off x="5672303"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66" name="Google Shape;466;g1a5b97a7942_6_255"/>
            <p:cNvSpPr/>
            <p:nvPr/>
          </p:nvSpPr>
          <p:spPr>
            <a:xfrm>
              <a:off x="5547347"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67" name="Google Shape;467;g1a5b97a7942_6_255"/>
            <p:cNvSpPr/>
            <p:nvPr/>
          </p:nvSpPr>
          <p:spPr>
            <a:xfrm>
              <a:off x="5547347"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68" name="Google Shape;468;g1a5b97a7942_6_255"/>
            <p:cNvSpPr/>
            <p:nvPr/>
          </p:nvSpPr>
          <p:spPr>
            <a:xfrm>
              <a:off x="5422392"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69" name="Google Shape;469;g1a5b97a7942_6_255"/>
            <p:cNvSpPr/>
            <p:nvPr/>
          </p:nvSpPr>
          <p:spPr>
            <a:xfrm>
              <a:off x="5422392"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70" name="Google Shape;470;g1a5b97a7942_6_255"/>
            <p:cNvSpPr/>
            <p:nvPr/>
          </p:nvSpPr>
          <p:spPr>
            <a:xfrm>
              <a:off x="6546990"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71" name="Google Shape;471;g1a5b97a7942_6_255"/>
            <p:cNvSpPr/>
            <p:nvPr/>
          </p:nvSpPr>
          <p:spPr>
            <a:xfrm>
              <a:off x="6546990"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72" name="Google Shape;472;g1a5b97a7942_6_255"/>
            <p:cNvSpPr/>
            <p:nvPr/>
          </p:nvSpPr>
          <p:spPr>
            <a:xfrm>
              <a:off x="6422035"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73" name="Google Shape;473;g1a5b97a7942_6_255"/>
            <p:cNvSpPr/>
            <p:nvPr/>
          </p:nvSpPr>
          <p:spPr>
            <a:xfrm>
              <a:off x="6422035"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74" name="Google Shape;474;g1a5b97a7942_6_255"/>
            <p:cNvSpPr/>
            <p:nvPr/>
          </p:nvSpPr>
          <p:spPr>
            <a:xfrm>
              <a:off x="6297080"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75" name="Google Shape;475;g1a5b97a7942_6_255"/>
            <p:cNvSpPr/>
            <p:nvPr/>
          </p:nvSpPr>
          <p:spPr>
            <a:xfrm>
              <a:off x="6297080"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76" name="Google Shape;476;g1a5b97a7942_6_255"/>
            <p:cNvSpPr/>
            <p:nvPr/>
          </p:nvSpPr>
          <p:spPr>
            <a:xfrm>
              <a:off x="6172124"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77" name="Google Shape;477;g1a5b97a7942_6_255"/>
            <p:cNvSpPr/>
            <p:nvPr/>
          </p:nvSpPr>
          <p:spPr>
            <a:xfrm>
              <a:off x="6172124"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78" name="Google Shape;478;g1a5b97a7942_6_255"/>
            <p:cNvSpPr/>
            <p:nvPr/>
          </p:nvSpPr>
          <p:spPr>
            <a:xfrm>
              <a:off x="6047169"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79" name="Google Shape;479;g1a5b97a7942_6_255"/>
            <p:cNvSpPr/>
            <p:nvPr/>
          </p:nvSpPr>
          <p:spPr>
            <a:xfrm>
              <a:off x="6047169"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480" name="Google Shape;480;g1a5b97a7942_6_255"/>
          <p:cNvSpPr txBox="1"/>
          <p:nvPr/>
        </p:nvSpPr>
        <p:spPr>
          <a:xfrm>
            <a:off x="4815840" y="374874"/>
            <a:ext cx="3825240" cy="4185920"/>
          </a:xfrm>
          <a:prstGeom prst="rect">
            <a:avLst/>
          </a:prstGeom>
          <a:noFill/>
          <a:ln>
            <a:noFill/>
          </a:ln>
        </p:spPr>
        <p:txBody>
          <a:bodyPr anchorCtr="0" anchor="ctr" bIns="45700" lIns="91425" spcFirstLastPara="1" rIns="91425" wrap="square" tIns="45700">
            <a:normAutofit/>
          </a:bodyPr>
          <a:lstStyle/>
          <a:p>
            <a:pPr indent="107950" lvl="0" marL="0" marR="0" rtl="0" algn="l">
              <a:lnSpc>
                <a:spcPct val="90000"/>
              </a:lnSpc>
              <a:spcBef>
                <a:spcPts val="0"/>
              </a:spcBef>
              <a:spcAft>
                <a:spcPts val="0"/>
              </a:spcAft>
              <a:buClr>
                <a:srgbClr val="000000"/>
              </a:buClr>
              <a:buSzPts val="1700"/>
              <a:buFont typeface="Arial"/>
              <a:buNone/>
            </a:pPr>
            <a:r>
              <a:t/>
            </a:r>
            <a:endParaRPr b="0" i="0" sz="1700" u="none" cap="none" strike="noStrike">
              <a:solidFill>
                <a:schemeClr val="dk1"/>
              </a:solidFill>
              <a:latin typeface="Arial"/>
              <a:ea typeface="Arial"/>
              <a:cs typeface="Arial"/>
              <a:sym typeface="Arial"/>
            </a:endParaRPr>
          </a:p>
        </p:txBody>
      </p:sp>
      <p:grpSp>
        <p:nvGrpSpPr>
          <p:cNvPr id="481" name="Google Shape;481;g1a5b97a7942_6_255"/>
          <p:cNvGrpSpPr/>
          <p:nvPr/>
        </p:nvGrpSpPr>
        <p:grpSpPr>
          <a:xfrm>
            <a:off x="4766391" y="230754"/>
            <a:ext cx="3704721" cy="4513799"/>
            <a:chOff x="378036" y="1169"/>
            <a:chExt cx="3704721" cy="4513799"/>
          </a:xfrm>
        </p:grpSpPr>
        <p:sp>
          <p:nvSpPr>
            <p:cNvPr id="482" name="Google Shape;482;g1a5b97a7942_6_255"/>
            <p:cNvSpPr/>
            <p:nvPr/>
          </p:nvSpPr>
          <p:spPr>
            <a:xfrm>
              <a:off x="710183" y="1169"/>
              <a:ext cx="1039025" cy="1039025"/>
            </a:xfrm>
            <a:prstGeom prst="ellipse">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g1a5b97a7942_6_255"/>
            <p:cNvSpPr/>
            <p:nvPr/>
          </p:nvSpPr>
          <p:spPr>
            <a:xfrm>
              <a:off x="931615" y="222601"/>
              <a:ext cx="596162" cy="596162"/>
            </a:xfrm>
            <a:prstGeom prst="rect">
              <a:avLst/>
            </a:prstGeom>
            <a:blipFill rotWithShape="1">
              <a:blip r:embed="rId3">
                <a:alphaModFix/>
              </a:blip>
              <a:stretch>
                <a:fillRect b="0" l="0" r="0" t="0"/>
              </a:stretch>
            </a:blipFill>
            <a:ln cap="flat" cmpd="sng" w="25400">
              <a:solidFill>
                <a:schemeClr val="lt1">
                  <a:alpha val="0"/>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1a5b97a7942_6_255"/>
            <p:cNvSpPr/>
            <p:nvPr/>
          </p:nvSpPr>
          <p:spPr>
            <a:xfrm>
              <a:off x="378036" y="1363825"/>
              <a:ext cx="1703320" cy="6813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g1a5b97a7942_6_255"/>
            <p:cNvSpPr txBox="1"/>
            <p:nvPr/>
          </p:nvSpPr>
          <p:spPr>
            <a:xfrm>
              <a:off x="378036" y="1363825"/>
              <a:ext cx="1703320" cy="68132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OPTIMIZE COST</a:t>
              </a:r>
              <a:endParaRPr/>
            </a:p>
          </p:txBody>
        </p:sp>
        <p:sp>
          <p:nvSpPr>
            <p:cNvPr id="486" name="Google Shape;486;g1a5b97a7942_6_255"/>
            <p:cNvSpPr/>
            <p:nvPr/>
          </p:nvSpPr>
          <p:spPr>
            <a:xfrm>
              <a:off x="2711584" y="1169"/>
              <a:ext cx="1038900" cy="1038900"/>
            </a:xfrm>
            <a:prstGeom prst="ellipse">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g1a5b97a7942_6_255"/>
            <p:cNvSpPr/>
            <p:nvPr/>
          </p:nvSpPr>
          <p:spPr>
            <a:xfrm>
              <a:off x="2933041" y="222639"/>
              <a:ext cx="596100" cy="596100"/>
            </a:xfrm>
            <a:prstGeom prst="rect">
              <a:avLst/>
            </a:prstGeom>
            <a:blipFill rotWithShape="1">
              <a:blip r:embed="rId4">
                <a:alphaModFix/>
              </a:blip>
              <a:stretch>
                <a:fillRect b="0" l="0" r="0" t="0"/>
              </a:stretch>
            </a:blipFill>
            <a:ln cap="flat" cmpd="sng" w="25400">
              <a:solidFill>
                <a:schemeClr val="lt1">
                  <a:alpha val="0"/>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g1a5b97a7942_6_255"/>
            <p:cNvSpPr/>
            <p:nvPr/>
          </p:nvSpPr>
          <p:spPr>
            <a:xfrm>
              <a:off x="2379437" y="1363825"/>
              <a:ext cx="1703320" cy="6813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g1a5b97a7942_6_255"/>
            <p:cNvSpPr txBox="1"/>
            <p:nvPr/>
          </p:nvSpPr>
          <p:spPr>
            <a:xfrm>
              <a:off x="2379437" y="1363825"/>
              <a:ext cx="1703320" cy="68132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24/7 </a:t>
              </a:r>
              <a:r>
                <a:rPr lang="en" sz="1800"/>
                <a:t>AVAILABILITY</a:t>
              </a:r>
              <a:endParaRPr/>
            </a:p>
          </p:txBody>
        </p:sp>
        <p:sp>
          <p:nvSpPr>
            <p:cNvPr id="490" name="Google Shape;490;g1a5b97a7942_6_255"/>
            <p:cNvSpPr/>
            <p:nvPr/>
          </p:nvSpPr>
          <p:spPr>
            <a:xfrm>
              <a:off x="710183" y="2470984"/>
              <a:ext cx="1039025" cy="1039025"/>
            </a:xfrm>
            <a:prstGeom prst="ellipse">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g1a5b97a7942_6_255"/>
            <p:cNvSpPr/>
            <p:nvPr/>
          </p:nvSpPr>
          <p:spPr>
            <a:xfrm>
              <a:off x="931615" y="2692415"/>
              <a:ext cx="596162" cy="596162"/>
            </a:xfrm>
            <a:prstGeom prst="rect">
              <a:avLst/>
            </a:prstGeom>
            <a:blipFill rotWithShape="1">
              <a:blip r:embed="rId5">
                <a:alphaModFix/>
              </a:blip>
              <a:stretch>
                <a:fillRect b="0" l="0" r="0" t="0"/>
              </a:stretch>
            </a:blipFill>
            <a:ln cap="flat" cmpd="sng" w="25400">
              <a:solidFill>
                <a:schemeClr val="lt1">
                  <a:alpha val="0"/>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g1a5b97a7942_6_255"/>
            <p:cNvSpPr/>
            <p:nvPr/>
          </p:nvSpPr>
          <p:spPr>
            <a:xfrm>
              <a:off x="378036" y="3833640"/>
              <a:ext cx="1703320" cy="6813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1a5b97a7942_6_255"/>
            <p:cNvSpPr txBox="1"/>
            <p:nvPr/>
          </p:nvSpPr>
          <p:spPr>
            <a:xfrm>
              <a:off x="378036" y="3833640"/>
              <a:ext cx="1703320" cy="68132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CONSISTENCY IN ANSWERS</a:t>
              </a:r>
              <a:endParaRPr/>
            </a:p>
          </p:txBody>
        </p:sp>
        <p:sp>
          <p:nvSpPr>
            <p:cNvPr id="494" name="Google Shape;494;g1a5b97a7942_6_255"/>
            <p:cNvSpPr/>
            <p:nvPr/>
          </p:nvSpPr>
          <p:spPr>
            <a:xfrm>
              <a:off x="2711584" y="2470984"/>
              <a:ext cx="1039025" cy="1039025"/>
            </a:xfrm>
            <a:prstGeom prst="ellipse">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g1a5b97a7942_6_255"/>
            <p:cNvSpPr/>
            <p:nvPr/>
          </p:nvSpPr>
          <p:spPr>
            <a:xfrm>
              <a:off x="2933016" y="2692415"/>
              <a:ext cx="596162" cy="596162"/>
            </a:xfrm>
            <a:prstGeom prst="rect">
              <a:avLst/>
            </a:prstGeom>
            <a:blipFill rotWithShape="1">
              <a:blip r:embed="rId6">
                <a:alphaModFix/>
              </a:blip>
              <a:stretch>
                <a:fillRect b="0" l="0" r="0" t="0"/>
              </a:stretch>
            </a:blipFill>
            <a:ln cap="flat" cmpd="sng" w="25400">
              <a:solidFill>
                <a:schemeClr val="lt1">
                  <a:alpha val="0"/>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g1a5b97a7942_6_255"/>
            <p:cNvSpPr/>
            <p:nvPr/>
          </p:nvSpPr>
          <p:spPr>
            <a:xfrm>
              <a:off x="2379437" y="3833640"/>
              <a:ext cx="1703320" cy="6813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g1a5b97a7942_6_255"/>
            <p:cNvSpPr txBox="1"/>
            <p:nvPr/>
          </p:nvSpPr>
          <p:spPr>
            <a:xfrm>
              <a:off x="2379437" y="3833640"/>
              <a:ext cx="1703320" cy="68132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INSTANT RESPONSE</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grpSp>
        <p:nvGrpSpPr>
          <p:cNvPr id="502" name="Google Shape;502;g1a5b97a7942_6_302"/>
          <p:cNvGrpSpPr/>
          <p:nvPr/>
        </p:nvGrpSpPr>
        <p:grpSpPr>
          <a:xfrm>
            <a:off x="1143840" y="0"/>
            <a:ext cx="6529614" cy="468873"/>
            <a:chOff x="1493" y="0"/>
            <a:chExt cx="11608202" cy="833552"/>
          </a:xfrm>
        </p:grpSpPr>
        <p:sp>
          <p:nvSpPr>
            <p:cNvPr id="503" name="Google Shape;503;g1a5b97a7942_6_302"/>
            <p:cNvSpPr txBox="1"/>
            <p:nvPr/>
          </p:nvSpPr>
          <p:spPr>
            <a:xfrm>
              <a:off x="11159" y="0"/>
              <a:ext cx="11598536" cy="738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Birds Eye View of Roadmap for Chatbot creation</a:t>
              </a:r>
              <a:endParaRPr b="0" i="0" sz="1400" u="none" cap="none" strike="noStrike">
                <a:solidFill>
                  <a:srgbClr val="000000"/>
                </a:solidFill>
                <a:latin typeface="Arial"/>
                <a:ea typeface="Arial"/>
                <a:cs typeface="Arial"/>
                <a:sym typeface="Arial"/>
              </a:endParaRPr>
            </a:p>
          </p:txBody>
        </p:sp>
        <p:grpSp>
          <p:nvGrpSpPr>
            <p:cNvPr id="504" name="Google Shape;504;g1a5b97a7942_6_302"/>
            <p:cNvGrpSpPr/>
            <p:nvPr/>
          </p:nvGrpSpPr>
          <p:grpSpPr>
            <a:xfrm>
              <a:off x="1493" y="805164"/>
              <a:ext cx="11338560" cy="28388"/>
              <a:chOff x="53009" y="791149"/>
              <a:chExt cx="10606748" cy="28388"/>
            </a:xfrm>
          </p:grpSpPr>
          <p:cxnSp>
            <p:nvCxnSpPr>
              <p:cNvPr id="505" name="Google Shape;505;g1a5b97a7942_6_302"/>
              <p:cNvCxnSpPr/>
              <p:nvPr/>
            </p:nvCxnSpPr>
            <p:spPr>
              <a:xfrm>
                <a:off x="3161677" y="805343"/>
                <a:ext cx="7498080" cy="0"/>
              </a:xfrm>
              <a:prstGeom prst="straightConnector1">
                <a:avLst/>
              </a:prstGeom>
              <a:noFill/>
              <a:ln cap="flat" cmpd="sng" w="9525">
                <a:solidFill>
                  <a:schemeClr val="accent1"/>
                </a:solidFill>
                <a:prstDash val="solid"/>
                <a:miter lim="800000"/>
                <a:headEnd len="sm" w="sm" type="none"/>
                <a:tailEnd len="sm" w="sm" type="none"/>
              </a:ln>
            </p:spPr>
          </p:cxnSp>
          <p:sp>
            <p:nvSpPr>
              <p:cNvPr id="506" name="Google Shape;506;g1a5b97a7942_6_302"/>
              <p:cNvSpPr/>
              <p:nvPr/>
            </p:nvSpPr>
            <p:spPr>
              <a:xfrm>
                <a:off x="53009" y="791149"/>
                <a:ext cx="3931920" cy="28388"/>
              </a:xfrm>
              <a:prstGeom prst="rect">
                <a:avLst/>
              </a:prstGeom>
              <a:solidFill>
                <a:srgbClr val="015D8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rgbClr val="FFFFFF"/>
                  </a:solidFill>
                  <a:latin typeface="Calibri"/>
                  <a:ea typeface="Calibri"/>
                  <a:cs typeface="Calibri"/>
                  <a:sym typeface="Calibri"/>
                </a:endParaRPr>
              </a:p>
            </p:txBody>
          </p:sp>
        </p:grpSp>
      </p:grpSp>
      <p:grpSp>
        <p:nvGrpSpPr>
          <p:cNvPr id="507" name="Google Shape;507;g1a5b97a7942_6_302"/>
          <p:cNvGrpSpPr/>
          <p:nvPr/>
        </p:nvGrpSpPr>
        <p:grpSpPr>
          <a:xfrm>
            <a:off x="1747327" y="454847"/>
            <a:ext cx="6524030" cy="4557567"/>
            <a:chOff x="803869" y="606463"/>
            <a:chExt cx="8698706" cy="6076755"/>
          </a:xfrm>
        </p:grpSpPr>
        <p:grpSp>
          <p:nvGrpSpPr>
            <p:cNvPr id="508" name="Google Shape;508;g1a5b97a7942_6_302"/>
            <p:cNvGrpSpPr/>
            <p:nvPr/>
          </p:nvGrpSpPr>
          <p:grpSpPr>
            <a:xfrm>
              <a:off x="2108760" y="835534"/>
              <a:ext cx="4941196" cy="811621"/>
              <a:chOff x="1967590" y="1853140"/>
              <a:chExt cx="6588265" cy="1082163"/>
            </a:xfrm>
          </p:grpSpPr>
          <p:sp>
            <p:nvSpPr>
              <p:cNvPr id="509" name="Google Shape;509;g1a5b97a7942_6_302"/>
              <p:cNvSpPr txBox="1"/>
              <p:nvPr/>
            </p:nvSpPr>
            <p:spPr>
              <a:xfrm>
                <a:off x="5702555" y="1853140"/>
                <a:ext cx="2853300" cy="7386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1" i="0" lang="en" sz="1050" u="none" cap="none" strike="noStrike">
                    <a:solidFill>
                      <a:srgbClr val="000000"/>
                    </a:solidFill>
                    <a:latin typeface="Arial"/>
                    <a:ea typeface="Arial"/>
                    <a:cs typeface="Arial"/>
                    <a:sym typeface="Arial"/>
                  </a:rPr>
                  <a:t>Understand DSAN analytics inbox</a:t>
                </a:r>
                <a:endParaRPr b="0" i="0" sz="1400" u="none" cap="none" strike="noStrike">
                  <a:solidFill>
                    <a:srgbClr val="000000"/>
                  </a:solidFill>
                  <a:latin typeface="Arial"/>
                  <a:ea typeface="Arial"/>
                  <a:cs typeface="Arial"/>
                  <a:sym typeface="Arial"/>
                </a:endParaRPr>
              </a:p>
            </p:txBody>
          </p:sp>
          <p:sp>
            <p:nvSpPr>
              <p:cNvPr id="510" name="Google Shape;510;g1a5b97a7942_6_302"/>
              <p:cNvSpPr txBox="1"/>
              <p:nvPr/>
            </p:nvSpPr>
            <p:spPr>
              <a:xfrm>
                <a:off x="1967590" y="2545454"/>
                <a:ext cx="3166907" cy="3898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25"/>
                  <a:buFont typeface="Arial"/>
                  <a:buNone/>
                </a:pPr>
                <a:r>
                  <a:t/>
                </a:r>
                <a:endParaRPr b="0" i="0" sz="825" u="none" cap="none" strike="noStrike">
                  <a:solidFill>
                    <a:srgbClr val="595959"/>
                  </a:solidFill>
                  <a:latin typeface="Arial"/>
                  <a:ea typeface="Arial"/>
                  <a:cs typeface="Arial"/>
                  <a:sym typeface="Arial"/>
                </a:endParaRPr>
              </a:p>
            </p:txBody>
          </p:sp>
        </p:grpSp>
        <p:grpSp>
          <p:nvGrpSpPr>
            <p:cNvPr id="511" name="Google Shape;511;g1a5b97a7942_6_302"/>
            <p:cNvGrpSpPr/>
            <p:nvPr/>
          </p:nvGrpSpPr>
          <p:grpSpPr>
            <a:xfrm>
              <a:off x="6747901" y="2916403"/>
              <a:ext cx="2754674" cy="1015646"/>
              <a:chOff x="8153273" y="4586298"/>
              <a:chExt cx="3672900" cy="1354196"/>
            </a:xfrm>
          </p:grpSpPr>
          <p:sp>
            <p:nvSpPr>
              <p:cNvPr id="512" name="Google Shape;512;g1a5b97a7942_6_302"/>
              <p:cNvSpPr txBox="1"/>
              <p:nvPr/>
            </p:nvSpPr>
            <p:spPr>
              <a:xfrm>
                <a:off x="8153273" y="4586298"/>
                <a:ext cx="3672900" cy="7386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1" i="0" lang="en" sz="1050" u="none" cap="none" strike="noStrike">
                    <a:solidFill>
                      <a:srgbClr val="000000"/>
                    </a:solidFill>
                    <a:latin typeface="Arial"/>
                    <a:ea typeface="Arial"/>
                    <a:cs typeface="Arial"/>
                    <a:sym typeface="Arial"/>
                  </a:rPr>
                  <a:t>Finalize as perfect candidate for Chatbot</a:t>
                </a:r>
                <a:endParaRPr b="0" i="0" sz="1400" u="none" cap="none" strike="noStrike">
                  <a:solidFill>
                    <a:srgbClr val="000000"/>
                  </a:solidFill>
                  <a:latin typeface="Arial"/>
                  <a:ea typeface="Arial"/>
                  <a:cs typeface="Arial"/>
                  <a:sym typeface="Arial"/>
                </a:endParaRPr>
              </a:p>
            </p:txBody>
          </p:sp>
          <p:sp>
            <p:nvSpPr>
              <p:cNvPr id="513" name="Google Shape;513;g1a5b97a7942_6_302"/>
              <p:cNvSpPr txBox="1"/>
              <p:nvPr/>
            </p:nvSpPr>
            <p:spPr>
              <a:xfrm>
                <a:off x="8153273" y="5324894"/>
                <a:ext cx="31668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25"/>
                  <a:buFont typeface="Arial"/>
                  <a:buNone/>
                </a:pPr>
                <a:r>
                  <a:rPr b="0" i="0" lang="en" sz="825" u="none" cap="none" strike="noStrike">
                    <a:solidFill>
                      <a:srgbClr val="595959"/>
                    </a:solidFill>
                    <a:latin typeface="Arial"/>
                    <a:ea typeface="Arial"/>
                    <a:cs typeface="Arial"/>
                    <a:sym typeface="Arial"/>
                  </a:rPr>
                  <a:t>Nuanced variation of same questions posed</a:t>
                </a:r>
                <a:endParaRPr b="0" i="0" sz="1400" u="none" cap="none" strike="noStrike">
                  <a:solidFill>
                    <a:srgbClr val="000000"/>
                  </a:solidFill>
                  <a:latin typeface="Arial"/>
                  <a:ea typeface="Arial"/>
                  <a:cs typeface="Arial"/>
                  <a:sym typeface="Arial"/>
                </a:endParaRPr>
              </a:p>
            </p:txBody>
          </p:sp>
        </p:grpSp>
        <p:grpSp>
          <p:nvGrpSpPr>
            <p:cNvPr id="514" name="Google Shape;514;g1a5b97a7942_6_302"/>
            <p:cNvGrpSpPr/>
            <p:nvPr/>
          </p:nvGrpSpPr>
          <p:grpSpPr>
            <a:xfrm>
              <a:off x="803869" y="2467975"/>
              <a:ext cx="2375180" cy="736025"/>
              <a:chOff x="1903181" y="4224436"/>
              <a:chExt cx="3166908" cy="981364"/>
            </a:xfrm>
          </p:grpSpPr>
          <p:sp>
            <p:nvSpPr>
              <p:cNvPr id="515" name="Google Shape;515;g1a5b97a7942_6_302"/>
              <p:cNvSpPr txBox="1"/>
              <p:nvPr/>
            </p:nvSpPr>
            <p:spPr>
              <a:xfrm>
                <a:off x="1903181" y="4224436"/>
                <a:ext cx="2961528" cy="45140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1" i="0" lang="en" sz="1050" u="none" cap="none" strike="noStrike">
                    <a:solidFill>
                      <a:srgbClr val="000000"/>
                    </a:solidFill>
                    <a:latin typeface="Arial"/>
                    <a:ea typeface="Arial"/>
                    <a:cs typeface="Arial"/>
                    <a:sym typeface="Arial"/>
                  </a:rPr>
                  <a:t>Data Preprocessing</a:t>
                </a:r>
                <a:endParaRPr b="0" i="0" sz="1400" u="none" cap="none" strike="noStrike">
                  <a:solidFill>
                    <a:srgbClr val="000000"/>
                  </a:solidFill>
                  <a:latin typeface="Arial"/>
                  <a:ea typeface="Arial"/>
                  <a:cs typeface="Arial"/>
                  <a:sym typeface="Arial"/>
                </a:endParaRPr>
              </a:p>
            </p:txBody>
          </p:sp>
          <p:sp>
            <p:nvSpPr>
              <p:cNvPr id="516" name="Google Shape;516;g1a5b97a7942_6_302"/>
              <p:cNvSpPr txBox="1"/>
              <p:nvPr/>
            </p:nvSpPr>
            <p:spPr>
              <a:xfrm>
                <a:off x="1903181" y="4590248"/>
                <a:ext cx="3166908" cy="6155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25"/>
                  <a:buFont typeface="Arial"/>
                  <a:buNone/>
                </a:pPr>
                <a:r>
                  <a:rPr b="0" i="0" lang="en" sz="825" u="none" cap="none" strike="noStrike">
                    <a:solidFill>
                      <a:srgbClr val="595959"/>
                    </a:solidFill>
                    <a:latin typeface="Arial"/>
                    <a:ea typeface="Arial"/>
                    <a:cs typeface="Arial"/>
                    <a:sym typeface="Arial"/>
                  </a:rPr>
                  <a:t>Going through inbox and identifying candidate emails</a:t>
                </a:r>
                <a:endParaRPr b="0" i="0" sz="1400" u="none" cap="none" strike="noStrike">
                  <a:solidFill>
                    <a:srgbClr val="000000"/>
                  </a:solidFill>
                  <a:latin typeface="Arial"/>
                  <a:ea typeface="Arial"/>
                  <a:cs typeface="Arial"/>
                  <a:sym typeface="Arial"/>
                </a:endParaRPr>
              </a:p>
            </p:txBody>
          </p:sp>
        </p:grpSp>
        <p:grpSp>
          <p:nvGrpSpPr>
            <p:cNvPr id="517" name="Google Shape;517;g1a5b97a7942_6_302"/>
            <p:cNvGrpSpPr/>
            <p:nvPr/>
          </p:nvGrpSpPr>
          <p:grpSpPr>
            <a:xfrm>
              <a:off x="3349531" y="5608530"/>
              <a:ext cx="2614068" cy="1074688"/>
              <a:chOff x="5658220" y="4434298"/>
              <a:chExt cx="3485424" cy="1432912"/>
            </a:xfrm>
          </p:grpSpPr>
          <p:sp>
            <p:nvSpPr>
              <p:cNvPr id="518" name="Google Shape;518;g1a5b97a7942_6_302"/>
              <p:cNvSpPr txBox="1"/>
              <p:nvPr/>
            </p:nvSpPr>
            <p:spPr>
              <a:xfrm>
                <a:off x="5658220" y="4434298"/>
                <a:ext cx="3485424" cy="45140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1" i="0" lang="en" sz="1050" u="none" cap="none" strike="noStrike">
                    <a:solidFill>
                      <a:srgbClr val="000000"/>
                    </a:solidFill>
                    <a:latin typeface="Arial"/>
                    <a:ea typeface="Arial"/>
                    <a:cs typeface="Arial"/>
                    <a:sym typeface="Arial"/>
                  </a:rPr>
                  <a:t>Model Fitting &amp;  Evaluation</a:t>
                </a:r>
                <a:endParaRPr b="0" i="0" sz="1400" u="none" cap="none" strike="noStrike">
                  <a:solidFill>
                    <a:srgbClr val="000000"/>
                  </a:solidFill>
                  <a:latin typeface="Arial"/>
                  <a:ea typeface="Arial"/>
                  <a:cs typeface="Arial"/>
                  <a:sym typeface="Arial"/>
                </a:endParaRPr>
              </a:p>
            </p:txBody>
          </p:sp>
          <p:sp>
            <p:nvSpPr>
              <p:cNvPr id="519" name="Google Shape;519;g1a5b97a7942_6_302"/>
              <p:cNvSpPr txBox="1"/>
              <p:nvPr/>
            </p:nvSpPr>
            <p:spPr>
              <a:xfrm>
                <a:off x="5803943" y="4800110"/>
                <a:ext cx="3166800" cy="106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25"/>
                  <a:buFont typeface="Arial"/>
                  <a:buNone/>
                </a:pPr>
                <a:r>
                  <a:rPr b="0" i="0" lang="en" sz="825" u="none" cap="none" strike="noStrike">
                    <a:solidFill>
                      <a:srgbClr val="595959"/>
                    </a:solidFill>
                    <a:latin typeface="Arial"/>
                    <a:ea typeface="Arial"/>
                    <a:cs typeface="Arial"/>
                    <a:sym typeface="Arial"/>
                  </a:rPr>
                  <a:t>Trying models using Deep Learning, BERT. Deep Learning chatbot turned out to be the best model</a:t>
                </a:r>
                <a:endParaRPr b="0" i="0" sz="1400" u="none" cap="none" strike="noStrike">
                  <a:solidFill>
                    <a:srgbClr val="000000"/>
                  </a:solidFill>
                  <a:latin typeface="Arial"/>
                  <a:ea typeface="Arial"/>
                  <a:cs typeface="Arial"/>
                  <a:sym typeface="Arial"/>
                </a:endParaRPr>
              </a:p>
            </p:txBody>
          </p:sp>
        </p:grpSp>
        <p:grpSp>
          <p:nvGrpSpPr>
            <p:cNvPr id="520" name="Google Shape;520;g1a5b97a7942_6_302"/>
            <p:cNvGrpSpPr/>
            <p:nvPr/>
          </p:nvGrpSpPr>
          <p:grpSpPr>
            <a:xfrm>
              <a:off x="1083462" y="5608523"/>
              <a:ext cx="2375180" cy="747202"/>
              <a:chOff x="2487885" y="5641001"/>
              <a:chExt cx="3166907" cy="996269"/>
            </a:xfrm>
          </p:grpSpPr>
          <p:sp>
            <p:nvSpPr>
              <p:cNvPr id="521" name="Google Shape;521;g1a5b97a7942_6_302"/>
              <p:cNvSpPr txBox="1"/>
              <p:nvPr/>
            </p:nvSpPr>
            <p:spPr>
              <a:xfrm>
                <a:off x="2487885" y="5641001"/>
                <a:ext cx="2348308" cy="45140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1" i="0" lang="en" sz="1050" u="none" cap="none" strike="noStrike">
                    <a:solidFill>
                      <a:srgbClr val="000000"/>
                    </a:solidFill>
                    <a:latin typeface="Arial"/>
                    <a:ea typeface="Arial"/>
                    <a:cs typeface="Arial"/>
                    <a:sym typeface="Arial"/>
                  </a:rPr>
                  <a:t>Creating Dataset</a:t>
                </a:r>
                <a:endParaRPr b="0" i="0" sz="1400" u="none" cap="none" strike="noStrike">
                  <a:solidFill>
                    <a:srgbClr val="000000"/>
                  </a:solidFill>
                  <a:latin typeface="Arial"/>
                  <a:ea typeface="Arial"/>
                  <a:cs typeface="Arial"/>
                  <a:sym typeface="Arial"/>
                </a:endParaRPr>
              </a:p>
            </p:txBody>
          </p:sp>
          <p:sp>
            <p:nvSpPr>
              <p:cNvPr id="522" name="Google Shape;522;g1a5b97a7942_6_302"/>
              <p:cNvSpPr txBox="1"/>
              <p:nvPr/>
            </p:nvSpPr>
            <p:spPr>
              <a:xfrm>
                <a:off x="2487885" y="6021717"/>
                <a:ext cx="3166907" cy="6155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25"/>
                  <a:buFont typeface="Arial"/>
                  <a:buNone/>
                </a:pPr>
                <a:r>
                  <a:rPr b="0" i="0" lang="en" sz="825" u="none" cap="none" strike="noStrike">
                    <a:solidFill>
                      <a:srgbClr val="595959"/>
                    </a:solidFill>
                    <a:latin typeface="Arial"/>
                    <a:ea typeface="Arial"/>
                    <a:cs typeface="Arial"/>
                    <a:sym typeface="Arial"/>
                  </a:rPr>
                  <a:t>Creating dataset with questions, context, tags and answers</a:t>
                </a:r>
                <a:endParaRPr b="0" i="0" sz="1400" u="none" cap="none" strike="noStrike">
                  <a:solidFill>
                    <a:srgbClr val="000000"/>
                  </a:solidFill>
                  <a:latin typeface="Arial"/>
                  <a:ea typeface="Arial"/>
                  <a:cs typeface="Arial"/>
                  <a:sym typeface="Arial"/>
                </a:endParaRPr>
              </a:p>
            </p:txBody>
          </p:sp>
        </p:grpSp>
        <p:grpSp>
          <p:nvGrpSpPr>
            <p:cNvPr id="523" name="Google Shape;523;g1a5b97a7942_6_302"/>
            <p:cNvGrpSpPr/>
            <p:nvPr/>
          </p:nvGrpSpPr>
          <p:grpSpPr>
            <a:xfrm>
              <a:off x="1837207" y="606463"/>
              <a:ext cx="2375100" cy="1188710"/>
              <a:chOff x="3009539" y="-1021346"/>
              <a:chExt cx="3166800" cy="1584946"/>
            </a:xfrm>
          </p:grpSpPr>
          <p:sp>
            <p:nvSpPr>
              <p:cNvPr id="524" name="Google Shape;524;g1a5b97a7942_6_302"/>
              <p:cNvSpPr txBox="1"/>
              <p:nvPr/>
            </p:nvSpPr>
            <p:spPr>
              <a:xfrm>
                <a:off x="3009539" y="-1021346"/>
                <a:ext cx="2903700" cy="7386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1" i="0" lang="en" sz="1050" u="none" cap="none" strike="noStrike">
                    <a:solidFill>
                      <a:srgbClr val="000000"/>
                    </a:solidFill>
                    <a:latin typeface="Arial"/>
                    <a:ea typeface="Arial"/>
                    <a:cs typeface="Arial"/>
                    <a:sym typeface="Arial"/>
                  </a:rPr>
                  <a:t>Request data access permission</a:t>
                </a:r>
                <a:endParaRPr b="0" i="0" sz="1400" u="none" cap="none" strike="noStrike">
                  <a:solidFill>
                    <a:srgbClr val="000000"/>
                  </a:solidFill>
                  <a:latin typeface="Arial"/>
                  <a:ea typeface="Arial"/>
                  <a:cs typeface="Arial"/>
                  <a:sym typeface="Arial"/>
                </a:endParaRPr>
              </a:p>
            </p:txBody>
          </p:sp>
          <p:sp>
            <p:nvSpPr>
              <p:cNvPr id="525" name="Google Shape;525;g1a5b97a7942_6_302"/>
              <p:cNvSpPr txBox="1"/>
              <p:nvPr/>
            </p:nvSpPr>
            <p:spPr>
              <a:xfrm>
                <a:off x="3009539" y="-503500"/>
                <a:ext cx="3166800" cy="106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25"/>
                  <a:buFont typeface="Arial"/>
                  <a:buNone/>
                </a:pPr>
                <a:r>
                  <a:rPr b="0" i="0" lang="en" sz="825" u="none" cap="none" strike="noStrike">
                    <a:solidFill>
                      <a:srgbClr val="595959"/>
                    </a:solidFill>
                    <a:latin typeface="Arial"/>
                    <a:ea typeface="Arial"/>
                    <a:cs typeface="Arial"/>
                    <a:sym typeface="Arial"/>
                  </a:rPr>
                  <a:t>Obtaining permission from DSAN Admin for access to actual data(set of emails and response of the past </a:t>
                </a:r>
                <a:r>
                  <a:rPr lang="en" sz="825">
                    <a:solidFill>
                      <a:srgbClr val="595959"/>
                    </a:solidFill>
                  </a:rPr>
                  <a:t>2</a:t>
                </a:r>
                <a:r>
                  <a:rPr b="0" i="0" lang="en" sz="825" u="none" cap="none" strike="noStrike">
                    <a:solidFill>
                      <a:srgbClr val="595959"/>
                    </a:solidFill>
                    <a:latin typeface="Arial"/>
                    <a:ea typeface="Arial"/>
                    <a:cs typeface="Arial"/>
                    <a:sym typeface="Arial"/>
                  </a:rPr>
                  <a:t> years)</a:t>
                </a:r>
                <a:endParaRPr b="0" i="0" sz="1400" u="none" cap="none" strike="noStrike">
                  <a:solidFill>
                    <a:srgbClr val="000000"/>
                  </a:solidFill>
                  <a:latin typeface="Arial"/>
                  <a:ea typeface="Arial"/>
                  <a:cs typeface="Arial"/>
                  <a:sym typeface="Arial"/>
                </a:endParaRPr>
              </a:p>
            </p:txBody>
          </p:sp>
        </p:grpSp>
        <p:grpSp>
          <p:nvGrpSpPr>
            <p:cNvPr id="526" name="Google Shape;526;g1a5b97a7942_6_302"/>
            <p:cNvGrpSpPr/>
            <p:nvPr/>
          </p:nvGrpSpPr>
          <p:grpSpPr>
            <a:xfrm>
              <a:off x="5963599" y="5607270"/>
              <a:ext cx="3062250" cy="791161"/>
              <a:chOff x="9515662" y="4432632"/>
              <a:chExt cx="4083000" cy="1054881"/>
            </a:xfrm>
          </p:grpSpPr>
          <p:sp>
            <p:nvSpPr>
              <p:cNvPr id="527" name="Google Shape;527;g1a5b97a7942_6_302"/>
              <p:cNvSpPr txBox="1"/>
              <p:nvPr/>
            </p:nvSpPr>
            <p:spPr>
              <a:xfrm>
                <a:off x="9515662" y="4432632"/>
                <a:ext cx="4083000" cy="4515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1" i="0" lang="en" sz="1050" u="none" cap="none" strike="noStrike">
                    <a:solidFill>
                      <a:srgbClr val="000000"/>
                    </a:solidFill>
                    <a:latin typeface="Arial"/>
                    <a:ea typeface="Arial"/>
                    <a:cs typeface="Arial"/>
                    <a:sym typeface="Arial"/>
                  </a:rPr>
                  <a:t>Building an interface</a:t>
                </a:r>
                <a:endParaRPr b="0" i="0" sz="1400" u="none" cap="none" strike="noStrike">
                  <a:solidFill>
                    <a:srgbClr val="000000"/>
                  </a:solidFill>
                  <a:latin typeface="Arial"/>
                  <a:ea typeface="Arial"/>
                  <a:cs typeface="Arial"/>
                  <a:sym typeface="Arial"/>
                </a:endParaRPr>
              </a:p>
            </p:txBody>
          </p:sp>
          <p:sp>
            <p:nvSpPr>
              <p:cNvPr id="528" name="Google Shape;528;g1a5b97a7942_6_302"/>
              <p:cNvSpPr txBox="1"/>
              <p:nvPr/>
            </p:nvSpPr>
            <p:spPr>
              <a:xfrm>
                <a:off x="9809044" y="4885713"/>
                <a:ext cx="3166800" cy="601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Creation of a user-interactive interface using Flask</a:t>
                </a:r>
                <a:endParaRPr b="0" i="0" sz="800" u="none" cap="none" strike="noStrike">
                  <a:solidFill>
                    <a:srgbClr val="000000"/>
                  </a:solidFill>
                  <a:latin typeface="Arial"/>
                  <a:ea typeface="Arial"/>
                  <a:cs typeface="Arial"/>
                  <a:sym typeface="Arial"/>
                </a:endParaRPr>
              </a:p>
            </p:txBody>
          </p:sp>
        </p:grpSp>
      </p:grpSp>
      <p:grpSp>
        <p:nvGrpSpPr>
          <p:cNvPr id="529" name="Google Shape;529;g1a5b97a7942_6_302"/>
          <p:cNvGrpSpPr/>
          <p:nvPr/>
        </p:nvGrpSpPr>
        <p:grpSpPr>
          <a:xfrm>
            <a:off x="1134568" y="1480424"/>
            <a:ext cx="6852119" cy="2529722"/>
            <a:chOff x="-14990" y="1922398"/>
            <a:chExt cx="12181544" cy="3558978"/>
          </a:xfrm>
        </p:grpSpPr>
        <p:sp>
          <p:nvSpPr>
            <p:cNvPr id="530" name="Google Shape;530;g1a5b97a7942_6_302"/>
            <p:cNvSpPr/>
            <p:nvPr/>
          </p:nvSpPr>
          <p:spPr>
            <a:xfrm>
              <a:off x="-14288" y="2042710"/>
              <a:ext cx="12180842" cy="3342092"/>
            </a:xfrm>
            <a:custGeom>
              <a:rect b="b" l="l" r="r" t="t"/>
              <a:pathLst>
                <a:path extrusionOk="0" h="3429277" w="12162971">
                  <a:moveTo>
                    <a:pt x="0" y="3905"/>
                  </a:moveTo>
                  <a:lnTo>
                    <a:pt x="7940293" y="367"/>
                  </a:lnTo>
                  <a:cubicBezTo>
                    <a:pt x="7983510" y="-2582"/>
                    <a:pt x="8032753" y="13046"/>
                    <a:pt x="8072956" y="19386"/>
                  </a:cubicBezTo>
                  <a:cubicBezTo>
                    <a:pt x="9117985" y="324186"/>
                    <a:pt x="8795658" y="1585963"/>
                    <a:pt x="8069943" y="1571448"/>
                  </a:cubicBezTo>
                  <a:lnTo>
                    <a:pt x="1922465" y="1565256"/>
                  </a:lnTo>
                  <a:cubicBezTo>
                    <a:pt x="788443" y="1675947"/>
                    <a:pt x="838814" y="3365608"/>
                    <a:pt x="1901371" y="3429277"/>
                  </a:cubicBezTo>
                  <a:lnTo>
                    <a:pt x="12162971" y="3429277"/>
                  </a:lnTo>
                </a:path>
              </a:pathLst>
            </a:custGeom>
            <a:noFill/>
            <a:ln cap="flat" cmpd="sng" w="44132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rgbClr val="FFFFFF"/>
                </a:solidFill>
                <a:latin typeface="Calibri"/>
                <a:ea typeface="Calibri"/>
                <a:cs typeface="Calibri"/>
                <a:sym typeface="Calibri"/>
              </a:endParaRPr>
            </a:p>
          </p:txBody>
        </p:sp>
        <p:grpSp>
          <p:nvGrpSpPr>
            <p:cNvPr id="531" name="Google Shape;531;g1a5b97a7942_6_302"/>
            <p:cNvGrpSpPr/>
            <p:nvPr/>
          </p:nvGrpSpPr>
          <p:grpSpPr>
            <a:xfrm>
              <a:off x="-14990" y="1922398"/>
              <a:ext cx="12180842" cy="3558978"/>
              <a:chOff x="-14990" y="1922398"/>
              <a:chExt cx="12180842" cy="3558978"/>
            </a:xfrm>
          </p:grpSpPr>
          <p:sp>
            <p:nvSpPr>
              <p:cNvPr id="532" name="Google Shape;532;g1a5b97a7942_6_302"/>
              <p:cNvSpPr/>
              <p:nvPr/>
            </p:nvSpPr>
            <p:spPr>
              <a:xfrm>
                <a:off x="-14990" y="2031330"/>
                <a:ext cx="12180842" cy="3342092"/>
              </a:xfrm>
              <a:custGeom>
                <a:rect b="b" l="l" r="r" t="t"/>
                <a:pathLst>
                  <a:path extrusionOk="0" h="3429277" w="12162971">
                    <a:moveTo>
                      <a:pt x="0" y="3905"/>
                    </a:moveTo>
                    <a:lnTo>
                      <a:pt x="7940293" y="367"/>
                    </a:lnTo>
                    <a:cubicBezTo>
                      <a:pt x="7983510" y="-2582"/>
                      <a:pt x="8032753" y="13046"/>
                      <a:pt x="8072956" y="19386"/>
                    </a:cubicBezTo>
                    <a:cubicBezTo>
                      <a:pt x="9117985" y="324186"/>
                      <a:pt x="8795658" y="1585963"/>
                      <a:pt x="8069943" y="1571448"/>
                    </a:cubicBezTo>
                    <a:lnTo>
                      <a:pt x="1922465" y="1565256"/>
                    </a:lnTo>
                    <a:cubicBezTo>
                      <a:pt x="788443" y="1675947"/>
                      <a:pt x="838814" y="3365608"/>
                      <a:pt x="1901371" y="3429277"/>
                    </a:cubicBezTo>
                    <a:lnTo>
                      <a:pt x="12162971" y="3429277"/>
                    </a:lnTo>
                  </a:path>
                </a:pathLst>
              </a:custGeom>
              <a:noFill/>
              <a:ln cap="flat" cmpd="sng" w="22225">
                <a:solidFill>
                  <a:schemeClr val="l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rgbClr val="FFFFFF"/>
                  </a:solidFill>
                  <a:latin typeface="Calibri"/>
                  <a:ea typeface="Calibri"/>
                  <a:cs typeface="Calibri"/>
                  <a:sym typeface="Calibri"/>
                </a:endParaRPr>
              </a:p>
            </p:txBody>
          </p:sp>
          <p:grpSp>
            <p:nvGrpSpPr>
              <p:cNvPr id="533" name="Google Shape;533;g1a5b97a7942_6_302"/>
              <p:cNvGrpSpPr/>
              <p:nvPr/>
            </p:nvGrpSpPr>
            <p:grpSpPr>
              <a:xfrm>
                <a:off x="845605" y="1922398"/>
                <a:ext cx="7519855" cy="3558978"/>
                <a:chOff x="845605" y="1922398"/>
                <a:chExt cx="7519855" cy="3558978"/>
              </a:xfrm>
            </p:grpSpPr>
            <p:sp>
              <p:nvSpPr>
                <p:cNvPr id="534" name="Google Shape;534;g1a5b97a7942_6_302"/>
                <p:cNvSpPr/>
                <p:nvPr/>
              </p:nvSpPr>
              <p:spPr>
                <a:xfrm rot="5400000">
                  <a:off x="793951" y="1974052"/>
                  <a:ext cx="216086" cy="112778"/>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rgbClr val="FFFFFF"/>
                    </a:solidFill>
                    <a:latin typeface="Calibri"/>
                    <a:ea typeface="Calibri"/>
                    <a:cs typeface="Calibri"/>
                    <a:sym typeface="Calibri"/>
                  </a:endParaRPr>
                </a:p>
              </p:txBody>
            </p:sp>
            <p:sp>
              <p:nvSpPr>
                <p:cNvPr id="535" name="Google Shape;535;g1a5b97a7942_6_302"/>
                <p:cNvSpPr/>
                <p:nvPr/>
              </p:nvSpPr>
              <p:spPr>
                <a:xfrm rot="5400000">
                  <a:off x="4513529" y="1974052"/>
                  <a:ext cx="216086" cy="112778"/>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rgbClr val="FFFFFF"/>
                    </a:solidFill>
                    <a:latin typeface="Calibri"/>
                    <a:ea typeface="Calibri"/>
                    <a:cs typeface="Calibri"/>
                    <a:sym typeface="Calibri"/>
                  </a:endParaRPr>
                </a:p>
              </p:txBody>
            </p:sp>
            <p:sp>
              <p:nvSpPr>
                <p:cNvPr id="536" name="Google Shape;536;g1a5b97a7942_6_302"/>
                <p:cNvSpPr/>
                <p:nvPr/>
              </p:nvSpPr>
              <p:spPr>
                <a:xfrm rot="10800000">
                  <a:off x="959881" y="4392865"/>
                  <a:ext cx="216086" cy="112778"/>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rgbClr val="FFFFFF"/>
                    </a:solidFill>
                    <a:latin typeface="Calibri"/>
                    <a:ea typeface="Calibri"/>
                    <a:cs typeface="Calibri"/>
                    <a:sym typeface="Calibri"/>
                  </a:endParaRPr>
                </a:p>
              </p:txBody>
            </p:sp>
            <p:sp>
              <p:nvSpPr>
                <p:cNvPr id="537" name="Google Shape;537;g1a5b97a7942_6_302"/>
                <p:cNvSpPr/>
                <p:nvPr/>
              </p:nvSpPr>
              <p:spPr>
                <a:xfrm rot="-5400000">
                  <a:off x="5823992" y="3505672"/>
                  <a:ext cx="216086" cy="112778"/>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rgbClr val="FFFFFF"/>
                    </a:solidFill>
                    <a:latin typeface="Calibri"/>
                    <a:ea typeface="Calibri"/>
                    <a:cs typeface="Calibri"/>
                    <a:sym typeface="Calibri"/>
                  </a:endParaRPr>
                </a:p>
              </p:txBody>
            </p:sp>
            <p:sp>
              <p:nvSpPr>
                <p:cNvPr id="538" name="Google Shape;538;g1a5b97a7942_6_302"/>
                <p:cNvSpPr/>
                <p:nvPr/>
              </p:nvSpPr>
              <p:spPr>
                <a:xfrm rot="5400000">
                  <a:off x="7787036" y="1979589"/>
                  <a:ext cx="216086" cy="112778"/>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rgbClr val="FFFFFF"/>
                    </a:solidFill>
                    <a:latin typeface="Calibri"/>
                    <a:ea typeface="Calibri"/>
                    <a:cs typeface="Calibri"/>
                    <a:sym typeface="Calibri"/>
                  </a:endParaRPr>
                </a:p>
              </p:txBody>
            </p:sp>
            <p:sp>
              <p:nvSpPr>
                <p:cNvPr id="539" name="Google Shape;539;g1a5b97a7942_6_302"/>
                <p:cNvSpPr/>
                <p:nvPr/>
              </p:nvSpPr>
              <p:spPr>
                <a:xfrm rot="5400000">
                  <a:off x="4481450" y="5311778"/>
                  <a:ext cx="216086" cy="112778"/>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rgbClr val="FFFFFF"/>
                    </a:solidFill>
                    <a:latin typeface="Calibri"/>
                    <a:ea typeface="Calibri"/>
                    <a:cs typeface="Calibri"/>
                    <a:sym typeface="Calibri"/>
                  </a:endParaRPr>
                </a:p>
              </p:txBody>
            </p:sp>
            <p:sp>
              <p:nvSpPr>
                <p:cNvPr id="540" name="Google Shape;540;g1a5b97a7942_6_302"/>
                <p:cNvSpPr/>
                <p:nvPr/>
              </p:nvSpPr>
              <p:spPr>
                <a:xfrm rot="5400000">
                  <a:off x="8201028" y="5316944"/>
                  <a:ext cx="216086" cy="112778"/>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rgbClr val="FFFFFF"/>
                    </a:solidFill>
                    <a:latin typeface="Calibri"/>
                    <a:ea typeface="Calibri"/>
                    <a:cs typeface="Calibri"/>
                    <a:sym typeface="Calibri"/>
                  </a:endParaRPr>
                </a:p>
              </p:txBody>
            </p:sp>
          </p:grpSp>
        </p:grpSp>
      </p:grpSp>
      <p:grpSp>
        <p:nvGrpSpPr>
          <p:cNvPr id="541" name="Google Shape;541;g1a5b97a7942_6_302"/>
          <p:cNvGrpSpPr/>
          <p:nvPr/>
        </p:nvGrpSpPr>
        <p:grpSpPr>
          <a:xfrm>
            <a:off x="2137661" y="1199916"/>
            <a:ext cx="4945126" cy="2882618"/>
            <a:chOff x="1326214" y="1599888"/>
            <a:chExt cx="6593501" cy="3843490"/>
          </a:xfrm>
        </p:grpSpPr>
        <p:grpSp>
          <p:nvGrpSpPr>
            <p:cNvPr id="542" name="Google Shape;542;g1a5b97a7942_6_302"/>
            <p:cNvGrpSpPr/>
            <p:nvPr/>
          </p:nvGrpSpPr>
          <p:grpSpPr>
            <a:xfrm>
              <a:off x="4130538" y="1599888"/>
              <a:ext cx="737472" cy="737471"/>
              <a:chOff x="5507384" y="1554292"/>
              <a:chExt cx="983296" cy="983294"/>
            </a:xfrm>
          </p:grpSpPr>
          <p:grpSp>
            <p:nvGrpSpPr>
              <p:cNvPr id="543" name="Google Shape;543;g1a5b97a7942_6_302"/>
              <p:cNvGrpSpPr/>
              <p:nvPr/>
            </p:nvGrpSpPr>
            <p:grpSpPr>
              <a:xfrm>
                <a:off x="5507384" y="1554292"/>
                <a:ext cx="983296" cy="983294"/>
                <a:chOff x="5507384" y="1554292"/>
                <a:chExt cx="983296" cy="983294"/>
              </a:xfrm>
            </p:grpSpPr>
            <p:sp>
              <p:nvSpPr>
                <p:cNvPr id="544" name="Google Shape;544;g1a5b97a7942_6_302"/>
                <p:cNvSpPr/>
                <p:nvPr/>
              </p:nvSpPr>
              <p:spPr>
                <a:xfrm>
                  <a:off x="5507384" y="1554292"/>
                  <a:ext cx="983296" cy="983294"/>
                </a:xfrm>
                <a:prstGeom prst="ellipse">
                  <a:avLst/>
                </a:prstGeom>
                <a:solidFill>
                  <a:schemeClr val="lt2"/>
                </a:solidFill>
                <a:ln cap="flat" cmpd="sng" w="12700">
                  <a:solidFill>
                    <a:srgbClr val="7F7F7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rgbClr val="FFFFFF"/>
                    </a:solidFill>
                    <a:latin typeface="Calibri"/>
                    <a:ea typeface="Calibri"/>
                    <a:cs typeface="Calibri"/>
                    <a:sym typeface="Calibri"/>
                  </a:endParaRPr>
                </a:p>
              </p:txBody>
            </p:sp>
            <p:sp>
              <p:nvSpPr>
                <p:cNvPr id="545" name="Google Shape;545;g1a5b97a7942_6_302"/>
                <p:cNvSpPr/>
                <p:nvPr/>
              </p:nvSpPr>
              <p:spPr>
                <a:xfrm>
                  <a:off x="5606805" y="1653713"/>
                  <a:ext cx="784455" cy="784452"/>
                </a:xfrm>
                <a:prstGeom prst="ellipse">
                  <a:avLst/>
                </a:prstGeom>
                <a:gradFill>
                  <a:gsLst>
                    <a:gs pos="0">
                      <a:srgbClr val="25AD89"/>
                    </a:gs>
                    <a:gs pos="2000">
                      <a:srgbClr val="25AD89"/>
                    </a:gs>
                    <a:gs pos="93000">
                      <a:srgbClr val="1F9072"/>
                    </a:gs>
                    <a:gs pos="100000">
                      <a:srgbClr val="1F907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rgbClr val="FFFFFF"/>
                    </a:solidFill>
                    <a:latin typeface="Calibri"/>
                    <a:ea typeface="Calibri"/>
                    <a:cs typeface="Calibri"/>
                    <a:sym typeface="Calibri"/>
                  </a:endParaRPr>
                </a:p>
              </p:txBody>
            </p:sp>
          </p:grpSp>
          <p:sp>
            <p:nvSpPr>
              <p:cNvPr id="546" name="Google Shape;546;g1a5b97a7942_6_302"/>
              <p:cNvSpPr txBox="1"/>
              <p:nvPr/>
            </p:nvSpPr>
            <p:spPr>
              <a:xfrm>
                <a:off x="5662472" y="1661218"/>
                <a:ext cx="673120" cy="8412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75"/>
                  <a:buFont typeface="Arial"/>
                  <a:buNone/>
                </a:pPr>
                <a:r>
                  <a:rPr b="1" i="0" lang="en" sz="2475" u="none" cap="none" strike="noStrike">
                    <a:solidFill>
                      <a:srgbClr val="FFFFFF"/>
                    </a:solidFill>
                    <a:latin typeface="Federo"/>
                    <a:ea typeface="Federo"/>
                    <a:cs typeface="Federo"/>
                    <a:sym typeface="Federo"/>
                  </a:rPr>
                  <a:t>2</a:t>
                </a:r>
                <a:endParaRPr b="0" i="0" sz="1400" u="none" cap="none" strike="noStrike">
                  <a:solidFill>
                    <a:srgbClr val="000000"/>
                  </a:solidFill>
                  <a:latin typeface="Arial"/>
                  <a:ea typeface="Arial"/>
                  <a:cs typeface="Arial"/>
                  <a:sym typeface="Arial"/>
                </a:endParaRPr>
              </a:p>
            </p:txBody>
          </p:sp>
        </p:grpSp>
        <p:grpSp>
          <p:nvGrpSpPr>
            <p:cNvPr id="547" name="Google Shape;547;g1a5b97a7942_6_302"/>
            <p:cNvGrpSpPr/>
            <p:nvPr/>
          </p:nvGrpSpPr>
          <p:grpSpPr>
            <a:xfrm>
              <a:off x="5532700" y="3004777"/>
              <a:ext cx="737472" cy="737471"/>
              <a:chOff x="7376934" y="3081730"/>
              <a:chExt cx="983296" cy="983294"/>
            </a:xfrm>
          </p:grpSpPr>
          <p:grpSp>
            <p:nvGrpSpPr>
              <p:cNvPr id="548" name="Google Shape;548;g1a5b97a7942_6_302"/>
              <p:cNvGrpSpPr/>
              <p:nvPr/>
            </p:nvGrpSpPr>
            <p:grpSpPr>
              <a:xfrm>
                <a:off x="7376934" y="3081730"/>
                <a:ext cx="983296" cy="983294"/>
                <a:chOff x="7376934" y="3081730"/>
                <a:chExt cx="983296" cy="983294"/>
              </a:xfrm>
            </p:grpSpPr>
            <p:sp>
              <p:nvSpPr>
                <p:cNvPr id="549" name="Google Shape;549;g1a5b97a7942_6_302"/>
                <p:cNvSpPr/>
                <p:nvPr/>
              </p:nvSpPr>
              <p:spPr>
                <a:xfrm>
                  <a:off x="7376934" y="3081730"/>
                  <a:ext cx="983296" cy="983294"/>
                </a:xfrm>
                <a:prstGeom prst="ellipse">
                  <a:avLst/>
                </a:prstGeom>
                <a:solidFill>
                  <a:schemeClr val="lt2"/>
                </a:solidFill>
                <a:ln cap="flat" cmpd="sng" w="12700">
                  <a:solidFill>
                    <a:srgbClr val="7F7F7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rgbClr val="FFFFFF"/>
                    </a:solidFill>
                    <a:latin typeface="Calibri"/>
                    <a:ea typeface="Calibri"/>
                    <a:cs typeface="Calibri"/>
                    <a:sym typeface="Calibri"/>
                  </a:endParaRPr>
                </a:p>
              </p:txBody>
            </p:sp>
            <p:sp>
              <p:nvSpPr>
                <p:cNvPr id="550" name="Google Shape;550;g1a5b97a7942_6_302"/>
                <p:cNvSpPr/>
                <p:nvPr/>
              </p:nvSpPr>
              <p:spPr>
                <a:xfrm>
                  <a:off x="7476355" y="3181151"/>
                  <a:ext cx="784455" cy="784452"/>
                </a:xfrm>
                <a:prstGeom prst="ellipse">
                  <a:avLst/>
                </a:prstGeom>
                <a:gradFill>
                  <a:gsLst>
                    <a:gs pos="0">
                      <a:srgbClr val="3B556D"/>
                    </a:gs>
                    <a:gs pos="93000">
                      <a:srgbClr val="202E3B"/>
                    </a:gs>
                    <a:gs pos="100000">
                      <a:srgbClr val="202E3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rgbClr val="FFFFFF"/>
                    </a:solidFill>
                    <a:latin typeface="Calibri"/>
                    <a:ea typeface="Calibri"/>
                    <a:cs typeface="Calibri"/>
                    <a:sym typeface="Calibri"/>
                  </a:endParaRPr>
                </a:p>
              </p:txBody>
            </p:sp>
          </p:grpSp>
          <p:sp>
            <p:nvSpPr>
              <p:cNvPr id="551" name="Google Shape;551;g1a5b97a7942_6_302"/>
              <p:cNvSpPr txBox="1"/>
              <p:nvPr/>
            </p:nvSpPr>
            <p:spPr>
              <a:xfrm>
                <a:off x="7532022" y="3188656"/>
                <a:ext cx="673120" cy="8412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75"/>
                  <a:buFont typeface="Arial"/>
                  <a:buNone/>
                </a:pPr>
                <a:r>
                  <a:rPr b="1" i="0" lang="en" sz="2475" u="none" cap="none" strike="noStrike">
                    <a:solidFill>
                      <a:srgbClr val="FFFFFF"/>
                    </a:solidFill>
                    <a:latin typeface="Federo"/>
                    <a:ea typeface="Federo"/>
                    <a:cs typeface="Federo"/>
                    <a:sym typeface="Federo"/>
                  </a:rPr>
                  <a:t>3</a:t>
                </a:r>
                <a:endParaRPr b="0" i="0" sz="1400" u="none" cap="none" strike="noStrike">
                  <a:solidFill>
                    <a:srgbClr val="000000"/>
                  </a:solidFill>
                  <a:latin typeface="Arial"/>
                  <a:ea typeface="Arial"/>
                  <a:cs typeface="Arial"/>
                  <a:sym typeface="Arial"/>
                </a:endParaRPr>
              </a:p>
            </p:txBody>
          </p:sp>
        </p:grpSp>
        <p:grpSp>
          <p:nvGrpSpPr>
            <p:cNvPr id="552" name="Google Shape;552;g1a5b97a7942_6_302"/>
            <p:cNvGrpSpPr/>
            <p:nvPr/>
          </p:nvGrpSpPr>
          <p:grpSpPr>
            <a:xfrm>
              <a:off x="2728376" y="3004777"/>
              <a:ext cx="737472" cy="737471"/>
              <a:chOff x="3637835" y="3081730"/>
              <a:chExt cx="983296" cy="983294"/>
            </a:xfrm>
          </p:grpSpPr>
          <p:grpSp>
            <p:nvGrpSpPr>
              <p:cNvPr id="553" name="Google Shape;553;g1a5b97a7942_6_302"/>
              <p:cNvGrpSpPr/>
              <p:nvPr/>
            </p:nvGrpSpPr>
            <p:grpSpPr>
              <a:xfrm>
                <a:off x="3637835" y="3081730"/>
                <a:ext cx="983296" cy="983294"/>
                <a:chOff x="3637835" y="3081730"/>
                <a:chExt cx="983296" cy="983294"/>
              </a:xfrm>
            </p:grpSpPr>
            <p:sp>
              <p:nvSpPr>
                <p:cNvPr id="554" name="Google Shape;554;g1a5b97a7942_6_302"/>
                <p:cNvSpPr/>
                <p:nvPr/>
              </p:nvSpPr>
              <p:spPr>
                <a:xfrm>
                  <a:off x="3637835" y="3081730"/>
                  <a:ext cx="983296" cy="983294"/>
                </a:xfrm>
                <a:prstGeom prst="ellipse">
                  <a:avLst/>
                </a:prstGeom>
                <a:solidFill>
                  <a:schemeClr val="lt2"/>
                </a:solidFill>
                <a:ln cap="flat" cmpd="sng" w="12700">
                  <a:solidFill>
                    <a:srgbClr val="7F7F7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rgbClr val="FFFFFF"/>
                    </a:solidFill>
                    <a:latin typeface="Calibri"/>
                    <a:ea typeface="Calibri"/>
                    <a:cs typeface="Calibri"/>
                    <a:sym typeface="Calibri"/>
                  </a:endParaRPr>
                </a:p>
              </p:txBody>
            </p:sp>
            <p:sp>
              <p:nvSpPr>
                <p:cNvPr id="555" name="Google Shape;555;g1a5b97a7942_6_302"/>
                <p:cNvSpPr/>
                <p:nvPr/>
              </p:nvSpPr>
              <p:spPr>
                <a:xfrm>
                  <a:off x="3737256" y="3181151"/>
                  <a:ext cx="784455" cy="784452"/>
                </a:xfrm>
                <a:prstGeom prst="ellipse">
                  <a:avLst/>
                </a:prstGeom>
                <a:gradFill>
                  <a:gsLst>
                    <a:gs pos="0">
                      <a:srgbClr val="DFBE45"/>
                    </a:gs>
                    <a:gs pos="93000">
                      <a:srgbClr val="CBA723"/>
                    </a:gs>
                    <a:gs pos="100000">
                      <a:srgbClr val="CBA72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rgbClr val="FFFFFF"/>
                    </a:solidFill>
                    <a:latin typeface="Calibri"/>
                    <a:ea typeface="Calibri"/>
                    <a:cs typeface="Calibri"/>
                    <a:sym typeface="Calibri"/>
                  </a:endParaRPr>
                </a:p>
              </p:txBody>
            </p:sp>
          </p:grpSp>
          <p:sp>
            <p:nvSpPr>
              <p:cNvPr id="556" name="Google Shape;556;g1a5b97a7942_6_302"/>
              <p:cNvSpPr txBox="1"/>
              <p:nvPr/>
            </p:nvSpPr>
            <p:spPr>
              <a:xfrm>
                <a:off x="3792923" y="3188656"/>
                <a:ext cx="673120" cy="8412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75"/>
                  <a:buFont typeface="Arial"/>
                  <a:buNone/>
                </a:pPr>
                <a:r>
                  <a:rPr b="1" i="0" lang="en" sz="2475" u="none" cap="none" strike="noStrike">
                    <a:solidFill>
                      <a:srgbClr val="FFFFFF"/>
                    </a:solidFill>
                    <a:latin typeface="Federo"/>
                    <a:ea typeface="Federo"/>
                    <a:cs typeface="Federo"/>
                    <a:sym typeface="Federo"/>
                  </a:rPr>
                  <a:t>4</a:t>
                </a:r>
                <a:endParaRPr b="0" i="0" sz="1400" u="none" cap="none" strike="noStrike">
                  <a:solidFill>
                    <a:srgbClr val="000000"/>
                  </a:solidFill>
                  <a:latin typeface="Arial"/>
                  <a:ea typeface="Arial"/>
                  <a:cs typeface="Arial"/>
                  <a:sym typeface="Arial"/>
                </a:endParaRPr>
              </a:p>
            </p:txBody>
          </p:sp>
        </p:grpSp>
        <p:grpSp>
          <p:nvGrpSpPr>
            <p:cNvPr id="557" name="Google Shape;557;g1a5b97a7942_6_302"/>
            <p:cNvGrpSpPr/>
            <p:nvPr/>
          </p:nvGrpSpPr>
          <p:grpSpPr>
            <a:xfrm>
              <a:off x="1593886" y="4705907"/>
              <a:ext cx="737472" cy="737471"/>
              <a:chOff x="2052393" y="4894978"/>
              <a:chExt cx="983296" cy="983294"/>
            </a:xfrm>
          </p:grpSpPr>
          <p:grpSp>
            <p:nvGrpSpPr>
              <p:cNvPr id="558" name="Google Shape;558;g1a5b97a7942_6_302"/>
              <p:cNvGrpSpPr/>
              <p:nvPr/>
            </p:nvGrpSpPr>
            <p:grpSpPr>
              <a:xfrm>
                <a:off x="2052393" y="4894978"/>
                <a:ext cx="983296" cy="983294"/>
                <a:chOff x="2052393" y="4894978"/>
                <a:chExt cx="983296" cy="983294"/>
              </a:xfrm>
            </p:grpSpPr>
            <p:sp>
              <p:nvSpPr>
                <p:cNvPr id="559" name="Google Shape;559;g1a5b97a7942_6_302"/>
                <p:cNvSpPr/>
                <p:nvPr/>
              </p:nvSpPr>
              <p:spPr>
                <a:xfrm>
                  <a:off x="2052393" y="4894978"/>
                  <a:ext cx="983296" cy="983294"/>
                </a:xfrm>
                <a:prstGeom prst="ellipse">
                  <a:avLst/>
                </a:prstGeom>
                <a:solidFill>
                  <a:schemeClr val="lt2"/>
                </a:solidFill>
                <a:ln cap="flat" cmpd="sng" w="12700">
                  <a:solidFill>
                    <a:srgbClr val="7F7F7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rgbClr val="FFFFFF"/>
                    </a:solidFill>
                    <a:latin typeface="Calibri"/>
                    <a:ea typeface="Calibri"/>
                    <a:cs typeface="Calibri"/>
                    <a:sym typeface="Calibri"/>
                  </a:endParaRPr>
                </a:p>
              </p:txBody>
            </p:sp>
            <p:sp>
              <p:nvSpPr>
                <p:cNvPr id="560" name="Google Shape;560;g1a5b97a7942_6_302"/>
                <p:cNvSpPr/>
                <p:nvPr/>
              </p:nvSpPr>
              <p:spPr>
                <a:xfrm>
                  <a:off x="2151814" y="4994399"/>
                  <a:ext cx="784455" cy="784452"/>
                </a:xfrm>
                <a:prstGeom prst="ellipse">
                  <a:avLst/>
                </a:prstGeom>
                <a:gradFill>
                  <a:gsLst>
                    <a:gs pos="0">
                      <a:srgbClr val="D63A36"/>
                    </a:gs>
                    <a:gs pos="93000">
                      <a:srgbClr val="AE2724"/>
                    </a:gs>
                    <a:gs pos="100000">
                      <a:srgbClr val="AE2724"/>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rgbClr val="FFFFFF"/>
                    </a:solidFill>
                    <a:latin typeface="Calibri"/>
                    <a:ea typeface="Calibri"/>
                    <a:cs typeface="Calibri"/>
                    <a:sym typeface="Calibri"/>
                  </a:endParaRPr>
                </a:p>
              </p:txBody>
            </p:sp>
          </p:grpSp>
          <p:sp>
            <p:nvSpPr>
              <p:cNvPr id="561" name="Google Shape;561;g1a5b97a7942_6_302"/>
              <p:cNvSpPr txBox="1"/>
              <p:nvPr/>
            </p:nvSpPr>
            <p:spPr>
              <a:xfrm>
                <a:off x="2207481" y="5001904"/>
                <a:ext cx="673120" cy="8412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75"/>
                  <a:buFont typeface="Arial"/>
                  <a:buNone/>
                </a:pPr>
                <a:r>
                  <a:rPr b="1" i="0" lang="en" sz="2475" u="none" cap="none" strike="noStrike">
                    <a:solidFill>
                      <a:srgbClr val="FFFFFF"/>
                    </a:solidFill>
                    <a:latin typeface="Federo"/>
                    <a:ea typeface="Federo"/>
                    <a:cs typeface="Federo"/>
                    <a:sym typeface="Federo"/>
                  </a:rPr>
                  <a:t>5</a:t>
                </a:r>
                <a:endParaRPr b="0" i="0" sz="1400" u="none" cap="none" strike="noStrike">
                  <a:solidFill>
                    <a:srgbClr val="000000"/>
                  </a:solidFill>
                  <a:latin typeface="Arial"/>
                  <a:ea typeface="Arial"/>
                  <a:cs typeface="Arial"/>
                  <a:sym typeface="Arial"/>
                </a:endParaRPr>
              </a:p>
            </p:txBody>
          </p:sp>
        </p:grpSp>
        <p:grpSp>
          <p:nvGrpSpPr>
            <p:cNvPr id="562" name="Google Shape;562;g1a5b97a7942_6_302"/>
            <p:cNvGrpSpPr/>
            <p:nvPr/>
          </p:nvGrpSpPr>
          <p:grpSpPr>
            <a:xfrm>
              <a:off x="7182243" y="4705907"/>
              <a:ext cx="737472" cy="737471"/>
              <a:chOff x="9503535" y="4894978"/>
              <a:chExt cx="983296" cy="983294"/>
            </a:xfrm>
          </p:grpSpPr>
          <p:grpSp>
            <p:nvGrpSpPr>
              <p:cNvPr id="563" name="Google Shape;563;g1a5b97a7942_6_302"/>
              <p:cNvGrpSpPr/>
              <p:nvPr/>
            </p:nvGrpSpPr>
            <p:grpSpPr>
              <a:xfrm>
                <a:off x="9503535" y="4894978"/>
                <a:ext cx="983296" cy="983294"/>
                <a:chOff x="9503535" y="4894978"/>
                <a:chExt cx="983296" cy="983294"/>
              </a:xfrm>
            </p:grpSpPr>
            <p:sp>
              <p:nvSpPr>
                <p:cNvPr id="564" name="Google Shape;564;g1a5b97a7942_6_302"/>
                <p:cNvSpPr/>
                <p:nvPr/>
              </p:nvSpPr>
              <p:spPr>
                <a:xfrm>
                  <a:off x="9503535" y="4894978"/>
                  <a:ext cx="983296" cy="983294"/>
                </a:xfrm>
                <a:prstGeom prst="ellipse">
                  <a:avLst/>
                </a:prstGeom>
                <a:solidFill>
                  <a:schemeClr val="lt2"/>
                </a:solidFill>
                <a:ln cap="flat" cmpd="sng" w="12700">
                  <a:solidFill>
                    <a:srgbClr val="7F7F7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rgbClr val="FFFFFF"/>
                    </a:solidFill>
                    <a:latin typeface="Calibri"/>
                    <a:ea typeface="Calibri"/>
                    <a:cs typeface="Calibri"/>
                    <a:sym typeface="Calibri"/>
                  </a:endParaRPr>
                </a:p>
              </p:txBody>
            </p:sp>
            <p:sp>
              <p:nvSpPr>
                <p:cNvPr id="565" name="Google Shape;565;g1a5b97a7942_6_302"/>
                <p:cNvSpPr/>
                <p:nvPr/>
              </p:nvSpPr>
              <p:spPr>
                <a:xfrm>
                  <a:off x="9602956" y="4994399"/>
                  <a:ext cx="784455" cy="784452"/>
                </a:xfrm>
                <a:prstGeom prst="ellipse">
                  <a:avLst/>
                </a:prstGeom>
                <a:gradFill>
                  <a:gsLst>
                    <a:gs pos="0">
                      <a:srgbClr val="25AD89"/>
                    </a:gs>
                    <a:gs pos="2000">
                      <a:srgbClr val="25AD89"/>
                    </a:gs>
                    <a:gs pos="93000">
                      <a:srgbClr val="1F9072"/>
                    </a:gs>
                    <a:gs pos="100000">
                      <a:srgbClr val="1F907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rgbClr val="FFFFFF"/>
                    </a:solidFill>
                    <a:latin typeface="Calibri"/>
                    <a:ea typeface="Calibri"/>
                    <a:cs typeface="Calibri"/>
                    <a:sym typeface="Calibri"/>
                  </a:endParaRPr>
                </a:p>
              </p:txBody>
            </p:sp>
          </p:grpSp>
          <p:sp>
            <p:nvSpPr>
              <p:cNvPr id="566" name="Google Shape;566;g1a5b97a7942_6_302"/>
              <p:cNvSpPr txBox="1"/>
              <p:nvPr/>
            </p:nvSpPr>
            <p:spPr>
              <a:xfrm>
                <a:off x="9658623" y="5001904"/>
                <a:ext cx="673120" cy="8412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75"/>
                  <a:buFont typeface="Arial"/>
                  <a:buNone/>
                </a:pPr>
                <a:r>
                  <a:rPr b="1" i="0" lang="en" sz="2475" u="none" cap="none" strike="noStrike">
                    <a:solidFill>
                      <a:srgbClr val="FFFFFF"/>
                    </a:solidFill>
                    <a:latin typeface="Federo"/>
                    <a:ea typeface="Federo"/>
                    <a:cs typeface="Federo"/>
                    <a:sym typeface="Federo"/>
                  </a:rPr>
                  <a:t>7</a:t>
                </a:r>
                <a:endParaRPr b="0" i="0" sz="1400" u="none" cap="none" strike="noStrike">
                  <a:solidFill>
                    <a:srgbClr val="000000"/>
                  </a:solidFill>
                  <a:latin typeface="Arial"/>
                  <a:ea typeface="Arial"/>
                  <a:cs typeface="Arial"/>
                  <a:sym typeface="Arial"/>
                </a:endParaRPr>
              </a:p>
            </p:txBody>
          </p:sp>
        </p:grpSp>
        <p:grpSp>
          <p:nvGrpSpPr>
            <p:cNvPr id="567" name="Google Shape;567;g1a5b97a7942_6_302"/>
            <p:cNvGrpSpPr/>
            <p:nvPr/>
          </p:nvGrpSpPr>
          <p:grpSpPr>
            <a:xfrm>
              <a:off x="4388065" y="4705907"/>
              <a:ext cx="737472" cy="737471"/>
              <a:chOff x="5777964" y="4894978"/>
              <a:chExt cx="983296" cy="983294"/>
            </a:xfrm>
          </p:grpSpPr>
          <p:grpSp>
            <p:nvGrpSpPr>
              <p:cNvPr id="568" name="Google Shape;568;g1a5b97a7942_6_302"/>
              <p:cNvGrpSpPr/>
              <p:nvPr/>
            </p:nvGrpSpPr>
            <p:grpSpPr>
              <a:xfrm>
                <a:off x="5777964" y="4894978"/>
                <a:ext cx="983296" cy="983294"/>
                <a:chOff x="5777964" y="4894978"/>
                <a:chExt cx="983296" cy="983294"/>
              </a:xfrm>
            </p:grpSpPr>
            <p:sp>
              <p:nvSpPr>
                <p:cNvPr id="569" name="Google Shape;569;g1a5b97a7942_6_302"/>
                <p:cNvSpPr/>
                <p:nvPr/>
              </p:nvSpPr>
              <p:spPr>
                <a:xfrm>
                  <a:off x="5777964" y="4894978"/>
                  <a:ext cx="983296" cy="983294"/>
                </a:xfrm>
                <a:prstGeom prst="ellipse">
                  <a:avLst/>
                </a:prstGeom>
                <a:solidFill>
                  <a:schemeClr val="lt2"/>
                </a:solidFill>
                <a:ln cap="flat" cmpd="sng" w="12700">
                  <a:solidFill>
                    <a:srgbClr val="7F7F7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rgbClr val="FFFFFF"/>
                    </a:solidFill>
                    <a:latin typeface="Calibri"/>
                    <a:ea typeface="Calibri"/>
                    <a:cs typeface="Calibri"/>
                    <a:sym typeface="Calibri"/>
                  </a:endParaRPr>
                </a:p>
              </p:txBody>
            </p:sp>
            <p:sp>
              <p:nvSpPr>
                <p:cNvPr id="570" name="Google Shape;570;g1a5b97a7942_6_302"/>
                <p:cNvSpPr/>
                <p:nvPr/>
              </p:nvSpPr>
              <p:spPr>
                <a:xfrm>
                  <a:off x="5877385" y="4994399"/>
                  <a:ext cx="784455" cy="784452"/>
                </a:xfrm>
                <a:prstGeom prst="ellipse">
                  <a:avLst/>
                </a:prstGeom>
                <a:gradFill>
                  <a:gsLst>
                    <a:gs pos="0">
                      <a:srgbClr val="008DF6"/>
                    </a:gs>
                    <a:gs pos="93000">
                      <a:srgbClr val="0070C0"/>
                    </a:gs>
                    <a:gs pos="100000">
                      <a:srgbClr val="0070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rgbClr val="FFFFFF"/>
                    </a:solidFill>
                    <a:latin typeface="Calibri"/>
                    <a:ea typeface="Calibri"/>
                    <a:cs typeface="Calibri"/>
                    <a:sym typeface="Calibri"/>
                  </a:endParaRPr>
                </a:p>
              </p:txBody>
            </p:sp>
          </p:grpSp>
          <p:sp>
            <p:nvSpPr>
              <p:cNvPr id="571" name="Google Shape;571;g1a5b97a7942_6_302"/>
              <p:cNvSpPr txBox="1"/>
              <p:nvPr/>
            </p:nvSpPr>
            <p:spPr>
              <a:xfrm>
                <a:off x="5933052" y="5001904"/>
                <a:ext cx="673120" cy="8412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75"/>
                  <a:buFont typeface="Arial"/>
                  <a:buNone/>
                </a:pPr>
                <a:r>
                  <a:rPr b="1" i="0" lang="en" sz="2475" u="none" cap="none" strike="noStrike">
                    <a:solidFill>
                      <a:srgbClr val="FFFFFF"/>
                    </a:solidFill>
                    <a:latin typeface="Federo"/>
                    <a:ea typeface="Federo"/>
                    <a:cs typeface="Federo"/>
                    <a:sym typeface="Federo"/>
                  </a:rPr>
                  <a:t>6</a:t>
                </a:r>
                <a:endParaRPr b="0" i="0" sz="1400" u="none" cap="none" strike="noStrike">
                  <a:solidFill>
                    <a:srgbClr val="000000"/>
                  </a:solidFill>
                  <a:latin typeface="Arial"/>
                  <a:ea typeface="Arial"/>
                  <a:cs typeface="Arial"/>
                  <a:sym typeface="Arial"/>
                </a:endParaRPr>
              </a:p>
            </p:txBody>
          </p:sp>
        </p:grpSp>
        <p:grpSp>
          <p:nvGrpSpPr>
            <p:cNvPr id="572" name="Google Shape;572;g1a5b97a7942_6_302"/>
            <p:cNvGrpSpPr/>
            <p:nvPr/>
          </p:nvGrpSpPr>
          <p:grpSpPr>
            <a:xfrm>
              <a:off x="1326214" y="1599888"/>
              <a:ext cx="737472" cy="737471"/>
              <a:chOff x="1768286" y="1554292"/>
              <a:chExt cx="983296" cy="983294"/>
            </a:xfrm>
          </p:grpSpPr>
          <p:grpSp>
            <p:nvGrpSpPr>
              <p:cNvPr id="573" name="Google Shape;573;g1a5b97a7942_6_302"/>
              <p:cNvGrpSpPr/>
              <p:nvPr/>
            </p:nvGrpSpPr>
            <p:grpSpPr>
              <a:xfrm>
                <a:off x="1768286" y="1554292"/>
                <a:ext cx="983296" cy="983294"/>
                <a:chOff x="1768286" y="1554292"/>
                <a:chExt cx="983296" cy="983294"/>
              </a:xfrm>
            </p:grpSpPr>
            <p:sp>
              <p:nvSpPr>
                <p:cNvPr id="574" name="Google Shape;574;g1a5b97a7942_6_302"/>
                <p:cNvSpPr/>
                <p:nvPr/>
              </p:nvSpPr>
              <p:spPr>
                <a:xfrm>
                  <a:off x="1768286" y="1554292"/>
                  <a:ext cx="983296" cy="983294"/>
                </a:xfrm>
                <a:prstGeom prst="ellipse">
                  <a:avLst/>
                </a:prstGeom>
                <a:solidFill>
                  <a:schemeClr val="lt2"/>
                </a:solidFill>
                <a:ln cap="flat" cmpd="sng" w="12700">
                  <a:solidFill>
                    <a:srgbClr val="7F7F7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rgbClr val="FFFFFF"/>
                    </a:solidFill>
                    <a:latin typeface="Calibri"/>
                    <a:ea typeface="Calibri"/>
                    <a:cs typeface="Calibri"/>
                    <a:sym typeface="Calibri"/>
                  </a:endParaRPr>
                </a:p>
              </p:txBody>
            </p:sp>
            <p:sp>
              <p:nvSpPr>
                <p:cNvPr id="575" name="Google Shape;575;g1a5b97a7942_6_302"/>
                <p:cNvSpPr/>
                <p:nvPr/>
              </p:nvSpPr>
              <p:spPr>
                <a:xfrm>
                  <a:off x="1867707" y="1653713"/>
                  <a:ext cx="784455" cy="784452"/>
                </a:xfrm>
                <a:prstGeom prst="ellipse">
                  <a:avLst/>
                </a:prstGeom>
                <a:gradFill>
                  <a:gsLst>
                    <a:gs pos="0">
                      <a:srgbClr val="008DF6"/>
                    </a:gs>
                    <a:gs pos="93000">
                      <a:srgbClr val="0070C0"/>
                    </a:gs>
                    <a:gs pos="100000">
                      <a:srgbClr val="0070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rgbClr val="FFFFFF"/>
                    </a:solidFill>
                    <a:latin typeface="Calibri"/>
                    <a:ea typeface="Calibri"/>
                    <a:cs typeface="Calibri"/>
                    <a:sym typeface="Calibri"/>
                  </a:endParaRPr>
                </a:p>
              </p:txBody>
            </p:sp>
          </p:grpSp>
          <p:sp>
            <p:nvSpPr>
              <p:cNvPr id="576" name="Google Shape;576;g1a5b97a7942_6_302"/>
              <p:cNvSpPr txBox="1"/>
              <p:nvPr/>
            </p:nvSpPr>
            <p:spPr>
              <a:xfrm>
                <a:off x="1995239" y="1661218"/>
                <a:ext cx="529390" cy="8412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75"/>
                  <a:buFont typeface="Arial"/>
                  <a:buNone/>
                </a:pPr>
                <a:r>
                  <a:rPr b="1" i="0" lang="en" sz="2475" u="none" cap="none" strike="noStrike">
                    <a:solidFill>
                      <a:srgbClr val="FFFFFF"/>
                    </a:solidFill>
                    <a:latin typeface="Federo"/>
                    <a:ea typeface="Federo"/>
                    <a:cs typeface="Federo"/>
                    <a:sym typeface="Federo"/>
                  </a:rPr>
                  <a:t>1</a:t>
                </a:r>
                <a:endParaRPr b="0" i="0" sz="1400" u="none" cap="none" strike="noStrike">
                  <a:solidFill>
                    <a:srgbClr val="000000"/>
                  </a:solidFill>
                  <a:latin typeface="Arial"/>
                  <a:ea typeface="Arial"/>
                  <a:cs typeface="Arial"/>
                  <a:sym typeface="Arial"/>
                </a:endParaRPr>
              </a:p>
            </p:txBody>
          </p:sp>
        </p:grpSp>
      </p:grpSp>
      <p:sp>
        <p:nvSpPr>
          <p:cNvPr id="577" name="Google Shape;577;g1a5b97a7942_6_302"/>
          <p:cNvSpPr txBox="1"/>
          <p:nvPr/>
        </p:nvSpPr>
        <p:spPr>
          <a:xfrm>
            <a:off x="4838539" y="1000173"/>
            <a:ext cx="1781400" cy="3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25"/>
              <a:buFont typeface="Arial"/>
              <a:buNone/>
            </a:pPr>
            <a:r>
              <a:rPr b="0" i="0" lang="en" sz="825" u="none" cap="none" strike="noStrike">
                <a:solidFill>
                  <a:srgbClr val="595959"/>
                </a:solidFill>
                <a:latin typeface="Arial"/>
                <a:ea typeface="Arial"/>
                <a:cs typeface="Arial"/>
                <a:sym typeface="Arial"/>
              </a:rPr>
              <a:t>Answers prospective students Queries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1" name="Shape 581"/>
        <p:cNvGrpSpPr/>
        <p:nvPr/>
      </p:nvGrpSpPr>
      <p:grpSpPr>
        <a:xfrm>
          <a:off x="0" y="0"/>
          <a:ext cx="0" cy="0"/>
          <a:chOff x="0" y="0"/>
          <a:chExt cx="0" cy="0"/>
        </a:xfrm>
      </p:grpSpPr>
      <p:sp>
        <p:nvSpPr>
          <p:cNvPr id="582" name="Google Shape;582;g1a5b97a7942_6_381"/>
          <p:cNvSpPr/>
          <p:nvPr/>
        </p:nvSpPr>
        <p:spPr>
          <a:xfrm>
            <a:off x="0" y="0"/>
            <a:ext cx="9141714"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83" name="Google Shape;583;g1a5b97a7942_6_381"/>
          <p:cNvSpPr/>
          <p:nvPr/>
        </p:nvSpPr>
        <p:spPr>
          <a:xfrm>
            <a:off x="0" y="0"/>
            <a:ext cx="4504996" cy="2425488"/>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84" name="Google Shape;584;g1a5b97a7942_6_381"/>
          <p:cNvSpPr txBox="1"/>
          <p:nvPr>
            <p:ph type="title"/>
          </p:nvPr>
        </p:nvSpPr>
        <p:spPr>
          <a:xfrm>
            <a:off x="874986" y="541353"/>
            <a:ext cx="3198666" cy="16664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 sz="3200">
                <a:latin typeface="Arial"/>
                <a:ea typeface="Arial"/>
                <a:cs typeface="Arial"/>
                <a:sym typeface="Arial"/>
              </a:rPr>
              <a:t>Chatbot Models</a:t>
            </a:r>
            <a:endParaRPr/>
          </a:p>
        </p:txBody>
      </p:sp>
      <p:sp>
        <p:nvSpPr>
          <p:cNvPr id="585" name="Google Shape;585;g1a5b97a7942_6_381"/>
          <p:cNvSpPr/>
          <p:nvPr/>
        </p:nvSpPr>
        <p:spPr>
          <a:xfrm>
            <a:off x="0" y="0"/>
            <a:ext cx="455228" cy="2425488"/>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586" name="Google Shape;586;g1a5b97a7942_6_381"/>
          <p:cNvGrpSpPr/>
          <p:nvPr/>
        </p:nvGrpSpPr>
        <p:grpSpPr>
          <a:xfrm>
            <a:off x="891533" y="54864"/>
            <a:ext cx="884223" cy="174721"/>
            <a:chOff x="7763256" y="73152"/>
            <a:chExt cx="1178966" cy="232963"/>
          </a:xfrm>
        </p:grpSpPr>
        <p:sp>
          <p:nvSpPr>
            <p:cNvPr id="587" name="Google Shape;587;g1a5b97a7942_6_381"/>
            <p:cNvSpPr/>
            <p:nvPr/>
          </p:nvSpPr>
          <p:spPr>
            <a:xfrm>
              <a:off x="8263077"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88" name="Google Shape;588;g1a5b97a7942_6_381"/>
            <p:cNvSpPr/>
            <p:nvPr/>
          </p:nvSpPr>
          <p:spPr>
            <a:xfrm>
              <a:off x="8263077"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89" name="Google Shape;589;g1a5b97a7942_6_381"/>
            <p:cNvSpPr/>
            <p:nvPr/>
          </p:nvSpPr>
          <p:spPr>
            <a:xfrm>
              <a:off x="8138122"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0" name="Google Shape;590;g1a5b97a7942_6_381"/>
            <p:cNvSpPr/>
            <p:nvPr/>
          </p:nvSpPr>
          <p:spPr>
            <a:xfrm>
              <a:off x="8138122"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1" name="Google Shape;591;g1a5b97a7942_6_381"/>
            <p:cNvSpPr/>
            <p:nvPr/>
          </p:nvSpPr>
          <p:spPr>
            <a:xfrm>
              <a:off x="8013167"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2" name="Google Shape;592;g1a5b97a7942_6_381"/>
            <p:cNvSpPr/>
            <p:nvPr/>
          </p:nvSpPr>
          <p:spPr>
            <a:xfrm>
              <a:off x="8013167"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3" name="Google Shape;593;g1a5b97a7942_6_381"/>
            <p:cNvSpPr/>
            <p:nvPr/>
          </p:nvSpPr>
          <p:spPr>
            <a:xfrm>
              <a:off x="7888211"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4" name="Google Shape;594;g1a5b97a7942_6_381"/>
            <p:cNvSpPr/>
            <p:nvPr/>
          </p:nvSpPr>
          <p:spPr>
            <a:xfrm>
              <a:off x="7888211"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5" name="Google Shape;595;g1a5b97a7942_6_381"/>
            <p:cNvSpPr/>
            <p:nvPr/>
          </p:nvSpPr>
          <p:spPr>
            <a:xfrm>
              <a:off x="7763256"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6" name="Google Shape;596;g1a5b97a7942_6_381"/>
            <p:cNvSpPr/>
            <p:nvPr/>
          </p:nvSpPr>
          <p:spPr>
            <a:xfrm>
              <a:off x="7763256"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7" name="Google Shape;597;g1a5b97a7942_6_381"/>
            <p:cNvSpPr/>
            <p:nvPr/>
          </p:nvSpPr>
          <p:spPr>
            <a:xfrm>
              <a:off x="8887854"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8" name="Google Shape;598;g1a5b97a7942_6_381"/>
            <p:cNvSpPr/>
            <p:nvPr/>
          </p:nvSpPr>
          <p:spPr>
            <a:xfrm>
              <a:off x="8887854"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9" name="Google Shape;599;g1a5b97a7942_6_381"/>
            <p:cNvSpPr/>
            <p:nvPr/>
          </p:nvSpPr>
          <p:spPr>
            <a:xfrm>
              <a:off x="8762899"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0" name="Google Shape;600;g1a5b97a7942_6_381"/>
            <p:cNvSpPr/>
            <p:nvPr/>
          </p:nvSpPr>
          <p:spPr>
            <a:xfrm>
              <a:off x="8762899"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1" name="Google Shape;601;g1a5b97a7942_6_381"/>
            <p:cNvSpPr/>
            <p:nvPr/>
          </p:nvSpPr>
          <p:spPr>
            <a:xfrm>
              <a:off x="8637944"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2" name="Google Shape;602;g1a5b97a7942_6_381"/>
            <p:cNvSpPr/>
            <p:nvPr/>
          </p:nvSpPr>
          <p:spPr>
            <a:xfrm>
              <a:off x="8637944"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3" name="Google Shape;603;g1a5b97a7942_6_381"/>
            <p:cNvSpPr/>
            <p:nvPr/>
          </p:nvSpPr>
          <p:spPr>
            <a:xfrm>
              <a:off x="8512988"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4" name="Google Shape;604;g1a5b97a7942_6_381"/>
            <p:cNvSpPr/>
            <p:nvPr/>
          </p:nvSpPr>
          <p:spPr>
            <a:xfrm>
              <a:off x="8512988"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5" name="Google Shape;605;g1a5b97a7942_6_381"/>
            <p:cNvSpPr/>
            <p:nvPr/>
          </p:nvSpPr>
          <p:spPr>
            <a:xfrm>
              <a:off x="8388033"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6" name="Google Shape;606;g1a5b97a7942_6_381"/>
            <p:cNvSpPr/>
            <p:nvPr/>
          </p:nvSpPr>
          <p:spPr>
            <a:xfrm>
              <a:off x="8388033"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607" name="Google Shape;607;g1a5b97a7942_6_381"/>
          <p:cNvSpPr/>
          <p:nvPr/>
        </p:nvSpPr>
        <p:spPr>
          <a:xfrm>
            <a:off x="0" y="2425488"/>
            <a:ext cx="455228" cy="27180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8" name="Google Shape;608;g1a5b97a7942_6_381"/>
          <p:cNvSpPr txBox="1"/>
          <p:nvPr>
            <p:ph idx="1" type="body"/>
          </p:nvPr>
        </p:nvSpPr>
        <p:spPr>
          <a:xfrm>
            <a:off x="874986" y="2648607"/>
            <a:ext cx="3198666" cy="2276146"/>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90000"/>
              </a:lnSpc>
              <a:spcBef>
                <a:spcPts val="0"/>
              </a:spcBef>
              <a:spcAft>
                <a:spcPts val="0"/>
              </a:spcAft>
              <a:buSzPts val="1800"/>
              <a:buNone/>
            </a:pPr>
            <a:r>
              <a:rPr b="1" lang="en" sz="1400">
                <a:latin typeface="Quicksand"/>
                <a:ea typeface="Quicksand"/>
                <a:cs typeface="Quicksand"/>
                <a:sym typeface="Quicksand"/>
              </a:rPr>
              <a:t>Retrieval Based model </a:t>
            </a:r>
            <a:r>
              <a:rPr lang="en" sz="1400">
                <a:latin typeface="Quicksand"/>
                <a:ea typeface="Quicksand"/>
                <a:cs typeface="Quicksand"/>
                <a:sym typeface="Quicksand"/>
              </a:rPr>
              <a:t>: Responses are based on existing information.</a:t>
            </a:r>
            <a:endParaRPr/>
          </a:p>
          <a:p>
            <a:pPr indent="0" lvl="0" marL="0" rtl="0" algn="l">
              <a:lnSpc>
                <a:spcPct val="90000"/>
              </a:lnSpc>
              <a:spcBef>
                <a:spcPts val="0"/>
              </a:spcBef>
              <a:spcAft>
                <a:spcPts val="0"/>
              </a:spcAft>
              <a:buSzPts val="1800"/>
              <a:buNone/>
            </a:pPr>
            <a:r>
              <a:t/>
            </a:r>
            <a:endParaRPr sz="1400">
              <a:latin typeface="Quicksand"/>
              <a:ea typeface="Quicksand"/>
              <a:cs typeface="Quicksand"/>
              <a:sym typeface="Quicksand"/>
            </a:endParaRPr>
          </a:p>
          <a:p>
            <a:pPr indent="0" lvl="0" marL="0" rtl="0" algn="l">
              <a:lnSpc>
                <a:spcPct val="90000"/>
              </a:lnSpc>
              <a:spcBef>
                <a:spcPts val="0"/>
              </a:spcBef>
              <a:spcAft>
                <a:spcPts val="0"/>
              </a:spcAft>
              <a:buSzPts val="1800"/>
              <a:buNone/>
            </a:pPr>
            <a:r>
              <a:rPr b="1" lang="en" sz="1400">
                <a:latin typeface="Quicksand"/>
                <a:ea typeface="Quicksand"/>
                <a:cs typeface="Quicksand"/>
                <a:sym typeface="Quicksand"/>
              </a:rPr>
              <a:t>Generative</a:t>
            </a:r>
            <a:r>
              <a:rPr lang="en" sz="1400">
                <a:latin typeface="Quicksand"/>
                <a:ea typeface="Quicksand"/>
                <a:cs typeface="Quicksand"/>
                <a:sym typeface="Quicksand"/>
              </a:rPr>
              <a:t> : Chatbots that generate new dialogue based on large amounts of conversational training data.</a:t>
            </a:r>
            <a:endParaRPr/>
          </a:p>
          <a:p>
            <a:pPr indent="0" lvl="0" marL="0" rtl="0" algn="l">
              <a:lnSpc>
                <a:spcPct val="90000"/>
              </a:lnSpc>
              <a:spcBef>
                <a:spcPts val="0"/>
              </a:spcBef>
              <a:spcAft>
                <a:spcPts val="0"/>
              </a:spcAft>
              <a:buSzPts val="1800"/>
              <a:buNone/>
            </a:pPr>
            <a:r>
              <a:t/>
            </a:r>
            <a:endParaRPr sz="1400">
              <a:latin typeface="Quicksand"/>
              <a:ea typeface="Quicksand"/>
              <a:cs typeface="Quicksand"/>
              <a:sym typeface="Quicksand"/>
            </a:endParaRPr>
          </a:p>
          <a:p>
            <a:pPr indent="0" lvl="0" marL="0" rtl="0" algn="l">
              <a:lnSpc>
                <a:spcPct val="90000"/>
              </a:lnSpc>
              <a:spcBef>
                <a:spcPts val="0"/>
              </a:spcBef>
              <a:spcAft>
                <a:spcPts val="0"/>
              </a:spcAft>
              <a:buSzPts val="1800"/>
              <a:buNone/>
            </a:pPr>
            <a:r>
              <a:rPr b="1" lang="en" sz="1400">
                <a:latin typeface="Quicksand"/>
                <a:ea typeface="Quicksand"/>
                <a:cs typeface="Quicksand"/>
                <a:sym typeface="Quicksand"/>
              </a:rPr>
              <a:t>Intent </a:t>
            </a:r>
            <a:r>
              <a:rPr b="1" lang="en" sz="1400">
                <a:latin typeface="Quicksand"/>
                <a:ea typeface="Quicksand"/>
                <a:cs typeface="Quicksand"/>
                <a:sym typeface="Quicksand"/>
                <a:extLst>
                  <a:ext uri="http://customooxmlschemas.google.com/">
                    <go:slidesCustomData xmlns:go="http://customooxmlschemas.google.com/" textRoundtripDataId="0"/>
                  </a:ext>
                </a:extLst>
              </a:rPr>
              <a:t>classifier</a:t>
            </a:r>
            <a:r>
              <a:rPr b="1" lang="en" sz="1400">
                <a:latin typeface="Quicksand"/>
                <a:ea typeface="Quicksand"/>
                <a:cs typeface="Quicksand"/>
                <a:sym typeface="Quicksand"/>
              </a:rPr>
              <a:t> </a:t>
            </a:r>
            <a:r>
              <a:rPr lang="en" sz="1400">
                <a:latin typeface="Quicksand"/>
                <a:ea typeface="Quicksand"/>
                <a:cs typeface="Quicksand"/>
                <a:sym typeface="Quicksand"/>
              </a:rPr>
              <a:t>: It determines what the user is trying to achieve by assigning intents as specified in the NLP algorithm. </a:t>
            </a:r>
            <a:endParaRPr/>
          </a:p>
          <a:p>
            <a:pPr indent="-228600" lvl="0" marL="457200" rtl="0" algn="l">
              <a:lnSpc>
                <a:spcPct val="90000"/>
              </a:lnSpc>
              <a:spcBef>
                <a:spcPts val="750"/>
              </a:spcBef>
              <a:spcAft>
                <a:spcPts val="0"/>
              </a:spcAft>
              <a:buClr>
                <a:schemeClr val="dk1"/>
              </a:buClr>
              <a:buSzPts val="1800"/>
              <a:buNone/>
            </a:pPr>
            <a:r>
              <a:t/>
            </a:r>
            <a:endParaRPr sz="1400"/>
          </a:p>
        </p:txBody>
      </p:sp>
      <p:pic>
        <p:nvPicPr>
          <p:cNvPr id="609" name="Google Shape;609;g1a5b97a7942_6_381"/>
          <p:cNvPicPr preferRelativeResize="0"/>
          <p:nvPr/>
        </p:nvPicPr>
        <p:blipFill rotWithShape="1">
          <a:blip r:embed="rId3">
            <a:alphaModFix/>
          </a:blip>
          <a:srcRect b="0" l="0" r="0" t="0"/>
          <a:stretch/>
        </p:blipFill>
        <p:spPr>
          <a:xfrm>
            <a:off x="4782780" y="1120968"/>
            <a:ext cx="4145091" cy="2901563"/>
          </a:xfrm>
          <a:prstGeom prst="rect">
            <a:avLst/>
          </a:prstGeom>
          <a:noFill/>
          <a:ln>
            <a:noFill/>
          </a:ln>
        </p:spPr>
      </p:pic>
      <p:sp>
        <p:nvSpPr>
          <p:cNvPr id="610" name="Google Shape;610;g1a5b97a7942_6_381"/>
          <p:cNvSpPr txBox="1"/>
          <p:nvPr/>
        </p:nvSpPr>
        <p:spPr>
          <a:xfrm>
            <a:off x="4815840" y="374874"/>
            <a:ext cx="3825240" cy="4185920"/>
          </a:xfrm>
          <a:prstGeom prst="rect">
            <a:avLst/>
          </a:prstGeom>
          <a:noFill/>
          <a:ln>
            <a:noFill/>
          </a:ln>
        </p:spPr>
        <p:txBody>
          <a:bodyPr anchorCtr="0" anchor="ctr" bIns="45700" lIns="91425" spcFirstLastPara="1" rIns="91425" wrap="square" tIns="45700">
            <a:normAutofit/>
          </a:bodyPr>
          <a:lstStyle/>
          <a:p>
            <a:pPr indent="107950" lvl="0" marL="0" marR="0" rtl="0" algn="l">
              <a:lnSpc>
                <a:spcPct val="90000"/>
              </a:lnSpc>
              <a:spcBef>
                <a:spcPts val="0"/>
              </a:spcBef>
              <a:spcAft>
                <a:spcPts val="0"/>
              </a:spcAft>
              <a:buClr>
                <a:srgbClr val="000000"/>
              </a:buClr>
              <a:buSzPts val="1700"/>
              <a:buFont typeface="Arial"/>
              <a:buNone/>
            </a:pPr>
            <a:r>
              <a:t/>
            </a:r>
            <a:endParaRPr b="0" i="0" sz="17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4" name="Shape 614"/>
        <p:cNvGrpSpPr/>
        <p:nvPr/>
      </p:nvGrpSpPr>
      <p:grpSpPr>
        <a:xfrm>
          <a:off x="0" y="0"/>
          <a:ext cx="0" cy="0"/>
          <a:chOff x="0" y="0"/>
          <a:chExt cx="0" cy="0"/>
        </a:xfrm>
      </p:grpSpPr>
      <p:sp>
        <p:nvSpPr>
          <p:cNvPr id="615" name="Google Shape;615;g17fdb60daaf_6_106"/>
          <p:cNvSpPr/>
          <p:nvPr/>
        </p:nvSpPr>
        <p:spPr>
          <a:xfrm>
            <a:off x="0" y="0"/>
            <a:ext cx="91416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6" name="Google Shape;616;g17fdb60daaf_6_106"/>
          <p:cNvSpPr/>
          <p:nvPr/>
        </p:nvSpPr>
        <p:spPr>
          <a:xfrm>
            <a:off x="0" y="0"/>
            <a:ext cx="455100" cy="24255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7" name="Google Shape;617;g17fdb60daaf_6_106"/>
          <p:cNvSpPr/>
          <p:nvPr/>
        </p:nvSpPr>
        <p:spPr>
          <a:xfrm>
            <a:off x="0" y="2425488"/>
            <a:ext cx="455100" cy="271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8" name="Google Shape;618;g17fdb60daaf_6_106"/>
          <p:cNvSpPr/>
          <p:nvPr/>
        </p:nvSpPr>
        <p:spPr>
          <a:xfrm>
            <a:off x="455225" y="0"/>
            <a:ext cx="3778800" cy="51435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9" name="Google Shape;619;g17fdb60daaf_6_106"/>
          <p:cNvSpPr txBox="1"/>
          <p:nvPr>
            <p:ph type="title"/>
          </p:nvPr>
        </p:nvSpPr>
        <p:spPr>
          <a:xfrm>
            <a:off x="609600" y="999714"/>
            <a:ext cx="3624300" cy="294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 sz="4100">
                <a:latin typeface="Arial"/>
                <a:ea typeface="Arial"/>
                <a:cs typeface="Arial"/>
                <a:sym typeface="Arial"/>
              </a:rPr>
              <a:t>Models</a:t>
            </a:r>
            <a:endParaRPr/>
          </a:p>
        </p:txBody>
      </p:sp>
      <p:grpSp>
        <p:nvGrpSpPr>
          <p:cNvPr id="620" name="Google Shape;620;g17fdb60daaf_6_106"/>
          <p:cNvGrpSpPr/>
          <p:nvPr/>
        </p:nvGrpSpPr>
        <p:grpSpPr>
          <a:xfrm>
            <a:off x="891543" y="54864"/>
            <a:ext cx="884173" cy="174627"/>
            <a:chOff x="5422392" y="64008"/>
            <a:chExt cx="1178898" cy="232836"/>
          </a:xfrm>
        </p:grpSpPr>
        <p:sp>
          <p:nvSpPr>
            <p:cNvPr id="621" name="Google Shape;621;g17fdb60daaf_6_106"/>
            <p:cNvSpPr/>
            <p:nvPr/>
          </p:nvSpPr>
          <p:spPr>
            <a:xfrm>
              <a:off x="5922213" y="6400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22" name="Google Shape;622;g17fdb60daaf_6_106"/>
            <p:cNvSpPr/>
            <p:nvPr/>
          </p:nvSpPr>
          <p:spPr>
            <a:xfrm>
              <a:off x="5922213" y="237744"/>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23" name="Google Shape;623;g17fdb60daaf_6_106"/>
            <p:cNvSpPr/>
            <p:nvPr/>
          </p:nvSpPr>
          <p:spPr>
            <a:xfrm>
              <a:off x="5797258" y="6400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24" name="Google Shape;624;g17fdb60daaf_6_106"/>
            <p:cNvSpPr/>
            <p:nvPr/>
          </p:nvSpPr>
          <p:spPr>
            <a:xfrm>
              <a:off x="5797258" y="237744"/>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25" name="Google Shape;625;g17fdb60daaf_6_106"/>
            <p:cNvSpPr/>
            <p:nvPr/>
          </p:nvSpPr>
          <p:spPr>
            <a:xfrm>
              <a:off x="5672303" y="6400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26" name="Google Shape;626;g17fdb60daaf_6_106"/>
            <p:cNvSpPr/>
            <p:nvPr/>
          </p:nvSpPr>
          <p:spPr>
            <a:xfrm>
              <a:off x="5672303" y="237744"/>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27" name="Google Shape;627;g17fdb60daaf_6_106"/>
            <p:cNvSpPr/>
            <p:nvPr/>
          </p:nvSpPr>
          <p:spPr>
            <a:xfrm>
              <a:off x="5547347" y="6400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28" name="Google Shape;628;g17fdb60daaf_6_106"/>
            <p:cNvSpPr/>
            <p:nvPr/>
          </p:nvSpPr>
          <p:spPr>
            <a:xfrm>
              <a:off x="5547347" y="237744"/>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29" name="Google Shape;629;g17fdb60daaf_6_106"/>
            <p:cNvSpPr/>
            <p:nvPr/>
          </p:nvSpPr>
          <p:spPr>
            <a:xfrm>
              <a:off x="5422392" y="6400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0" name="Google Shape;630;g17fdb60daaf_6_106"/>
            <p:cNvSpPr/>
            <p:nvPr/>
          </p:nvSpPr>
          <p:spPr>
            <a:xfrm>
              <a:off x="5422392" y="237744"/>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1" name="Google Shape;631;g17fdb60daaf_6_106"/>
            <p:cNvSpPr/>
            <p:nvPr/>
          </p:nvSpPr>
          <p:spPr>
            <a:xfrm>
              <a:off x="6546990" y="6400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2" name="Google Shape;632;g17fdb60daaf_6_106"/>
            <p:cNvSpPr/>
            <p:nvPr/>
          </p:nvSpPr>
          <p:spPr>
            <a:xfrm>
              <a:off x="6546990" y="237744"/>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3" name="Google Shape;633;g17fdb60daaf_6_106"/>
            <p:cNvSpPr/>
            <p:nvPr/>
          </p:nvSpPr>
          <p:spPr>
            <a:xfrm>
              <a:off x="6422035" y="6400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4" name="Google Shape;634;g17fdb60daaf_6_106"/>
            <p:cNvSpPr/>
            <p:nvPr/>
          </p:nvSpPr>
          <p:spPr>
            <a:xfrm>
              <a:off x="6422035" y="237744"/>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5" name="Google Shape;635;g17fdb60daaf_6_106"/>
            <p:cNvSpPr/>
            <p:nvPr/>
          </p:nvSpPr>
          <p:spPr>
            <a:xfrm>
              <a:off x="6297080" y="6400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6" name="Google Shape;636;g17fdb60daaf_6_106"/>
            <p:cNvSpPr/>
            <p:nvPr/>
          </p:nvSpPr>
          <p:spPr>
            <a:xfrm>
              <a:off x="6297080" y="237744"/>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7" name="Google Shape;637;g17fdb60daaf_6_106"/>
            <p:cNvSpPr/>
            <p:nvPr/>
          </p:nvSpPr>
          <p:spPr>
            <a:xfrm>
              <a:off x="6172124" y="6400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8" name="Google Shape;638;g17fdb60daaf_6_106"/>
            <p:cNvSpPr/>
            <p:nvPr/>
          </p:nvSpPr>
          <p:spPr>
            <a:xfrm>
              <a:off x="6172124" y="237744"/>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9" name="Google Shape;639;g17fdb60daaf_6_106"/>
            <p:cNvSpPr/>
            <p:nvPr/>
          </p:nvSpPr>
          <p:spPr>
            <a:xfrm>
              <a:off x="6047169" y="6400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40" name="Google Shape;640;g17fdb60daaf_6_106"/>
            <p:cNvSpPr/>
            <p:nvPr/>
          </p:nvSpPr>
          <p:spPr>
            <a:xfrm>
              <a:off x="6047169" y="237744"/>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641" name="Google Shape;641;g17fdb60daaf_6_106"/>
          <p:cNvSpPr txBox="1"/>
          <p:nvPr/>
        </p:nvSpPr>
        <p:spPr>
          <a:xfrm>
            <a:off x="4815840" y="374874"/>
            <a:ext cx="3825300" cy="4185900"/>
          </a:xfrm>
          <a:prstGeom prst="rect">
            <a:avLst/>
          </a:prstGeom>
          <a:noFill/>
          <a:ln>
            <a:noFill/>
          </a:ln>
        </p:spPr>
        <p:txBody>
          <a:bodyPr anchorCtr="0" anchor="ctr" bIns="45700" lIns="91425" spcFirstLastPara="1" rIns="91425" wrap="square" tIns="45700">
            <a:normAutofit/>
          </a:bodyPr>
          <a:lstStyle/>
          <a:p>
            <a:pPr indent="107950" lvl="0" marL="0" marR="0" rtl="0" algn="l">
              <a:lnSpc>
                <a:spcPct val="90000"/>
              </a:lnSpc>
              <a:spcBef>
                <a:spcPts val="0"/>
              </a:spcBef>
              <a:spcAft>
                <a:spcPts val="0"/>
              </a:spcAft>
              <a:buClr>
                <a:srgbClr val="000000"/>
              </a:buClr>
              <a:buSzPts val="1700"/>
              <a:buFont typeface="Arial"/>
              <a:buNone/>
            </a:pPr>
            <a:r>
              <a:t/>
            </a:r>
            <a:endParaRPr b="0" i="0" sz="1700" u="none" cap="none" strike="noStrike">
              <a:solidFill>
                <a:schemeClr val="dk1"/>
              </a:solidFill>
              <a:latin typeface="Arial"/>
              <a:ea typeface="Arial"/>
              <a:cs typeface="Arial"/>
              <a:sym typeface="Arial"/>
            </a:endParaRPr>
          </a:p>
        </p:txBody>
      </p:sp>
      <p:pic>
        <p:nvPicPr>
          <p:cNvPr id="642" name="Google Shape;642;g17fdb60daaf_6_106"/>
          <p:cNvPicPr preferRelativeResize="0"/>
          <p:nvPr/>
        </p:nvPicPr>
        <p:blipFill>
          <a:blip r:embed="rId3">
            <a:alphaModFix/>
          </a:blip>
          <a:stretch>
            <a:fillRect/>
          </a:stretch>
        </p:blipFill>
        <p:spPr>
          <a:xfrm>
            <a:off x="4604000" y="1631913"/>
            <a:ext cx="1676525" cy="1676525"/>
          </a:xfrm>
          <a:prstGeom prst="rect">
            <a:avLst/>
          </a:prstGeom>
          <a:noFill/>
          <a:ln>
            <a:noFill/>
          </a:ln>
        </p:spPr>
      </p:pic>
      <p:pic>
        <p:nvPicPr>
          <p:cNvPr id="643" name="Google Shape;643;g17fdb60daaf_6_106"/>
          <p:cNvPicPr preferRelativeResize="0"/>
          <p:nvPr/>
        </p:nvPicPr>
        <p:blipFill rotWithShape="1">
          <a:blip r:embed="rId4">
            <a:alphaModFix/>
          </a:blip>
          <a:srcRect b="0" l="0" r="63213" t="0"/>
          <a:stretch/>
        </p:blipFill>
        <p:spPr>
          <a:xfrm>
            <a:off x="6986425" y="1897075"/>
            <a:ext cx="1326049" cy="1141490"/>
          </a:xfrm>
          <a:prstGeom prst="rect">
            <a:avLst/>
          </a:prstGeom>
          <a:noFill/>
          <a:ln>
            <a:noFill/>
          </a:ln>
        </p:spPr>
      </p:pic>
      <p:sp>
        <p:nvSpPr>
          <p:cNvPr id="644" name="Google Shape;644;g17fdb60daaf_6_106"/>
          <p:cNvSpPr txBox="1"/>
          <p:nvPr/>
        </p:nvSpPr>
        <p:spPr>
          <a:xfrm>
            <a:off x="4723875" y="3009375"/>
            <a:ext cx="15567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645" name="Google Shape;645;g17fdb60daaf_6_106"/>
          <p:cNvSpPr txBox="1"/>
          <p:nvPr/>
        </p:nvSpPr>
        <p:spPr>
          <a:xfrm>
            <a:off x="6986425" y="3173775"/>
            <a:ext cx="15567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646" name="Google Shape;646;g17fdb60daaf_6_106"/>
          <p:cNvSpPr txBox="1"/>
          <p:nvPr/>
        </p:nvSpPr>
        <p:spPr>
          <a:xfrm>
            <a:off x="6871100" y="3308450"/>
            <a:ext cx="2109000" cy="6156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BERT- base uncased</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647" name="Google Shape;647;g17fdb60daaf_6_106"/>
          <p:cNvSpPr txBox="1"/>
          <p:nvPr/>
        </p:nvSpPr>
        <p:spPr>
          <a:xfrm>
            <a:off x="4388400" y="3308450"/>
            <a:ext cx="2109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Sequential Keras Model</a:t>
            </a:r>
            <a:endParaRPr b="1">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1" name="Shape 651"/>
        <p:cNvGrpSpPr/>
        <p:nvPr/>
      </p:nvGrpSpPr>
      <p:grpSpPr>
        <a:xfrm>
          <a:off x="0" y="0"/>
          <a:ext cx="0" cy="0"/>
          <a:chOff x="0" y="0"/>
          <a:chExt cx="0" cy="0"/>
        </a:xfrm>
      </p:grpSpPr>
      <p:sp>
        <p:nvSpPr>
          <p:cNvPr id="652" name="Google Shape;652;g17fdb60daaf_1_0"/>
          <p:cNvSpPr/>
          <p:nvPr/>
        </p:nvSpPr>
        <p:spPr>
          <a:xfrm>
            <a:off x="0" y="0"/>
            <a:ext cx="9141714"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3" name="Google Shape;653;g17fdb60daaf_1_0"/>
          <p:cNvSpPr/>
          <p:nvPr/>
        </p:nvSpPr>
        <p:spPr>
          <a:xfrm>
            <a:off x="0" y="0"/>
            <a:ext cx="4504996" cy="2425488"/>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4" name="Google Shape;654;g17fdb60daaf_1_0"/>
          <p:cNvSpPr txBox="1"/>
          <p:nvPr>
            <p:ph type="title"/>
          </p:nvPr>
        </p:nvSpPr>
        <p:spPr>
          <a:xfrm>
            <a:off x="874986" y="541353"/>
            <a:ext cx="3198666" cy="16664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 sz="3200">
                <a:highlight>
                  <a:srgbClr val="FFFFFF"/>
                </a:highlight>
              </a:rPr>
              <a:t>DATA PREPARATION</a:t>
            </a:r>
            <a:endParaRPr sz="3200">
              <a:latin typeface="Arial"/>
              <a:ea typeface="Arial"/>
              <a:cs typeface="Arial"/>
              <a:sym typeface="Arial"/>
            </a:endParaRPr>
          </a:p>
        </p:txBody>
      </p:sp>
      <p:sp>
        <p:nvSpPr>
          <p:cNvPr id="655" name="Google Shape;655;g17fdb60daaf_1_0"/>
          <p:cNvSpPr/>
          <p:nvPr/>
        </p:nvSpPr>
        <p:spPr>
          <a:xfrm>
            <a:off x="0" y="0"/>
            <a:ext cx="455228" cy="2425488"/>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656" name="Google Shape;656;g17fdb60daaf_1_0"/>
          <p:cNvGrpSpPr/>
          <p:nvPr/>
        </p:nvGrpSpPr>
        <p:grpSpPr>
          <a:xfrm>
            <a:off x="891533" y="54864"/>
            <a:ext cx="884223" cy="174721"/>
            <a:chOff x="7763256" y="73152"/>
            <a:chExt cx="1178966" cy="232963"/>
          </a:xfrm>
        </p:grpSpPr>
        <p:sp>
          <p:nvSpPr>
            <p:cNvPr id="657" name="Google Shape;657;g17fdb60daaf_1_0"/>
            <p:cNvSpPr/>
            <p:nvPr/>
          </p:nvSpPr>
          <p:spPr>
            <a:xfrm>
              <a:off x="8263077"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8" name="Google Shape;658;g17fdb60daaf_1_0"/>
            <p:cNvSpPr/>
            <p:nvPr/>
          </p:nvSpPr>
          <p:spPr>
            <a:xfrm>
              <a:off x="8263077"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9" name="Google Shape;659;g17fdb60daaf_1_0"/>
            <p:cNvSpPr/>
            <p:nvPr/>
          </p:nvSpPr>
          <p:spPr>
            <a:xfrm>
              <a:off x="8138122"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0" name="Google Shape;660;g17fdb60daaf_1_0"/>
            <p:cNvSpPr/>
            <p:nvPr/>
          </p:nvSpPr>
          <p:spPr>
            <a:xfrm>
              <a:off x="8138122"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1" name="Google Shape;661;g17fdb60daaf_1_0"/>
            <p:cNvSpPr/>
            <p:nvPr/>
          </p:nvSpPr>
          <p:spPr>
            <a:xfrm>
              <a:off x="8013167"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2" name="Google Shape;662;g17fdb60daaf_1_0"/>
            <p:cNvSpPr/>
            <p:nvPr/>
          </p:nvSpPr>
          <p:spPr>
            <a:xfrm>
              <a:off x="8013167"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3" name="Google Shape;663;g17fdb60daaf_1_0"/>
            <p:cNvSpPr/>
            <p:nvPr/>
          </p:nvSpPr>
          <p:spPr>
            <a:xfrm>
              <a:off x="7888211"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4" name="Google Shape;664;g17fdb60daaf_1_0"/>
            <p:cNvSpPr/>
            <p:nvPr/>
          </p:nvSpPr>
          <p:spPr>
            <a:xfrm>
              <a:off x="7888211"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5" name="Google Shape;665;g17fdb60daaf_1_0"/>
            <p:cNvSpPr/>
            <p:nvPr/>
          </p:nvSpPr>
          <p:spPr>
            <a:xfrm>
              <a:off x="7763256"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6" name="Google Shape;666;g17fdb60daaf_1_0"/>
            <p:cNvSpPr/>
            <p:nvPr/>
          </p:nvSpPr>
          <p:spPr>
            <a:xfrm>
              <a:off x="7763256"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7" name="Google Shape;667;g17fdb60daaf_1_0"/>
            <p:cNvSpPr/>
            <p:nvPr/>
          </p:nvSpPr>
          <p:spPr>
            <a:xfrm>
              <a:off x="8887854"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8" name="Google Shape;668;g17fdb60daaf_1_0"/>
            <p:cNvSpPr/>
            <p:nvPr/>
          </p:nvSpPr>
          <p:spPr>
            <a:xfrm>
              <a:off x="8887854"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9" name="Google Shape;669;g17fdb60daaf_1_0"/>
            <p:cNvSpPr/>
            <p:nvPr/>
          </p:nvSpPr>
          <p:spPr>
            <a:xfrm>
              <a:off x="8762899"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0" name="Google Shape;670;g17fdb60daaf_1_0"/>
            <p:cNvSpPr/>
            <p:nvPr/>
          </p:nvSpPr>
          <p:spPr>
            <a:xfrm>
              <a:off x="8762899"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1" name="Google Shape;671;g17fdb60daaf_1_0"/>
            <p:cNvSpPr/>
            <p:nvPr/>
          </p:nvSpPr>
          <p:spPr>
            <a:xfrm>
              <a:off x="8637944"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2" name="Google Shape;672;g17fdb60daaf_1_0"/>
            <p:cNvSpPr/>
            <p:nvPr/>
          </p:nvSpPr>
          <p:spPr>
            <a:xfrm>
              <a:off x="8637944"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3" name="Google Shape;673;g17fdb60daaf_1_0"/>
            <p:cNvSpPr/>
            <p:nvPr/>
          </p:nvSpPr>
          <p:spPr>
            <a:xfrm>
              <a:off x="8512988"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4" name="Google Shape;674;g17fdb60daaf_1_0"/>
            <p:cNvSpPr/>
            <p:nvPr/>
          </p:nvSpPr>
          <p:spPr>
            <a:xfrm>
              <a:off x="8512988"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5" name="Google Shape;675;g17fdb60daaf_1_0"/>
            <p:cNvSpPr/>
            <p:nvPr/>
          </p:nvSpPr>
          <p:spPr>
            <a:xfrm>
              <a:off x="8388033"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6" name="Google Shape;676;g17fdb60daaf_1_0"/>
            <p:cNvSpPr/>
            <p:nvPr/>
          </p:nvSpPr>
          <p:spPr>
            <a:xfrm>
              <a:off x="8388033"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677" name="Google Shape;677;g17fdb60daaf_1_0"/>
          <p:cNvSpPr/>
          <p:nvPr/>
        </p:nvSpPr>
        <p:spPr>
          <a:xfrm>
            <a:off x="0" y="2425488"/>
            <a:ext cx="455228" cy="27180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678" name="Google Shape;678;g17fdb60daaf_1_0"/>
          <p:cNvPicPr preferRelativeResize="0"/>
          <p:nvPr/>
        </p:nvPicPr>
        <p:blipFill rotWithShape="1">
          <a:blip r:embed="rId3">
            <a:alphaModFix/>
          </a:blip>
          <a:srcRect b="0" l="0" r="0" t="0"/>
          <a:stretch/>
        </p:blipFill>
        <p:spPr>
          <a:xfrm>
            <a:off x="538130" y="2745569"/>
            <a:ext cx="4145091" cy="2165811"/>
          </a:xfrm>
          <a:prstGeom prst="rect">
            <a:avLst/>
          </a:prstGeom>
          <a:noFill/>
          <a:ln>
            <a:noFill/>
          </a:ln>
        </p:spPr>
      </p:pic>
      <p:sp>
        <p:nvSpPr>
          <p:cNvPr id="679" name="Google Shape;679;g17fdb60daaf_1_0"/>
          <p:cNvSpPr txBox="1"/>
          <p:nvPr/>
        </p:nvSpPr>
        <p:spPr>
          <a:xfrm>
            <a:off x="5550110" y="186200"/>
            <a:ext cx="2634900" cy="642600"/>
          </a:xfrm>
          <a:prstGeom prst="rect">
            <a:avLst/>
          </a:prstGeom>
          <a:solidFill>
            <a:srgbClr val="155B54"/>
          </a:solidFill>
          <a:ln cap="flat" cmpd="sng" w="19050">
            <a:solidFill>
              <a:srgbClr val="155B54"/>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Analyze all FAQs from Grad analytics inbox </a:t>
            </a:r>
            <a:endParaRPr b="0" i="0" sz="1000" u="none" cap="none" strike="noStrike">
              <a:solidFill>
                <a:schemeClr val="lt1"/>
              </a:solidFill>
              <a:latin typeface="Roboto"/>
              <a:ea typeface="Roboto"/>
              <a:cs typeface="Roboto"/>
              <a:sym typeface="Roboto"/>
            </a:endParaRPr>
          </a:p>
        </p:txBody>
      </p:sp>
      <p:sp>
        <p:nvSpPr>
          <p:cNvPr id="680" name="Google Shape;680;g17fdb60daaf_1_0"/>
          <p:cNvSpPr txBox="1"/>
          <p:nvPr/>
        </p:nvSpPr>
        <p:spPr>
          <a:xfrm>
            <a:off x="5550111" y="1271240"/>
            <a:ext cx="2634900" cy="718974"/>
          </a:xfrm>
          <a:prstGeom prst="rect">
            <a:avLst/>
          </a:prstGeom>
          <a:solidFill>
            <a:srgbClr val="1D7E74"/>
          </a:solidFill>
          <a:ln cap="flat" cmpd="sng" w="19050">
            <a:solidFill>
              <a:srgbClr val="1D7E74"/>
            </a:solidFill>
            <a:prstDash val="solid"/>
            <a:round/>
            <a:headEnd len="sm" w="sm" type="none"/>
            <a:tailEnd len="sm" w="sm" type="none"/>
          </a:ln>
        </p:spPr>
        <p:txBody>
          <a:bodyPr anchorCtr="0" anchor="b" bIns="91425" lIns="91425" spcFirstLastPara="1" rIns="91425" wrap="square" tIns="91425">
            <a:noAutofit/>
          </a:bodyPr>
          <a:lstStyle/>
          <a:p>
            <a:pPr indent="0" lvl="0" marL="457200" marR="0" rtl="0" algn="l">
              <a:lnSpc>
                <a:spcPct val="90000"/>
              </a:lnSpc>
              <a:spcBef>
                <a:spcPts val="600"/>
              </a:spcBef>
              <a:spcAft>
                <a:spcPts val="0"/>
              </a:spcAft>
              <a:buClr>
                <a:srgbClr val="000000"/>
              </a:buClr>
              <a:buSzPts val="1000"/>
              <a:buFont typeface="Arial"/>
              <a:buNone/>
            </a:pPr>
            <a:r>
              <a:t/>
            </a:r>
            <a:endParaRPr b="0" i="0" sz="1000" u="none" cap="none" strike="noStrike">
              <a:solidFill>
                <a:schemeClr val="lt1"/>
              </a:solidFill>
              <a:latin typeface="Roboto"/>
              <a:ea typeface="Roboto"/>
              <a:cs typeface="Roboto"/>
              <a:sym typeface="Roboto"/>
            </a:endParaRPr>
          </a:p>
        </p:txBody>
      </p:sp>
      <p:sp>
        <p:nvSpPr>
          <p:cNvPr id="681" name="Google Shape;681;g17fdb60daaf_1_0"/>
          <p:cNvSpPr txBox="1"/>
          <p:nvPr/>
        </p:nvSpPr>
        <p:spPr>
          <a:xfrm>
            <a:off x="7128475" y="2432675"/>
            <a:ext cx="1859400" cy="804300"/>
          </a:xfrm>
          <a:prstGeom prst="rect">
            <a:avLst/>
          </a:prstGeom>
          <a:solidFill>
            <a:srgbClr val="249C90"/>
          </a:solidFill>
          <a:ln cap="flat" cmpd="sng" w="19050">
            <a:solidFill>
              <a:srgbClr val="249C9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200" u="none" cap="none" strike="noStrike">
                <a:solidFill>
                  <a:srgbClr val="FFFFFF"/>
                </a:solidFill>
                <a:latin typeface="Calibri"/>
                <a:ea typeface="Calibri"/>
                <a:cs typeface="Calibri"/>
                <a:sym typeface="Calibri"/>
              </a:rPr>
              <a:t>Identify answer start and end an</a:t>
            </a:r>
            <a:r>
              <a:rPr lang="en" sz="1200">
                <a:solidFill>
                  <a:srgbClr val="FFFFFF"/>
                </a:solidFill>
                <a:latin typeface="Calibri"/>
                <a:ea typeface="Calibri"/>
                <a:cs typeface="Calibri"/>
                <a:sym typeface="Calibri"/>
              </a:rPr>
              <a:t>d add the corresponding answer text</a:t>
            </a:r>
            <a:endParaRPr b="0" i="0" sz="1200" u="none" cap="none" strike="noStrike">
              <a:solidFill>
                <a:srgbClr val="FFFFFF"/>
              </a:solidFill>
              <a:latin typeface="Calibri"/>
              <a:ea typeface="Calibri"/>
              <a:cs typeface="Calibri"/>
              <a:sym typeface="Calibri"/>
            </a:endParaRPr>
          </a:p>
        </p:txBody>
      </p:sp>
      <p:sp>
        <p:nvSpPr>
          <p:cNvPr id="682" name="Google Shape;682;g17fdb60daaf_1_0"/>
          <p:cNvSpPr txBox="1"/>
          <p:nvPr/>
        </p:nvSpPr>
        <p:spPr>
          <a:xfrm>
            <a:off x="4766125" y="2432675"/>
            <a:ext cx="1939200" cy="804300"/>
          </a:xfrm>
          <a:prstGeom prst="rect">
            <a:avLst/>
          </a:prstGeom>
          <a:solidFill>
            <a:srgbClr val="249C90"/>
          </a:solidFill>
          <a:ln cap="flat" cmpd="sng" w="19050">
            <a:solidFill>
              <a:srgbClr val="249C9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90000"/>
              </a:lnSpc>
              <a:spcBef>
                <a:spcPts val="60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Categorize into different segments based on their intent </a:t>
            </a:r>
            <a:endParaRPr b="0" i="0" sz="1000" u="none" cap="none" strike="noStrike">
              <a:solidFill>
                <a:schemeClr val="lt1"/>
              </a:solidFill>
              <a:latin typeface="Roboto"/>
              <a:ea typeface="Roboto"/>
              <a:cs typeface="Roboto"/>
              <a:sym typeface="Roboto"/>
            </a:endParaRPr>
          </a:p>
        </p:txBody>
      </p:sp>
      <p:sp>
        <p:nvSpPr>
          <p:cNvPr id="683" name="Google Shape;683;g17fdb60daaf_1_0"/>
          <p:cNvSpPr txBox="1"/>
          <p:nvPr/>
        </p:nvSpPr>
        <p:spPr>
          <a:xfrm>
            <a:off x="4766125" y="3740500"/>
            <a:ext cx="1939200" cy="804300"/>
          </a:xfrm>
          <a:prstGeom prst="rect">
            <a:avLst/>
          </a:prstGeom>
          <a:solidFill>
            <a:srgbClr val="249C90"/>
          </a:solidFill>
          <a:ln cap="flat" cmpd="sng" w="19050">
            <a:solidFill>
              <a:srgbClr val="249C9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90000"/>
              </a:lnSpc>
              <a:spcBef>
                <a:spcPts val="60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Convert to json with ‘tag’, ‘pattern’ (questions),  ‘response’</a:t>
            </a:r>
            <a:endParaRPr b="0" i="0" sz="1000" u="none" cap="none" strike="noStrike">
              <a:solidFill>
                <a:schemeClr val="lt1"/>
              </a:solidFill>
              <a:latin typeface="Roboto"/>
              <a:ea typeface="Roboto"/>
              <a:cs typeface="Roboto"/>
              <a:sym typeface="Roboto"/>
            </a:endParaRPr>
          </a:p>
        </p:txBody>
      </p:sp>
      <p:sp>
        <p:nvSpPr>
          <p:cNvPr id="684" name="Google Shape;684;g17fdb60daaf_1_0"/>
          <p:cNvSpPr txBox="1"/>
          <p:nvPr/>
        </p:nvSpPr>
        <p:spPr>
          <a:xfrm>
            <a:off x="7088575" y="3744225"/>
            <a:ext cx="1939200" cy="804300"/>
          </a:xfrm>
          <a:prstGeom prst="rect">
            <a:avLst/>
          </a:prstGeom>
          <a:solidFill>
            <a:srgbClr val="249C90"/>
          </a:solidFill>
          <a:ln cap="flat" cmpd="sng" w="19050">
            <a:solidFill>
              <a:srgbClr val="249C9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90000"/>
              </a:lnSpc>
              <a:spcBef>
                <a:spcPts val="600"/>
              </a:spcBef>
              <a:spcAft>
                <a:spcPts val="0"/>
              </a:spcAft>
              <a:buClr>
                <a:srgbClr val="000000"/>
              </a:buClr>
              <a:buSzPts val="1400"/>
              <a:buFont typeface="Arial"/>
              <a:buNone/>
            </a:pPr>
            <a:r>
              <a:rPr lang="en" sz="1300">
                <a:solidFill>
                  <a:schemeClr val="lt1"/>
                </a:solidFill>
                <a:latin typeface="Calibri"/>
                <a:ea typeface="Calibri"/>
                <a:cs typeface="Calibri"/>
                <a:sym typeface="Calibri"/>
              </a:rPr>
              <a:t>Convert to json with ‘context’, ‘question’, ‘answer’[ start, end, text]</a:t>
            </a:r>
            <a:endParaRPr b="0" i="0" sz="1300" u="none" cap="none" strike="noStrike">
              <a:solidFill>
                <a:schemeClr val="lt1"/>
              </a:solidFill>
              <a:latin typeface="Calibri"/>
              <a:ea typeface="Calibri"/>
              <a:cs typeface="Calibri"/>
              <a:sym typeface="Calibri"/>
            </a:endParaRPr>
          </a:p>
        </p:txBody>
      </p:sp>
      <p:cxnSp>
        <p:nvCxnSpPr>
          <p:cNvPr id="685" name="Google Shape;685;g17fdb60daaf_1_0"/>
          <p:cNvCxnSpPr>
            <a:endCxn id="683" idx="0"/>
          </p:cNvCxnSpPr>
          <p:nvPr/>
        </p:nvCxnSpPr>
        <p:spPr>
          <a:xfrm>
            <a:off x="5731825" y="3237100"/>
            <a:ext cx="3900" cy="50340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cxnSp>
        <p:nvCxnSpPr>
          <p:cNvPr id="686" name="Google Shape;686;g17fdb60daaf_1_0"/>
          <p:cNvCxnSpPr>
            <a:stCxn id="681" idx="2"/>
            <a:endCxn id="684" idx="0"/>
          </p:cNvCxnSpPr>
          <p:nvPr/>
        </p:nvCxnSpPr>
        <p:spPr>
          <a:xfrm>
            <a:off x="8058175" y="3236975"/>
            <a:ext cx="0" cy="50730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cxnSp>
        <p:nvCxnSpPr>
          <p:cNvPr id="687" name="Google Shape;687;g17fdb60daaf_1_0"/>
          <p:cNvCxnSpPr>
            <a:stCxn id="679" idx="2"/>
            <a:endCxn id="680" idx="0"/>
          </p:cNvCxnSpPr>
          <p:nvPr/>
        </p:nvCxnSpPr>
        <p:spPr>
          <a:xfrm>
            <a:off x="6867560" y="828800"/>
            <a:ext cx="0" cy="44250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cxnSp>
        <p:nvCxnSpPr>
          <p:cNvPr id="688" name="Google Shape;688;g17fdb60daaf_1_0"/>
          <p:cNvCxnSpPr>
            <a:stCxn id="680" idx="2"/>
            <a:endCxn id="681" idx="0"/>
          </p:cNvCxnSpPr>
          <p:nvPr/>
        </p:nvCxnSpPr>
        <p:spPr>
          <a:xfrm flipH="1" rot="-5400000">
            <a:off x="7241661" y="1616114"/>
            <a:ext cx="442500" cy="1190700"/>
          </a:xfrm>
          <a:prstGeom prst="bentConnector3">
            <a:avLst>
              <a:gd fmla="val 50000" name="adj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cxnSp>
        <p:nvCxnSpPr>
          <p:cNvPr id="689" name="Google Shape;689;g17fdb60daaf_1_0"/>
          <p:cNvCxnSpPr/>
          <p:nvPr/>
        </p:nvCxnSpPr>
        <p:spPr>
          <a:xfrm flipH="1" rot="10800000">
            <a:off x="5731727" y="2207988"/>
            <a:ext cx="1135800" cy="217500"/>
          </a:xfrm>
          <a:prstGeom prst="bentConnector3">
            <a:avLst>
              <a:gd fmla="val -397" name="adj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690" name="Google Shape;690;g17fdb60daaf_1_0"/>
          <p:cNvSpPr txBox="1"/>
          <p:nvPr/>
        </p:nvSpPr>
        <p:spPr>
          <a:xfrm>
            <a:off x="5895278" y="1508901"/>
            <a:ext cx="19392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Calibri"/>
                <a:ea typeface="Calibri"/>
                <a:cs typeface="Calibri"/>
                <a:sym typeface="Calibri"/>
              </a:rPr>
              <a:t>Identify the intent </a:t>
            </a:r>
            <a:endParaRPr b="0"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1" name="Google Shape;691;g17fdb60daaf_1_0"/>
          <p:cNvSpPr txBox="1"/>
          <p:nvPr/>
        </p:nvSpPr>
        <p:spPr>
          <a:xfrm>
            <a:off x="4758363" y="2011375"/>
            <a:ext cx="71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Keras</a:t>
            </a:r>
            <a:endParaRPr>
              <a:latin typeface="Calibri"/>
              <a:ea typeface="Calibri"/>
              <a:cs typeface="Calibri"/>
              <a:sym typeface="Calibri"/>
            </a:endParaRPr>
          </a:p>
        </p:txBody>
      </p:sp>
      <p:sp>
        <p:nvSpPr>
          <p:cNvPr id="692" name="Google Shape;692;g17fdb60daaf_1_0"/>
          <p:cNvSpPr txBox="1"/>
          <p:nvPr/>
        </p:nvSpPr>
        <p:spPr>
          <a:xfrm>
            <a:off x="8184988" y="2011350"/>
            <a:ext cx="71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BERT</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6" name="Shape 696"/>
        <p:cNvGrpSpPr/>
        <p:nvPr/>
      </p:nvGrpSpPr>
      <p:grpSpPr>
        <a:xfrm>
          <a:off x="0" y="0"/>
          <a:ext cx="0" cy="0"/>
          <a:chOff x="0" y="0"/>
          <a:chExt cx="0" cy="0"/>
        </a:xfrm>
      </p:grpSpPr>
      <p:sp>
        <p:nvSpPr>
          <p:cNvPr id="697" name="Google Shape;697;g1a5b97a7942_6_621"/>
          <p:cNvSpPr/>
          <p:nvPr/>
        </p:nvSpPr>
        <p:spPr>
          <a:xfrm>
            <a:off x="0" y="0"/>
            <a:ext cx="9141714"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98" name="Google Shape;698;g1a5b97a7942_6_621"/>
          <p:cNvSpPr/>
          <p:nvPr/>
        </p:nvSpPr>
        <p:spPr>
          <a:xfrm>
            <a:off x="0" y="0"/>
            <a:ext cx="455228" cy="2425488"/>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99" name="Google Shape;699;g1a5b97a7942_6_621"/>
          <p:cNvSpPr/>
          <p:nvPr/>
        </p:nvSpPr>
        <p:spPr>
          <a:xfrm>
            <a:off x="0" y="2425488"/>
            <a:ext cx="455228" cy="27180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00" name="Google Shape;700;g1a5b97a7942_6_621"/>
          <p:cNvSpPr/>
          <p:nvPr/>
        </p:nvSpPr>
        <p:spPr>
          <a:xfrm>
            <a:off x="455225" y="0"/>
            <a:ext cx="3778758" cy="5143498"/>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01" name="Google Shape;701;g1a5b97a7942_6_621"/>
          <p:cNvSpPr txBox="1"/>
          <p:nvPr>
            <p:ph type="title"/>
          </p:nvPr>
        </p:nvSpPr>
        <p:spPr>
          <a:xfrm>
            <a:off x="874987" y="999714"/>
            <a:ext cx="2945174" cy="2940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 sz="4100"/>
              <a:t>SEQUENTIAL KERAS MODEL</a:t>
            </a:r>
            <a:endParaRPr sz="4100"/>
          </a:p>
        </p:txBody>
      </p:sp>
      <p:grpSp>
        <p:nvGrpSpPr>
          <p:cNvPr id="702" name="Google Shape;702;g1a5b97a7942_6_621"/>
          <p:cNvGrpSpPr/>
          <p:nvPr/>
        </p:nvGrpSpPr>
        <p:grpSpPr>
          <a:xfrm>
            <a:off x="891536" y="54864"/>
            <a:ext cx="884223" cy="174721"/>
            <a:chOff x="5422392" y="64008"/>
            <a:chExt cx="1178966" cy="232963"/>
          </a:xfrm>
        </p:grpSpPr>
        <p:sp>
          <p:nvSpPr>
            <p:cNvPr id="703" name="Google Shape;703;g1a5b97a7942_6_621"/>
            <p:cNvSpPr/>
            <p:nvPr/>
          </p:nvSpPr>
          <p:spPr>
            <a:xfrm>
              <a:off x="5922213"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04" name="Google Shape;704;g1a5b97a7942_6_621"/>
            <p:cNvSpPr/>
            <p:nvPr/>
          </p:nvSpPr>
          <p:spPr>
            <a:xfrm>
              <a:off x="5922213"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05" name="Google Shape;705;g1a5b97a7942_6_621"/>
            <p:cNvSpPr/>
            <p:nvPr/>
          </p:nvSpPr>
          <p:spPr>
            <a:xfrm>
              <a:off x="5797258"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06" name="Google Shape;706;g1a5b97a7942_6_621"/>
            <p:cNvSpPr/>
            <p:nvPr/>
          </p:nvSpPr>
          <p:spPr>
            <a:xfrm>
              <a:off x="5797258"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07" name="Google Shape;707;g1a5b97a7942_6_621"/>
            <p:cNvSpPr/>
            <p:nvPr/>
          </p:nvSpPr>
          <p:spPr>
            <a:xfrm>
              <a:off x="5672303"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08" name="Google Shape;708;g1a5b97a7942_6_621"/>
            <p:cNvSpPr/>
            <p:nvPr/>
          </p:nvSpPr>
          <p:spPr>
            <a:xfrm>
              <a:off x="5672303"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09" name="Google Shape;709;g1a5b97a7942_6_621"/>
            <p:cNvSpPr/>
            <p:nvPr/>
          </p:nvSpPr>
          <p:spPr>
            <a:xfrm>
              <a:off x="5547347"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10" name="Google Shape;710;g1a5b97a7942_6_621"/>
            <p:cNvSpPr/>
            <p:nvPr/>
          </p:nvSpPr>
          <p:spPr>
            <a:xfrm>
              <a:off x="5547347"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11" name="Google Shape;711;g1a5b97a7942_6_621"/>
            <p:cNvSpPr/>
            <p:nvPr/>
          </p:nvSpPr>
          <p:spPr>
            <a:xfrm>
              <a:off x="5422392"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12" name="Google Shape;712;g1a5b97a7942_6_621"/>
            <p:cNvSpPr/>
            <p:nvPr/>
          </p:nvSpPr>
          <p:spPr>
            <a:xfrm>
              <a:off x="5422392"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13" name="Google Shape;713;g1a5b97a7942_6_621"/>
            <p:cNvSpPr/>
            <p:nvPr/>
          </p:nvSpPr>
          <p:spPr>
            <a:xfrm>
              <a:off x="6546990"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14" name="Google Shape;714;g1a5b97a7942_6_621"/>
            <p:cNvSpPr/>
            <p:nvPr/>
          </p:nvSpPr>
          <p:spPr>
            <a:xfrm>
              <a:off x="6546990"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15" name="Google Shape;715;g1a5b97a7942_6_621"/>
            <p:cNvSpPr/>
            <p:nvPr/>
          </p:nvSpPr>
          <p:spPr>
            <a:xfrm>
              <a:off x="6422035"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16" name="Google Shape;716;g1a5b97a7942_6_621"/>
            <p:cNvSpPr/>
            <p:nvPr/>
          </p:nvSpPr>
          <p:spPr>
            <a:xfrm>
              <a:off x="6422035"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17" name="Google Shape;717;g1a5b97a7942_6_621"/>
            <p:cNvSpPr/>
            <p:nvPr/>
          </p:nvSpPr>
          <p:spPr>
            <a:xfrm>
              <a:off x="6297080"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18" name="Google Shape;718;g1a5b97a7942_6_621"/>
            <p:cNvSpPr/>
            <p:nvPr/>
          </p:nvSpPr>
          <p:spPr>
            <a:xfrm>
              <a:off x="6297080"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19" name="Google Shape;719;g1a5b97a7942_6_621"/>
            <p:cNvSpPr/>
            <p:nvPr/>
          </p:nvSpPr>
          <p:spPr>
            <a:xfrm>
              <a:off x="6172124"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20" name="Google Shape;720;g1a5b97a7942_6_621"/>
            <p:cNvSpPr/>
            <p:nvPr/>
          </p:nvSpPr>
          <p:spPr>
            <a:xfrm>
              <a:off x="6172124"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21" name="Google Shape;721;g1a5b97a7942_6_621"/>
            <p:cNvSpPr/>
            <p:nvPr/>
          </p:nvSpPr>
          <p:spPr>
            <a:xfrm>
              <a:off x="6047169"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22" name="Google Shape;722;g1a5b97a7942_6_621"/>
            <p:cNvSpPr/>
            <p:nvPr/>
          </p:nvSpPr>
          <p:spPr>
            <a:xfrm>
              <a:off x="6047169"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723" name="Google Shape;723;g1a5b97a7942_6_621"/>
          <p:cNvSpPr txBox="1"/>
          <p:nvPr>
            <p:ph idx="1" type="body"/>
          </p:nvPr>
        </p:nvSpPr>
        <p:spPr>
          <a:xfrm>
            <a:off x="4763500" y="999725"/>
            <a:ext cx="3825300" cy="3211200"/>
          </a:xfrm>
          <a:prstGeom prst="rect">
            <a:avLst/>
          </a:prstGeom>
          <a:noFill/>
          <a:ln>
            <a:noFill/>
          </a:ln>
        </p:spPr>
        <p:txBody>
          <a:bodyPr anchorCtr="0" anchor="ctr" bIns="45700" lIns="91425" spcFirstLastPara="1" rIns="91425" wrap="square" tIns="45700">
            <a:normAutofit/>
          </a:bodyPr>
          <a:lstStyle/>
          <a:p>
            <a:pPr indent="-330200" lvl="0" marL="457200" rtl="0" algn="l">
              <a:spcBef>
                <a:spcPts val="0"/>
              </a:spcBef>
              <a:spcAft>
                <a:spcPts val="0"/>
              </a:spcAft>
              <a:buClr>
                <a:srgbClr val="000000"/>
              </a:buClr>
              <a:buSzPts val="1600"/>
              <a:buChar char="●"/>
            </a:pPr>
            <a:r>
              <a:rPr lang="en" sz="1400"/>
              <a:t>3 layer neural network</a:t>
            </a:r>
            <a:endParaRPr sz="1400"/>
          </a:p>
          <a:p>
            <a:pPr indent="0" lvl="0" marL="0" rtl="0" algn="l">
              <a:spcBef>
                <a:spcPts val="0"/>
              </a:spcBef>
              <a:spcAft>
                <a:spcPts val="0"/>
              </a:spcAft>
              <a:buNone/>
            </a:pPr>
            <a:r>
              <a:t/>
            </a:r>
            <a:endParaRPr sz="1400"/>
          </a:p>
          <a:p>
            <a:pPr indent="-330200" lvl="0" marL="457200" rtl="0" algn="l">
              <a:spcBef>
                <a:spcPts val="0"/>
              </a:spcBef>
              <a:spcAft>
                <a:spcPts val="0"/>
              </a:spcAft>
              <a:buClr>
                <a:srgbClr val="000000"/>
              </a:buClr>
              <a:buSzPts val="1600"/>
              <a:buChar char="●"/>
            </a:pPr>
            <a:r>
              <a:rPr lang="en" sz="1400"/>
              <a:t>Input: Question and Intent (tag)</a:t>
            </a:r>
            <a:endParaRPr sz="1400"/>
          </a:p>
          <a:p>
            <a:pPr indent="0" lvl="0" marL="457200" rtl="0" algn="l">
              <a:spcBef>
                <a:spcPts val="0"/>
              </a:spcBef>
              <a:spcAft>
                <a:spcPts val="0"/>
              </a:spcAft>
              <a:buNone/>
            </a:pPr>
            <a:r>
              <a:t/>
            </a:r>
            <a:endParaRPr sz="1400"/>
          </a:p>
          <a:p>
            <a:pPr indent="-330200" lvl="0" marL="457200" rtl="0" algn="l">
              <a:spcBef>
                <a:spcPts val="0"/>
              </a:spcBef>
              <a:spcAft>
                <a:spcPts val="0"/>
              </a:spcAft>
              <a:buClr>
                <a:srgbClr val="000000"/>
              </a:buClr>
              <a:buSzPts val="1600"/>
              <a:buChar char="●"/>
            </a:pPr>
            <a:r>
              <a:rPr lang="en" sz="1400"/>
              <a:t>The neural network behaves as a </a:t>
            </a:r>
            <a:r>
              <a:rPr lang="en" sz="1400"/>
              <a:t>classifier. It predicts the probability of the question being under each tag. The tag with the highest probability is picked. </a:t>
            </a:r>
            <a:endParaRPr sz="1400"/>
          </a:p>
          <a:p>
            <a:pPr indent="0" lvl="0" marL="457200" rtl="0" algn="l">
              <a:spcBef>
                <a:spcPts val="0"/>
              </a:spcBef>
              <a:spcAft>
                <a:spcPts val="0"/>
              </a:spcAft>
              <a:buNone/>
            </a:pPr>
            <a:r>
              <a:t/>
            </a:r>
            <a:endParaRPr sz="1400"/>
          </a:p>
          <a:p>
            <a:pPr indent="-330200" lvl="0" marL="457200" rtl="0" algn="l">
              <a:spcBef>
                <a:spcPts val="0"/>
              </a:spcBef>
              <a:spcAft>
                <a:spcPts val="0"/>
              </a:spcAft>
              <a:buClr>
                <a:srgbClr val="000000"/>
              </a:buClr>
              <a:buSzPts val="1600"/>
              <a:buChar char="●"/>
            </a:pPr>
            <a:r>
              <a:rPr lang="en" sz="1400"/>
              <a:t>The predicted tag is mapped to a </a:t>
            </a:r>
            <a:r>
              <a:rPr lang="en" sz="1400"/>
              <a:t>predefined</a:t>
            </a:r>
            <a:r>
              <a:rPr lang="en" sz="1400"/>
              <a:t> random </a:t>
            </a:r>
            <a:r>
              <a:rPr lang="en" sz="1400"/>
              <a:t>response.</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3">
      <a:dk1>
        <a:srgbClr val="000000"/>
      </a:dk1>
      <a:lt1>
        <a:srgbClr val="FFFFFF"/>
      </a:lt1>
      <a:dk2>
        <a:srgbClr val="000000"/>
      </a:dk2>
      <a:lt2>
        <a:srgbClr val="FFFFFF"/>
      </a:lt2>
      <a:accent1>
        <a:srgbClr val="1F9072"/>
      </a:accent1>
      <a:accent2>
        <a:srgbClr val="AE2724"/>
      </a:accent2>
      <a:accent3>
        <a:srgbClr val="202E3B"/>
      </a:accent3>
      <a:accent4>
        <a:srgbClr val="1F9072"/>
      </a:accent4>
      <a:accent5>
        <a:srgbClr val="AE2724"/>
      </a:accent5>
      <a:accent6>
        <a:srgbClr val="202E3B"/>
      </a:accent6>
      <a:hlink>
        <a:srgbClr val="000000"/>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orld Usability Day by Slidesgo">
  <a:themeElements>
    <a:clrScheme name="Simple Light">
      <a:dk1>
        <a:srgbClr val="FFFFFF"/>
      </a:dk1>
      <a:lt1>
        <a:srgbClr val="263238"/>
      </a:lt1>
      <a:dk2>
        <a:srgbClr val="595959"/>
      </a:dk2>
      <a:lt2>
        <a:srgbClr val="F3F3F3"/>
      </a:lt2>
      <a:accent1>
        <a:srgbClr val="C52878"/>
      </a:accent1>
      <a:accent2>
        <a:srgbClr val="D36980"/>
      </a:accent2>
      <a:accent3>
        <a:srgbClr val="860CD1"/>
      </a:accent3>
      <a:accent4>
        <a:srgbClr val="63A4D5"/>
      </a:accent4>
      <a:accent5>
        <a:srgbClr val="8BE1E5"/>
      </a:accent5>
      <a:accent6>
        <a:srgbClr val="F7ED8B"/>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