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4" r:id="rId4"/>
    <p:sldId id="261" r:id="rId5"/>
    <p:sldId id="259" r:id="rId6"/>
    <p:sldId id="275" r:id="rId7"/>
    <p:sldId id="276" r:id="rId8"/>
    <p:sldId id="260" r:id="rId9"/>
    <p:sldId id="265" r:id="rId10"/>
    <p:sldId id="266" r:id="rId11"/>
    <p:sldId id="268" r:id="rId12"/>
    <p:sldId id="269" r:id="rId13"/>
    <p:sldId id="270" r:id="rId14"/>
    <p:sldId id="263" r:id="rId15"/>
    <p:sldId id="274" r:id="rId16"/>
    <p:sldId id="271" r:id="rId17"/>
    <p:sldId id="272" r:id="rId18"/>
    <p:sldId id="273" r:id="rId19"/>
    <p:sldId id="26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3" autoAdjust="0"/>
    <p:restoredTop sz="94660"/>
  </p:normalViewPr>
  <p:slideViewPr>
    <p:cSldViewPr snapToGrid="0">
      <p:cViewPr>
        <p:scale>
          <a:sx n="66" d="100"/>
          <a:sy n="66" d="100"/>
        </p:scale>
        <p:origin x="13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FCDE1-5B41-4A9E-AF7E-AC3A0FB5F267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DECDA-DE84-4664-82EE-67EF10CEC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65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6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54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60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04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59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36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15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93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84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60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18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14B3A-0A79-4278-80F4-84DC49BB4D6A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6389" y="117565"/>
            <a:ext cx="11090365" cy="2429691"/>
          </a:xfrm>
        </p:spPr>
        <p:txBody>
          <a:bodyPr>
            <a:normAutofit fontScale="90000"/>
          </a:bodyPr>
          <a:lstStyle/>
          <a:p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</a:t>
            </a:r>
            <a:r>
              <a:rPr lang="ru-RU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БЕЛАРУСЬ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ГОМЕЛЬСКИЙ ГОСУДАРСТВЕННЫЙ ТЕХНИЧЕСКИЙ УНИВЕРСИТЕТ ИМЕНИ П. О. СУХОГО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6389" y="2416628"/>
            <a:ext cx="11390812" cy="2168435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ДЛЯ УЧЁТА ПОСТУПЛЕНИЯ ТОВАРОВ НА СКЛАДЫ ПРЕДПРИЯТИЯ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6195" y="4585063"/>
            <a:ext cx="551252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Разработал: студент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-22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Расшивалов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Н.И.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 доцент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Курочка К.С.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943" y="247377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02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6188" y="-311059"/>
            <a:ext cx="10515600" cy="1345475"/>
          </a:xfrm>
        </p:spPr>
        <p:txBody>
          <a:bodyPr>
            <a:normAutofit/>
          </a:bodyPr>
          <a:lstStyle/>
          <a:p>
            <a:pPr algn="ctr"/>
            <a:r>
              <a:rPr lang="ru-RU" sz="4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4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кладка добавления продукции</a:t>
            </a:r>
            <a:endParaRPr lang="ru-RU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11" y="0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1566"/>
          <a:stretch/>
        </p:blipFill>
        <p:spPr>
          <a:xfrm>
            <a:off x="397338" y="723356"/>
            <a:ext cx="11353301" cy="56079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6188" y="6211669"/>
            <a:ext cx="1083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7 – Вкладка добавления продукции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25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4504"/>
            <a:ext cx="10515600" cy="104502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Вкладка просмотра приходных накладных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23402"/>
          <a:stretch/>
        </p:blipFill>
        <p:spPr>
          <a:xfrm>
            <a:off x="416183" y="1022355"/>
            <a:ext cx="11359633" cy="43945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458" y="5688473"/>
            <a:ext cx="11513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8 – Вкладка просмотра приходных накладных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0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1441"/>
            <a:ext cx="10515600" cy="109727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просмотра детализации накладной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54360"/>
          <a:stretch/>
        </p:blipFill>
        <p:spPr>
          <a:xfrm>
            <a:off x="45490" y="2142754"/>
            <a:ext cx="12146510" cy="30851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634" y="5227925"/>
            <a:ext cx="1190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Вкладка просмотра детализации накладной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7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Вкладка просмотра товаров имеющихся на складах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019" y="253837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7089" b="3582"/>
          <a:stretch/>
        </p:blipFill>
        <p:spPr>
          <a:xfrm>
            <a:off x="631942" y="1231029"/>
            <a:ext cx="10928116" cy="4907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6218" y="6138696"/>
            <a:ext cx="1213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10 –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просмотра товаров имеющихся на складах</a:t>
            </a:r>
          </a:p>
        </p:txBody>
      </p:sp>
    </p:spTree>
    <p:extLst>
      <p:ext uri="{BB962C8B-B14F-4D97-AF65-F5344CB8AC3E}">
        <p14:creationId xmlns:p14="http://schemas.microsoft.com/office/powerpoint/2010/main" val="317183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263" y="201751"/>
            <a:ext cx="10936420" cy="102615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Вкладка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формирования приходных\отходных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b="43024"/>
          <a:stretch/>
        </p:blipFill>
        <p:spPr>
          <a:xfrm>
            <a:off x="346793" y="1608279"/>
            <a:ext cx="11520180" cy="32878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8263" y="5143274"/>
            <a:ext cx="1155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11 –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Вкладка формирования прихода\отгрузки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28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количества товаров, имеющихся на складе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782" y="1704779"/>
            <a:ext cx="7089788" cy="3735322"/>
          </a:xfrm>
          <a:prstGeom prst="rect">
            <a:avLst/>
          </a:prstGeom>
        </p:spPr>
      </p:pic>
      <p:pic>
        <p:nvPicPr>
          <p:cNvPr id="5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0138" y="5819317"/>
            <a:ext cx="1213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12 – Сообщение о недостатке товаров на складе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88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Вкладка формирования отчетов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26675"/>
          <a:stretch/>
        </p:blipFill>
        <p:spPr>
          <a:xfrm>
            <a:off x="487007" y="1070918"/>
            <a:ext cx="11217986" cy="4056667"/>
          </a:xfrm>
          <a:prstGeom prst="rect">
            <a:avLst/>
          </a:prstGeom>
        </p:spPr>
      </p:pic>
      <p:pic>
        <p:nvPicPr>
          <p:cNvPr id="6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25" y="5273396"/>
            <a:ext cx="1213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13 –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Вкладка формирования отчетов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7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отчетов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31711"/>
          <a:stretch/>
        </p:blipFill>
        <p:spPr>
          <a:xfrm>
            <a:off x="297405" y="1325564"/>
            <a:ext cx="4953965" cy="31654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180" y="1325563"/>
            <a:ext cx="6310415" cy="31654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934" y="4620559"/>
            <a:ext cx="5605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14 - Отчет в формате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4629824"/>
            <a:ext cx="565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15 - Отчет в формате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241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проделанной работы была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решена задача ведения складского учета и построена гибкая модель базы данных, разработано приложение, которое позволяет легко получить необходимую информацию, отредактировать ее так как это нужно, получить нужный отчет. Информация представлена в удобном для пользователя виде. Интерфейс программы ориентирован на максимальное удобство для пользователя.</a:t>
            </a: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234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9857" y="2491831"/>
            <a:ext cx="11702143" cy="14531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13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1441"/>
            <a:ext cx="10515600" cy="86214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7125" y="1449977"/>
            <a:ext cx="11377749" cy="489680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 заключается в необходимости вести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быстрый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точный учет информации о поступлении товаров на склады предприятия и их отгрузке.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Цель курсового проекта заключаются в следующем – создание программного комплекса на языке программирования 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С#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системы управления базами данных (СУБД) </a:t>
            </a:r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учета поступления товаров на склады предприятия, а также написание блок-схем и тестов для этого комплекса.</a:t>
            </a: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68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62593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633" y="1293223"/>
            <a:ext cx="11508377" cy="48837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разработки приложения, необходимо решить ряд задач, таких как: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предметную область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разрабатываемого приложения;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функциональную схему программного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комплекса;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доступа и управления данными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3200" dirty="0"/>
              <a:t/>
            </a:r>
            <a:br>
              <a:rPr lang="ru-RU" sz="3200" dirty="0"/>
            </a:br>
            <a:endParaRPr lang="en-US" sz="3600" dirty="0" smtClean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" panose="020B0703020102020204" pitchFamily="34" charset="0"/>
            </a:endParaRPr>
          </a:p>
          <a:p>
            <a:endParaRPr lang="ru-RU" sz="3200" dirty="0"/>
          </a:p>
        </p:txBody>
      </p:sp>
      <p:pic>
        <p:nvPicPr>
          <p:cNvPr id="4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96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880" y="201750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19891" y="-99354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авторизации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221" y="1123530"/>
            <a:ext cx="5252940" cy="42523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64304" y="5613721"/>
            <a:ext cx="814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Меню авторизации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06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03476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 программы для администратора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61" y="1419104"/>
            <a:ext cx="9031629" cy="454865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03476" y="6061302"/>
            <a:ext cx="1083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Меню программы для администратора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12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0404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 программы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кладовщика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36" y="1325563"/>
            <a:ext cx="11728752" cy="4288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404" y="5771935"/>
            <a:ext cx="1083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Меню программы для кладовщика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48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 программы для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20930"/>
          <a:stretch/>
        </p:blipFill>
        <p:spPr>
          <a:xfrm>
            <a:off x="0" y="1325563"/>
            <a:ext cx="12100807" cy="4818855"/>
          </a:xfrm>
          <a:prstGeom prst="rect">
            <a:avLst/>
          </a:prstGeom>
        </p:spPr>
      </p:pic>
      <p:pic>
        <p:nvPicPr>
          <p:cNvPr id="6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7522" y="6144418"/>
            <a:ext cx="1083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Меню программы для менеджера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9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838199" y="-372486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Вкладка пользователи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0" y="719097"/>
            <a:ext cx="10886178" cy="54925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8199" y="6211669"/>
            <a:ext cx="1083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Вкладка пользователи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9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1441"/>
            <a:ext cx="10515600" cy="953588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добавления складов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30402"/>
          <a:stretch/>
        </p:blipFill>
        <p:spPr>
          <a:xfrm>
            <a:off x="555585" y="1155339"/>
            <a:ext cx="11423053" cy="39606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9567" y="5346242"/>
            <a:ext cx="1083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Окно добавления складов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2374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w89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350</Words>
  <Application>Microsoft Office PowerPoint</Application>
  <PresentationFormat>Широкоэкранный</PresentationFormat>
  <Paragraphs>47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Franklin Gothic Demi</vt:lpstr>
      <vt:lpstr>Times New Roman</vt:lpstr>
      <vt:lpstr>powerpointbase.com-w893</vt:lpstr>
      <vt:lpstr>МИНИСТЕРСТВО ОБРАЗОВАНИЯ РЕСПУБЛИКИ БЕЛАРУСЬ  УЧРЕЖДЕНИЕ ОБРАЗОВАНИЯ ГОМЕЛЬСКИЙ ГОСУДАРСТВЕННЫЙ ТЕХНИЧЕСКИЙ УНИВЕРСИТЕТ ИМЕНИ П. О. СУХОГО </vt:lpstr>
      <vt:lpstr>Введение</vt:lpstr>
      <vt:lpstr>Постановка задачи</vt:lpstr>
      <vt:lpstr>Меню авторизации</vt:lpstr>
      <vt:lpstr>Главное меню программы для администратора</vt:lpstr>
      <vt:lpstr>Главное меню программы для кладовщика</vt:lpstr>
      <vt:lpstr>Главное меню программы для менеджера</vt:lpstr>
      <vt:lpstr>Вкладка пользователи</vt:lpstr>
      <vt:lpstr>Окно добавления складов</vt:lpstr>
      <vt:lpstr>Вкладка добавления продукции</vt:lpstr>
      <vt:lpstr>Вкладка просмотра приходных накладных</vt:lpstr>
      <vt:lpstr>Окно просмотра детализации накладной</vt:lpstr>
      <vt:lpstr>Вкладка просмотра товаров имеющихся на складах </vt:lpstr>
      <vt:lpstr>Вкладка формирования приходных\отходных</vt:lpstr>
      <vt:lpstr>Проверка количества товаров, имеющихся на складе</vt:lpstr>
      <vt:lpstr>Вкладка формирования отчетов</vt:lpstr>
      <vt:lpstr>Примеры отчетов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РЕСПУБЛИКИ БЕЛАРУСЬ  УЧРЕЖДЕНИЕ ОБРАЗОВАНИЯ ГОМЕЛЬСКИЙ ГОСУДАРСТВЕННЫЙ ТЕХНИЧЕСКИЙ УНИВЕРСИТЕТ ИМЕНИ П. О. СУХОГО</dc:title>
  <dc:creator>Карина</dc:creator>
  <cp:lastModifiedBy>Nikita Rasshivalov</cp:lastModifiedBy>
  <cp:revision>70</cp:revision>
  <dcterms:created xsi:type="dcterms:W3CDTF">2021-05-22T16:20:45Z</dcterms:created>
  <dcterms:modified xsi:type="dcterms:W3CDTF">2021-05-27T14:25:04Z</dcterms:modified>
</cp:coreProperties>
</file>