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71" r:id="rId6"/>
    <p:sldId id="270" r:id="rId7"/>
    <p:sldId id="269" r:id="rId8"/>
    <p:sldId id="259" r:id="rId9"/>
    <p:sldId id="261" r:id="rId10"/>
    <p:sldId id="26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53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FCDE1-5B41-4A9E-AF7E-AC3A0FB5F267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DECDA-DE84-4664-82EE-67EF10CEC4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65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6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554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60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4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9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136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15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93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847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60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0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14B3A-0A79-4278-80F4-84DC49BB4D6A}" type="datetimeFigureOut">
              <a:rPr lang="ru-RU" smtClean="0"/>
              <a:t>03.05.2022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AD227-F623-4CA1-BD79-B664759A1A21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48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96389" y="117565"/>
            <a:ext cx="11090365" cy="2429691"/>
          </a:xfrm>
        </p:spPr>
        <p:txBody>
          <a:bodyPr>
            <a:normAutofit fontScale="90000"/>
          </a:bodyPr>
          <a:lstStyle/>
          <a:p>
            <a:r>
              <a:rPr lang="ru-RU" sz="3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БЕЛАРУСЬ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УЧРЕЖДЕНИЕ ОБРАЗОВАНИЯ</a:t>
            </a:r>
            <a:b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ГОМЕЛЬСКИЙ ГОСУДАРСТВЕННЫЙ ТЕХНИЧЕСКИЙ УНИВЕРСИТЕТ ИМЕНИ П. О. СУХОГО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6389" y="2416628"/>
            <a:ext cx="11390812" cy="2168435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курсовому проекту</a:t>
            </a:r>
            <a:b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дисциплине «Компьютерные системы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конечноэлементных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расчётов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на тему: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ОПТИМИЗАЦИЯ РАЗМЕРОВ ДЕТАЛИ РОБОТА-МАНИПУЛЯТОРА</a:t>
            </a:r>
            <a:r>
              <a:rPr lang="ru-RU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106195" y="4585063"/>
            <a:ext cx="551252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Разработал: студент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гр. 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ИТП-31</a:t>
            </a:r>
          </a:p>
          <a:p>
            <a:pPr algn="just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Расшивалов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Н.И.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 проекта: доцент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Комраков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В.В.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5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9943" y="247377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021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054" y="-73805"/>
            <a:ext cx="10515600" cy="637234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-94267" y="690958"/>
            <a:ext cx="12286267" cy="6167042"/>
          </a:xfrm>
        </p:spPr>
        <p:txBody>
          <a:bodyPr>
            <a:normAutofit fontScale="25000" lnSpcReduction="20000"/>
          </a:bodyPr>
          <a:lstStyle/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решения поставленной задачи было разработано приложение моделирования напряжённо-деформированного состояния детали робота-манипулятора при наличии нагрузки в виде силы, действующей на выступающую часть детали в виде окружности и закрепления в отверстиях по бокам в углах детали. Также удалось оптимизировать размеры отверстий детали робота-манипулятора. </a:t>
            </a:r>
          </a:p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разработано на языке программирования высокого уровня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Использована двухслойная архитектура приложения. Также в приложении реализован графический интерфейс пользователя при помощи технологии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позволяет быстро и эффективно решить поставленную задачу, используя метод конечных элементов. Полученные результаты перемещений, деформаций и напряжений представлены как в графическом, так и численном виде. </a:t>
            </a:r>
          </a:p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приложение верифицировано с помощью пакета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Результаты вычисления имеют весьма малую погрешность относительно этого пакета, что говорит о правильности реализации алгоритма решения поставленной задачи.</a:t>
            </a:r>
          </a:p>
          <a:p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сравнении разработанного программного комплекса с такими профессиональными пакетами как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замечен недостаток в виде ограниченности в функционале и меньшей точности. Однако разработанное приложение имеет очень серьёзное преимущество, а именно стоимость. Так, некоторые предприятия, специализирующиеся в некоторой узкой области, не будут покупать такие большие пакеты как </a:t>
            </a:r>
            <a:r>
              <a:rPr lang="en-US" sz="10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r>
              <a:rPr lang="ru-RU" sz="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а смогут использовать достаточно простое и удобное в использовании разработанное приложение, способное решать поставленную задачу.</a:t>
            </a:r>
          </a:p>
          <a:p>
            <a:endParaRPr lang="ru-RU" dirty="0"/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0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162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862148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7125" y="1449977"/>
            <a:ext cx="11377749" cy="4896803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sz="3200" dirty="0"/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напряжённо-деформированного состояния является важнейшим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этапом проектирования различных конструкций который позволяет инженерам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анализировать поведение изделий без реализации реальных прототипов, так как реализация реальных прототипов требует больших финансовых и временных затрат, а зачастую использование реальных прототипов и вовсе невозможно.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Целью курсового проекта является моделирование и анализ напряжённо-деформированного состояния пространственного объекта – детали робота-манипулятора и написание программного обеспечения на языке программирования C# реализующего расчёт методом конечных элементов. </a:t>
            </a:r>
          </a:p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Данные расчёты являются очень востребованными инженерами из различных областей при проектировании и обслуживании конструкций различной сложности. На рынке имеется ряд программных решений, которые могут быть использованы для решения данных задач, но в тоже время цена использования данных продуктов не всегда соизмерима с бюджетом организаций, которые используют данные продукты, поэтому разработка собственного решения может оказаться перспективным решением, в этом и заключается актуальность курсового проекта.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0688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6259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9633" y="1293223"/>
            <a:ext cx="11508377" cy="488374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3200" b="1" dirty="0"/>
              <a:t> </a:t>
            </a:r>
            <a:r>
              <a:rPr lang="ru-RU" sz="3200" dirty="0"/>
              <a:t>	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Задачей является реализация программного обеспечения для проведения анализа напряженного-деформированного состояния трехмерной детали, представляющей собой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робота-манипулятора. Также необходимо произвести верификацию выполняемых расчетов в пакете для конечно-элементных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расчётов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ANSYS.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Функционал приложения можно описать следующим перечнем: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получение и построение конечно-элементной сетки детали по заданным параметрам;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применение сил и закреплений к узлам конечно-элементной сетки детали;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вычисление деформаций и напряжений; </a:t>
            </a:r>
          </a:p>
          <a:p>
            <a:pPr marL="0" indent="0" algn="just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графическое отображение результатов вычислений. </a:t>
            </a:r>
          </a:p>
          <a:p>
            <a:pPr algn="just"/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Demi" panose="020B0703020102020204" pitchFamily="34" charset="0"/>
            </a:endParaRPr>
          </a:p>
          <a:p>
            <a:endParaRPr lang="ru-RU" dirty="0"/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96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20131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Чертеж детали</a:t>
            </a:r>
          </a:p>
        </p:txBody>
      </p:sp>
      <p:pic>
        <p:nvPicPr>
          <p:cNvPr id="18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одзаголовок 3"/>
          <p:cNvSpPr txBox="1">
            <a:spLocks/>
          </p:cNvSpPr>
          <p:nvPr/>
        </p:nvSpPr>
        <p:spPr>
          <a:xfrm>
            <a:off x="838200" y="820132"/>
            <a:ext cx="11179834" cy="9669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b="1" dirty="0"/>
              <a:t> </a:t>
            </a:r>
            <a:r>
              <a:rPr lang="ru-RU" dirty="0" smtClean="0"/>
              <a:t>	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Ниже представлена деталь с указанием приложенных нагрузок и фиксацией.</a:t>
            </a:r>
            <a:endParaRPr lang="ru-RU" i="1" dirty="0" smtClean="0"/>
          </a:p>
        </p:txBody>
      </p:sp>
      <p:pic>
        <p:nvPicPr>
          <p:cNvPr id="20" name="Picture 19" descr="https://cdn.discordapp.com/attachments/966392968741290064/969030294206296175/unknown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110845" y="1438513"/>
            <a:ext cx="6377337" cy="373680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1" name="Picture 20"/>
          <p:cNvPicPr/>
          <p:nvPr/>
        </p:nvPicPr>
        <p:blipFill>
          <a:blip r:embed="rId4"/>
          <a:stretch>
            <a:fillRect/>
          </a:stretch>
        </p:blipFill>
        <p:spPr>
          <a:xfrm>
            <a:off x="3110845" y="5189517"/>
            <a:ext cx="6377337" cy="166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9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приложения</a:t>
            </a:r>
          </a:p>
        </p:txBody>
      </p:sp>
      <p:pic>
        <p:nvPicPr>
          <p:cNvPr id="6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425" y="1314450"/>
            <a:ext cx="691515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0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" y="1"/>
            <a:ext cx="11623248" cy="810704"/>
          </a:xfrm>
        </p:spPr>
        <p:txBody>
          <a:bodyPr>
            <a:normAutofit/>
          </a:bodyPr>
          <a:lstStyle/>
          <a:p>
            <a:pPr algn="ctr"/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максимальных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напряжений</a:t>
            </a:r>
            <a:endParaRPr lang="ru-RU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859" y="925107"/>
            <a:ext cx="10912075" cy="559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32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91441"/>
            <a:ext cx="10515600" cy="1097279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напряжений в разработанном приложении 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/>
          <p:nvPr/>
        </p:nvPicPr>
        <p:blipFill rotWithShape="1">
          <a:blip r:embed="rId3"/>
          <a:srcRect l="-1883" r="27193"/>
          <a:stretch/>
        </p:blipFill>
        <p:spPr>
          <a:xfrm>
            <a:off x="-1" y="1425267"/>
            <a:ext cx="6178187" cy="4174255"/>
          </a:xfrm>
          <a:prstGeom prst="rect">
            <a:avLst/>
          </a:prstGeom>
        </p:spPr>
      </p:pic>
      <p:pic>
        <p:nvPicPr>
          <p:cNvPr id="11" name="Picture 10"/>
          <p:cNvPicPr/>
          <p:nvPr/>
        </p:nvPicPr>
        <p:blipFill rotWithShape="1">
          <a:blip r:embed="rId4"/>
          <a:srcRect t="6771" r="28265" b="9019"/>
          <a:stretch/>
        </p:blipFill>
        <p:spPr>
          <a:xfrm>
            <a:off x="6178186" y="1425267"/>
            <a:ext cx="6013814" cy="41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71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41402" y="0"/>
            <a:ext cx="11379925" cy="925107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перемещений в разработанном приложении и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/>
          <p:cNvPicPr/>
          <p:nvPr/>
        </p:nvPicPr>
        <p:blipFill rotWithShape="1">
          <a:blip r:embed="rId3"/>
          <a:srcRect l="24380" r="30939"/>
          <a:stretch/>
        </p:blipFill>
        <p:spPr>
          <a:xfrm>
            <a:off x="6571906" y="1224011"/>
            <a:ext cx="5406732" cy="4630034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73" y="1224010"/>
            <a:ext cx="6387733" cy="4630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27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110342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Распределение деформаций в разработанном приложении и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ANSYS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https://psv4.userapi.com/c856236/u328599430/docs/d2/356dc5952c1c/Risunok1.png?extra=0n3STa8O-uaT91YTBaYJsoKbrRjnnZnqeuVsAsteXhFeWAbF5XFi8Jg3dF4wo4oPHza4nmQnqV0-Y1g6MdYMjsyxgBzqZeS4rva6HRXkz8j7GQ9JD_PceWArni0z74hvK4stnagK8te4OqVn7MjV9yzNS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581" y="201751"/>
            <a:ext cx="912057" cy="72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3145" r="3986"/>
          <a:stretch/>
        </p:blipFill>
        <p:spPr>
          <a:xfrm>
            <a:off x="6134484" y="1162729"/>
            <a:ext cx="5938888" cy="44085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62729"/>
            <a:ext cx="6134485" cy="4408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066349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base.com-w89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631</TotalTime>
  <Words>255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Franklin Gothic Demi</vt:lpstr>
      <vt:lpstr>Times New Roman</vt:lpstr>
      <vt:lpstr>powerpointbase.com-w893</vt:lpstr>
      <vt:lpstr>МИНИСТЕРСТВО ОБРАЗОВАНИЯ РЕСПУБЛИКИ БЕЛАРУСЬ  УЧРЕЖДЕНИЕ ОБРАЗОВАНИЯ ГОМЕЛЬСКИЙ ГОСУДАРСТВЕННЫЙ ТЕХНИЧЕСКИЙ УНИВЕРСИТЕТ ИМЕНИ П. О. СУХОГО </vt:lpstr>
      <vt:lpstr>Введение</vt:lpstr>
      <vt:lpstr>Постановка задачи</vt:lpstr>
      <vt:lpstr>Чертеж детали</vt:lpstr>
      <vt:lpstr>Архитектура приложения</vt:lpstr>
      <vt:lpstr>Сравнение максимальных напряжений</vt:lpstr>
      <vt:lpstr>Распределение напряжений в разработанном приложении и ANSYS</vt:lpstr>
      <vt:lpstr>Распределение перемещений в разработанном приложении и ANSYS</vt:lpstr>
      <vt:lpstr>Распределение деформаций в разработанном приложении и ANSYS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ОБРАЗОВАНИЯ РЕСПУБЛИКИ БЕЛАРУСЬ  УЧРЕЖДЕНИЕ ОБРАЗОВАНИЯ ГОМЕЛЬСКИЙ ГОСУДАРСТВЕННЫЙ ТЕХНИЧЕСКИЙ УНИВЕРСИТЕТ ИМЕНИ П. О. СУХОГО</dc:title>
  <dc:creator>Карина</dc:creator>
  <cp:lastModifiedBy>Nikita Rasshivalov</cp:lastModifiedBy>
  <cp:revision>56</cp:revision>
  <dcterms:created xsi:type="dcterms:W3CDTF">2021-05-22T16:20:45Z</dcterms:created>
  <dcterms:modified xsi:type="dcterms:W3CDTF">2022-05-03T20:58:50Z</dcterms:modified>
</cp:coreProperties>
</file>