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71" r:id="rId6"/>
    <p:sldId id="270" r:id="rId7"/>
    <p:sldId id="269" r:id="rId8"/>
    <p:sldId id="259" r:id="rId9"/>
    <p:sldId id="261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 autoAdjust="0"/>
    <p:restoredTop sz="94660"/>
  </p:normalViewPr>
  <p:slideViewPr>
    <p:cSldViewPr snapToGrid="0">
      <p:cViewPr varScale="1">
        <p:scale>
          <a:sx n="81" d="100"/>
          <a:sy n="81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FCDE1-5B41-4A9E-AF7E-AC3A0FB5F267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DECDA-DE84-4664-82EE-67EF10CEC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65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6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54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60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04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59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36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15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93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84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60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18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6389" y="117565"/>
            <a:ext cx="11090365" cy="2429691"/>
          </a:xfrm>
        </p:spPr>
        <p:txBody>
          <a:bodyPr>
            <a:normAutofit fontScale="90000"/>
          </a:bodyPr>
          <a:lstStyle/>
          <a:p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</a:t>
            </a:r>
            <a:r>
              <a:rPr lang="ru-RU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БЕЛАРУСЬ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ГОМЕЛЬСКИЙ ГОСУДАРСТВЕННЫЙ ТЕХНИЧЕСКИЙ УНИВЕРСИТЕТ ИМЕНИ П. О. СУХОГО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6389" y="2416628"/>
            <a:ext cx="11390812" cy="2168435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курсовому проекту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«Компьютерные системы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конечноэлементных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расчётов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тему: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РАЗМЕРОВ ДЕТАЛИ РОБОТА-МАНИПУЛЯТОРА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6195" y="4585063"/>
            <a:ext cx="551252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Разработал: студент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-31</a:t>
            </a:r>
          </a:p>
          <a:p>
            <a:pPr algn="just"/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Расшивалов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Н.И.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 доцент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Комраков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943" y="247377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02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054" y="-73805"/>
            <a:ext cx="10515600" cy="63723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94267" y="690958"/>
            <a:ext cx="12286267" cy="6167042"/>
          </a:xfrm>
        </p:spPr>
        <p:txBody>
          <a:bodyPr>
            <a:normAutofit fontScale="25000" lnSpcReduction="20000"/>
          </a:bodyPr>
          <a:lstStyle/>
          <a:p>
            <a:r>
              <a:rPr lang="ru-RU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поставленной задачи было разработано приложение моделирования напряжённо-деформированного состояния детали робота-манипулятора при наличии нагрузки в виде силы, действующей на выступающую часть детали в виде окружности и закрепления в отверстиях по бокам в углах детали. Также удалось оптимизировать размеры отверстий детали робота-манипулятора. </a:t>
            </a:r>
          </a:p>
          <a:p>
            <a:r>
              <a:rPr lang="ru-RU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разработано на языке программирования высокого уровня </a:t>
            </a:r>
            <a:r>
              <a:rPr lang="en-US" sz="10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0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Использована двухслойная архитектура приложения. Также в приложении реализован графический интерфейс пользователя при помощи технологии </a:t>
            </a:r>
            <a:r>
              <a:rPr lang="en-US" sz="10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r>
              <a:rPr lang="ru-RU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позволяет быстро и эффективно решить поставленную задачу, используя метод конечных элементов. Полученные результаты перемещений, деформаций и напряжений представлены как в графическом, так и численном виде. </a:t>
            </a:r>
          </a:p>
          <a:p>
            <a:r>
              <a:rPr lang="ru-RU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приложение верифицировано с помощью пакета </a:t>
            </a:r>
            <a:r>
              <a:rPr lang="en-US" sz="10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ANSYS</a:t>
            </a:r>
            <a:r>
              <a:rPr lang="ru-RU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 вычисления имеют весьма малую погрешность относительно этого пакета, что говорит о правильности реализации алгоритма решения поставленной задачи.</a:t>
            </a:r>
          </a:p>
          <a:p>
            <a:r>
              <a:rPr lang="ru-RU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сравнении разработанного программного комплекса с такими профессиональными пакетами как </a:t>
            </a:r>
            <a:r>
              <a:rPr lang="en-US" sz="10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ANSYS</a:t>
            </a:r>
            <a:r>
              <a:rPr lang="ru-RU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замечен недостаток в виде ограниченности в функционале и меньшей точности. Однако разработанное приложение имеет очень серьёзное преимущество, а именно стоимость. Так, некоторые предприятия, специализирующиеся в некоторой узкой области, не будут покупать такие большие пакеты как </a:t>
            </a:r>
            <a:r>
              <a:rPr lang="en-US" sz="10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ANSYS</a:t>
            </a:r>
            <a:r>
              <a:rPr lang="ru-RU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смогут использовать достаточно простое и удобное в использовании разработанное приложение, способное решать поставленную задачу.</a:t>
            </a:r>
          </a:p>
          <a:p>
            <a:endParaRPr lang="ru-RU" dirty="0"/>
          </a:p>
        </p:txBody>
      </p:sp>
      <p:pic>
        <p:nvPicPr>
          <p:cNvPr id="4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0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62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1441"/>
            <a:ext cx="10515600" cy="86214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7125" y="1449977"/>
            <a:ext cx="11377749" cy="489680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3200" dirty="0"/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напряжённо-деформированного состояния является важнейшим 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этапом проектирования различных конструкций который позволяет инженерам 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анализировать поведение изделий без реализации реальных прототипов, так как реализация реальных прототипов требует больших финансовых и временных затрат, а зачастую использование реальных прототипов и вовсе невозможно. 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Целью курсового проекта является моделирование и анализ напряжённо-деформированного состояния пространственного объекта – детали робота-манипулятора и написание программного обеспечения на языке программирования C# реализующего расчёт методом конечных элементов. 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Данные расчёты являются очень востребованными инженерами из различных областей при проектировании и обслуживании конструкций различной сложности. На рынке имеется ряд программных решений, которые могут быть использованы для решения данных задач, но в тоже время цена использования данных продуктов не всегда соизмерима с бюджетом организаций, которые используют данные продукты, поэтому разработка собственного решения может оказаться перспективным решением, в этом и заключается актуальность курсового проекта.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68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62593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633" y="1293223"/>
            <a:ext cx="11508377" cy="488374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3200" b="1" dirty="0"/>
              <a:t> </a:t>
            </a:r>
            <a:r>
              <a:rPr lang="ru-RU" sz="3200" dirty="0"/>
              <a:t>	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Задачей является реализация программного обеспечения для проведения анализа напряженного-деформированного состояния трехмерной детали, представляющей собой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деталь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робота-манипулятора. Также необходимо произвести верификацию выполняемых расчетов в пакете для конечно-элементных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расчётов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ANSYS. </a:t>
            </a:r>
          </a:p>
          <a:p>
            <a:pPr marL="0" indent="0" algn="just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Функционал приложения можно описать следующим перечнем: </a:t>
            </a:r>
          </a:p>
          <a:p>
            <a:pPr marL="0" indent="0" algn="just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получение и построение конечно-элементной сетки детали по заданным параметрам; </a:t>
            </a:r>
          </a:p>
          <a:p>
            <a:pPr marL="0" indent="0" algn="just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применение сил и закреплений к узлам конечно-элементной сетки детали; </a:t>
            </a:r>
          </a:p>
          <a:p>
            <a:pPr marL="0" indent="0" algn="just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вычисление деформаций и напряжений; </a:t>
            </a:r>
          </a:p>
          <a:p>
            <a:pPr marL="0" indent="0" algn="just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графическое отображение результатов вычислений. </a:t>
            </a:r>
          </a:p>
          <a:p>
            <a:pPr algn="just"/>
            <a:endParaRPr lang="en-US" sz="3200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" panose="020B0703020102020204" pitchFamily="34" charset="0"/>
            </a:endParaRPr>
          </a:p>
          <a:p>
            <a:endParaRPr lang="ru-RU" dirty="0"/>
          </a:p>
        </p:txBody>
      </p:sp>
      <p:pic>
        <p:nvPicPr>
          <p:cNvPr id="4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96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2013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Чертеж детали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одзаголовок 3"/>
          <p:cNvSpPr txBox="1">
            <a:spLocks/>
          </p:cNvSpPr>
          <p:nvPr/>
        </p:nvSpPr>
        <p:spPr>
          <a:xfrm>
            <a:off x="838200" y="820132"/>
            <a:ext cx="11179834" cy="966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 </a:t>
            </a:r>
            <a:r>
              <a:rPr lang="ru-RU" dirty="0" smtClean="0"/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представлена деталь с указанием приложенных нагрузок и фиксацией.</a:t>
            </a:r>
            <a:endParaRPr lang="ru-RU" i="1" dirty="0" smtClean="0"/>
          </a:p>
        </p:txBody>
      </p:sp>
      <p:pic>
        <p:nvPicPr>
          <p:cNvPr id="20" name="Picture 19" descr="https://cdn.discordapp.com/attachments/966392968741290064/969030294206296175/unknown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10845" y="1438513"/>
            <a:ext cx="6377337" cy="37368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>
          <a:blip r:embed="rId4"/>
          <a:stretch>
            <a:fillRect/>
          </a:stretch>
        </p:blipFill>
        <p:spPr>
          <a:xfrm>
            <a:off x="3110845" y="5189517"/>
            <a:ext cx="6377337" cy="166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713" y="1216326"/>
            <a:ext cx="7133473" cy="5322326"/>
          </a:xfrm>
          <a:prstGeom prst="rect">
            <a:avLst/>
          </a:prstGeom>
        </p:spPr>
      </p:pic>
      <p:pic>
        <p:nvPicPr>
          <p:cNvPr id="6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6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1"/>
            <a:ext cx="11623248" cy="81070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максимальных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напряжений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59" y="925107"/>
            <a:ext cx="10912075" cy="559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3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1441"/>
            <a:ext cx="10515600" cy="109727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напряжений в разработанном приложении и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ANSYS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3"/>
          <a:srcRect l="-1883" r="27193"/>
          <a:stretch/>
        </p:blipFill>
        <p:spPr>
          <a:xfrm>
            <a:off x="-1" y="1425267"/>
            <a:ext cx="6178187" cy="417425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4"/>
          <a:srcRect t="6771" r="28265" b="9019"/>
          <a:stretch/>
        </p:blipFill>
        <p:spPr>
          <a:xfrm>
            <a:off x="6178186" y="1425267"/>
            <a:ext cx="6013814" cy="41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7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41402" y="0"/>
            <a:ext cx="11379925" cy="925107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перемещений в разработанном приложении и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ANSYS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3"/>
          <a:srcRect l="24380" r="30939"/>
          <a:stretch/>
        </p:blipFill>
        <p:spPr>
          <a:xfrm>
            <a:off x="6571906" y="1224011"/>
            <a:ext cx="5406732" cy="46300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73" y="1224010"/>
            <a:ext cx="6387733" cy="463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2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034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деформаций в разработанном приложении и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ANSYS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145" r="3986"/>
          <a:stretch/>
        </p:blipFill>
        <p:spPr>
          <a:xfrm>
            <a:off x="6134484" y="1162729"/>
            <a:ext cx="5938888" cy="4408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62729"/>
            <a:ext cx="6134485" cy="440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6634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w89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</TotalTime>
  <Words>255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Franklin Gothic Demi</vt:lpstr>
      <vt:lpstr>Times New Roman</vt:lpstr>
      <vt:lpstr>powerpointbase.com-w893</vt:lpstr>
      <vt:lpstr>МИНИСТЕРСТВО ОБРАЗОВАНИЯ РЕСПУБЛИКИ БЕЛАРУСЬ  УЧРЕЖДЕНИЕ ОБРАЗОВАНИЯ ГОМЕЛЬСКИЙ ГОСУДАРСТВЕННЫЙ ТЕХНИЧЕСКИЙ УНИВЕРСИТЕТ ИМЕНИ П. О. СУХОГО </vt:lpstr>
      <vt:lpstr>Введение</vt:lpstr>
      <vt:lpstr>Постановка задачи</vt:lpstr>
      <vt:lpstr>Чертеж детали</vt:lpstr>
      <vt:lpstr>Архитектура приложения</vt:lpstr>
      <vt:lpstr>Сравнение максимальных напряжений</vt:lpstr>
      <vt:lpstr>Распределение напряжений в разработанном приложении и ANSYS</vt:lpstr>
      <vt:lpstr>Распределение перемещений в разработанном приложении и ANSYS</vt:lpstr>
      <vt:lpstr>Распределение деформаций в разработанном приложении и ANSYS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РЕСПУБЛИКИ БЕЛАРУСЬ  УЧРЕЖДЕНИЕ ОБРАЗОВАНИЯ ГОМЕЛЬСКИЙ ГОСУДАРСТВЕННЫЙ ТЕХНИЧЕСКИЙ УНИВЕРСИТЕТ ИМЕНИ П. О. СУХОГО</dc:title>
  <dc:creator>Карина</dc:creator>
  <cp:lastModifiedBy>Nikita Rasshivalov</cp:lastModifiedBy>
  <cp:revision>55</cp:revision>
  <dcterms:created xsi:type="dcterms:W3CDTF">2021-05-22T16:20:45Z</dcterms:created>
  <dcterms:modified xsi:type="dcterms:W3CDTF">2022-05-03T19:03:17Z</dcterms:modified>
</cp:coreProperties>
</file>