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72" r:id="rId16"/>
    <p:sldId id="275" r:id="rId17"/>
    <p:sldId id="276" r:id="rId18"/>
    <p:sldId id="277" r:id="rId19"/>
    <p:sldId id="273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F4A72E-01E6-42AA-83E3-3432449A7D7B}">
          <p14:sldIdLst>
            <p14:sldId id="256"/>
            <p14:sldId id="257"/>
            <p14:sldId id="259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80"/>
            <p14:sldId id="268"/>
            <p14:sldId id="269"/>
            <p14:sldId id="272"/>
            <p14:sldId id="275"/>
            <p14:sldId id="276"/>
            <p14:sldId id="277"/>
            <p14:sldId id="273"/>
            <p14:sldId id="271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129" autoAdjust="0"/>
  </p:normalViewPr>
  <p:slideViewPr>
    <p:cSldViewPr snapToGrid="0">
      <p:cViewPr varScale="1">
        <p:scale>
          <a:sx n="81" d="100"/>
          <a:sy n="81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9E48-F1CB-490E-8B40-A598C8D040A3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6C01-8E91-40E2-947D-558D0331C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2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6C01-8E91-40E2-947D-558D0331C0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B99B-EDE8-4FA0-B7EB-1323320A6E0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0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6581" y="816617"/>
            <a:ext cx="11000095" cy="2591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лабораторной работе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кластерный анализ и классификацию»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данных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7024914" y="4420903"/>
            <a:ext cx="4575683" cy="202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ИТП-22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Расшивалов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Н.И.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преподаватель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Гуменников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5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133" y="5847042"/>
            <a:ext cx="10580970" cy="98921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данного графика видно что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Fiji,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Scotland,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Iceland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хороший рейтинг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27797" y="-253550"/>
            <a:ext cx="12010030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между страной производства и рейтингом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506403"/>
            <a:ext cx="5144109" cy="516595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2" y="506403"/>
            <a:ext cx="4946291" cy="5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133" y="5847042"/>
            <a:ext cx="10580970" cy="98921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данного графика видно что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Beniano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Trinitario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mix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хороший рейтинг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27797" y="-253550"/>
            <a:ext cx="12010030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между типом какао бобов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рейтингом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0" y="577399"/>
            <a:ext cx="5076967" cy="489600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50" y="577399"/>
            <a:ext cx="5004806" cy="48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427" y="1050878"/>
            <a:ext cx="10711647" cy="2737443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средней связи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средних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качества: Сумма средних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внутрикластерных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расстояний (Силуэт, по шкале от -1 до 1, где 1 хорошая кластеризация, ближе к 0 перекрывающиеся кластера, отрицательные значения: неправильные кластера).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функционала качества: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кластеризации и функционал качества согласно варианту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45" y="3788322"/>
            <a:ext cx="3696410" cy="7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427" y="1050878"/>
            <a:ext cx="10711647" cy="5186149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убранные признаки: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большинство уникальных значений, поэтому не  подходит.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 сути индексом, а также полностью коррелируется с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ReviewDate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категориальные признаки будут преобразованы по количеству значений, так как кластеризация может проводиться только с числами.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к первичной кластеризации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626" y="3886978"/>
            <a:ext cx="5224532" cy="1637731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кластеризации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методом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средних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(начальная)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46960" y="5198174"/>
            <a:ext cx="5106538" cy="1089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графика видно что кластера сильно перекрываются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07" y="1033320"/>
            <a:ext cx="5190692" cy="3781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7" y="2263271"/>
            <a:ext cx="6284567" cy="13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95" y="4367028"/>
            <a:ext cx="5224532" cy="61706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кластеризации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методом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(начальная)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46587" y="5016882"/>
            <a:ext cx="5638799" cy="1089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изображающий кластера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1755212"/>
            <a:ext cx="5847761" cy="24671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27" y="759650"/>
            <a:ext cx="5482042" cy="44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1692322"/>
            <a:ext cx="10768083" cy="3985146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дублируется признаком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BeanOrigin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второй имеет меньшее количество уникальных значений, исходя из этого больше подходит для кластеризации.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45% пропущенных значений, исходя из этого он может ухудшать результаты кластеризации.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ReviewDate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низкую корреляцию  с другими признаками (а также по результатам тестирования уменьшает качество кластеризации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с повышением года наблюдается общая тенденция повышения оценок отзывов).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размерности пространства признаков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907" y="4203700"/>
            <a:ext cx="3527960" cy="693672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33767" y="-175095"/>
            <a:ext cx="8851657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 и тепловая карта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9" y="2305308"/>
            <a:ext cx="6474394" cy="1520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95" y="947640"/>
            <a:ext cx="4921530" cy="428173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188657" y="5372392"/>
            <a:ext cx="3786253" cy="693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4699701" y="-175095"/>
            <a:ext cx="3452884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Дендрограмма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98" y="1007657"/>
            <a:ext cx="7630453" cy="47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88" y="3859402"/>
            <a:ext cx="5224532" cy="61706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кластеризации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методом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средних (вторая)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94222" y="4566712"/>
            <a:ext cx="5638799" cy="1089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изображающий кластера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0878"/>
          <a:stretch/>
        </p:blipFill>
        <p:spPr>
          <a:xfrm>
            <a:off x="6478673" y="1518866"/>
            <a:ext cx="5713327" cy="2957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" y="2323467"/>
            <a:ext cx="5869050" cy="12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" y="885372"/>
            <a:ext cx="11887200" cy="55880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Загрузить исходные данные согласно варианта из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основании считанных данных сформировать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Провести анализ на полноту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Построить матрицу диаграмм рассеивания, тепловую карту и матрицу корреляции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scatterplotmatrix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plotcorr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Провести анализ на основе построенных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Согласно индивидуального задания, выполнить кластеризацию данных. Оценить качество классификации для каждого метода с помощью функционала качества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дендрограммы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Выполнить отбор информативных признаков и уменьшить размерность пространства признаков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Построить матрицу диаграмм рассеивания, тепловую карту и матрицу корреляции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scatterplotmatrix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plotcorr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изменённого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10.Повторно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кластеризацию данных. Оценить качество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метода с помощью функционала качества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11.Проверить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 какому классу принадлежит произвольный объект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12.Сделать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результатам проделанной работы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06686" y="14514"/>
            <a:ext cx="425268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92" y="4050471"/>
            <a:ext cx="5224532" cy="61706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кластеризации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(вторая)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46587" y="5016882"/>
            <a:ext cx="5638799" cy="1089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изображающий кластера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1" y="2298677"/>
            <a:ext cx="6648106" cy="16478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57" y="1059076"/>
            <a:ext cx="5279943" cy="39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4016751"/>
            <a:ext cx="4790363" cy="1109426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произвольного объекта из выборки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 какому классу принадлежит произвольный объект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0848" y="4189328"/>
            <a:ext cx="6255224" cy="936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Созданный объект и соотнесение его к одному из кластеров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2371577"/>
            <a:ext cx="3257550" cy="1228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23" y="2343002"/>
            <a:ext cx="3209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228298"/>
            <a:ext cx="11741624" cy="3152633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Одним из выводов является то, что компании представленные более широко на рынке имеют более плохие отзывы. Также со временем наблюдается общий рост рейтинга, не зависящий от какого-либо объекта. Кластер с содержанием какао близким к 72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наивысшие отзывы.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82888" y="-103425"/>
            <a:ext cx="10604311" cy="133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29" y="395515"/>
            <a:ext cx="11974286" cy="649514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 файлом является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flavors_of_cacao.csv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9 столбцов 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 Origin or Bar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ReviewDate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CocoaPercent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CompanyLocation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BeanOrigin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производитель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 Origin or Bar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конкретное место происхождения либо страна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порядок появления в отзывов (чем больше тем позднее)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ReviewDate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год отзыва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CocoaPercent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содержание какао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CompanyLocation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страна производства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рейтинг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BeanType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тип какао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BeanOrigin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страна происхождения какао бобов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80115" y="-94342"/>
            <a:ext cx="493485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159" y="4676094"/>
            <a:ext cx="7616298" cy="643391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шоколада содержит 70% какао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077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9" y="994228"/>
            <a:ext cx="11212556" cy="33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956" y="5418578"/>
            <a:ext cx="5684044" cy="153602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стран значительно преобладающих по происхождению какао бобов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740682"/>
            <a:ext cx="4487182" cy="43350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5759" y="5474380"/>
            <a:ext cx="6455155" cy="1536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шоколада имеет оценку между 3-4,а больше 4 практически не встречается</a:t>
            </a:r>
            <a:b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79" y="831915"/>
            <a:ext cx="3986774" cy="41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888" y="5321980"/>
            <a:ext cx="6455155" cy="153602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Половина шоколада производится в США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45" y="854106"/>
            <a:ext cx="5266097" cy="41941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2217" y="5196227"/>
            <a:ext cx="5330298" cy="1536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столбце тип какао отсутствуют у половины записей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6" y="854107"/>
            <a:ext cx="6083992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84395" y="5178793"/>
            <a:ext cx="7773484" cy="73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за 2014-2016 преобладают в выборке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57" y="952174"/>
            <a:ext cx="6579687" cy="41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92" y="4820024"/>
            <a:ext cx="12076007" cy="153602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Строковые данные предварительно были преобразованы к числовому типу.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предварительный вывод, что признак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убрать из выборки.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33767" y="-175095"/>
            <a:ext cx="8851657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 и тепловая карта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0" y="1035656"/>
            <a:ext cx="5772861" cy="35533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96" y="1035657"/>
            <a:ext cx="5319484" cy="35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14" y="5456019"/>
            <a:ext cx="5247577" cy="98921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 шоколад имеет более высокие оценки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98385" y="-270629"/>
            <a:ext cx="10678610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рассеивания некоторых признаков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4" y="709085"/>
            <a:ext cx="4652039" cy="45863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78" y="709086"/>
            <a:ext cx="4776717" cy="4630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23378" y="5456019"/>
            <a:ext cx="5247577" cy="944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улучшается со временем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274</Words>
  <Application>Microsoft Office PowerPoint</Application>
  <PresentationFormat>Широкоэкранный</PresentationFormat>
  <Paragraphs>56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powerpointbase.com-823</vt:lpstr>
      <vt:lpstr>Презентация PowerPoint</vt:lpstr>
      <vt:lpstr>1. Загрузить исходные данные согласно варианта из csv-файлов 2. На основании считанных данных сформировать DataFrame 3. Провести анализ на полноту данных  4. Построить матрицу диаграмм рассеивания, тепловую карту и матрицу корреляции (scatterplotmatrix, heatmap, plotcorr)  5. Провести анализ на основе построенных графиков 6. Согласно индивидуального задания, выполнить кластеризацию данных. Оценить качество классификации для каждого метода с помощью функционала качества  7. Построить дендрограммы  8. Выполнить отбор информативных признаков и уменьшить размерность пространства признаков  9. Построить матрицу диаграмм рассеивания, тепловую карту и матрицу корреляции (scatterplotmatrix, heatmap, plotcorr) для изменённого пространства признаков  10.Повторно выполнить кластеризацию данных. Оценить качество классификации для каждого метода с помощью функционала качества  11.Проверить, к какому классу принадлежит произвольный объект  12.Сделать выводы по результатам проделанной работы</vt:lpstr>
      <vt:lpstr>Исходным файлом является csv-файл flavors_of_cacao.csv  Всего 9 столбцов : Company, Specific Bean Origin or Bar Name, REF, ReviewDate, CocoaPercent, CompanyLocation, Rating, BeanType, Broad BeanOrigin Company – компания производитель Specific Bean Origin or Bar Name – конкретное место происхождения либо страна REF – порядок появления в отзывов (чем больше тем позднее) ReviewDate – год отзыва CocoaPercent – содержание какао CompanyLocation – страна производства Rating – рейтинг BeanType – тип какао Broad BeanOrigin – страна происхождения какао бобов</vt:lpstr>
      <vt:lpstr>Большинство шоколада содержит 70% какао </vt:lpstr>
      <vt:lpstr>Нет стран значительно преобладающих по происхождению какао бобов </vt:lpstr>
      <vt:lpstr>Половина шоколада производится в США </vt:lpstr>
      <vt:lpstr>Презентация PowerPoint</vt:lpstr>
      <vt:lpstr>Строковые данные предварительно были преобразованы к числовому типу. Можно сделать предварительный вывод, что признак REF можно убрать из выборки. </vt:lpstr>
      <vt:lpstr>70% шоколад имеет более высокие оценки </vt:lpstr>
      <vt:lpstr>Из данного графика видно что USA, Fiji, Australia, Scotland, Iceland имеют хороший рейтинг </vt:lpstr>
      <vt:lpstr>Из данного графика видно что Beniano, Trinitario, Amazon mix имеют хороший рейтинг </vt:lpstr>
      <vt:lpstr>Методы: AGNES алгоритм средней связи , k-средних Функционал качества: Сумма средних внутрикластерных расстояний (Силуэт, по шкале от -1 до 1, где 1 хорошая кластеризация, ближе к 0 перекрывающиеся кластера, отрицательные значения: неправильные кластера). Формула функционала качества:</vt:lpstr>
      <vt:lpstr>Предварительно убранные признаки: Company – имеет большинство уникальных значений, поэтому не  подходит. Ref – является по сути индексом, а также полностью коррелируется с ReviewDate.  Остальные категориальные признаки будут преобразованы по количеству значений, так как кластеризация может проводиться только с числами.</vt:lpstr>
      <vt:lpstr> Результаты кластеризации   </vt:lpstr>
      <vt:lpstr> Результаты кластеризации  </vt:lpstr>
      <vt:lpstr>Specific Bean Origin or Bar Name – дублируется признаком Broad BeanOrigin, но второй имеет меньшее количество уникальных значений, исходя из этого больше подходит для кластеризации. BeanType – имеет 45% пропущенных значений, исходя из этого он может ухудшать результаты кластеризации. ReviewDate – имеет низкую корреляцию  с другими признаками (а также по результатам тестирования уменьшает качество кластеризации,так как с повышением года наблюдается общая тенденция повышения оценок отзывов). </vt:lpstr>
      <vt:lpstr>Матрица корреляции </vt:lpstr>
      <vt:lpstr>Презентация PowerPoint</vt:lpstr>
      <vt:lpstr> Результаты кластеризации  </vt:lpstr>
      <vt:lpstr> Результаты кластеризации  </vt:lpstr>
      <vt:lpstr> Вывод произвольного объекта из выборки  </vt:lpstr>
      <vt:lpstr>  Одним из выводов является то, что компании представленные более широко на рынке имеют более плохие отзывы. Также со временем наблюдается общий рост рейтинга, не зависящий от какого-либо объекта. Кластер с содержанием какао близким к 72% имеет наивысшие отзывы.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Nikita Rasshivalov</cp:lastModifiedBy>
  <cp:revision>48</cp:revision>
  <dcterms:created xsi:type="dcterms:W3CDTF">2020-01-15T14:00:58Z</dcterms:created>
  <dcterms:modified xsi:type="dcterms:W3CDTF">2021-04-13T17:24:55Z</dcterms:modified>
</cp:coreProperties>
</file>