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82" r:id="rId6"/>
    <p:sldId id="296" r:id="rId7"/>
    <p:sldId id="297" r:id="rId8"/>
    <p:sldId id="261" r:id="rId9"/>
    <p:sldId id="287" r:id="rId10"/>
    <p:sldId id="293" r:id="rId11"/>
    <p:sldId id="294" r:id="rId12"/>
    <p:sldId id="295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0F4A72E-01E6-42AA-83E3-3432449A7D7B}">
          <p14:sldIdLst>
            <p14:sldId id="256"/>
            <p14:sldId id="257"/>
            <p14:sldId id="259"/>
            <p14:sldId id="258"/>
            <p14:sldId id="282"/>
            <p14:sldId id="296"/>
            <p14:sldId id="297"/>
            <p14:sldId id="261"/>
            <p14:sldId id="287"/>
            <p14:sldId id="293"/>
            <p14:sldId id="294"/>
            <p14:sldId id="295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129" autoAdjust="0"/>
  </p:normalViewPr>
  <p:slideViewPr>
    <p:cSldViewPr snapToGrid="0">
      <p:cViewPr varScale="1">
        <p:scale>
          <a:sx n="70" d="100"/>
          <a:sy n="70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9E48-F1CB-490E-8B40-A598C8D040A3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76C01-8E91-40E2-947D-558D0331C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2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76C01-8E91-40E2-947D-558D0331C0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66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B99B-EDE8-4FA0-B7EB-1323320A6E03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26581" y="816617"/>
            <a:ext cx="11000095" cy="2591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лабораторной работе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«Введение в кластерный анализ и классификацию»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Метрические методы классификации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7024914" y="4420903"/>
            <a:ext cx="4575683" cy="2020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ИТП-22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Дорошко Д.А.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преподаватель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Гуменников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5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4149" y="3743744"/>
            <a:ext cx="5057984" cy="815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функция потерь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5" y="2036215"/>
            <a:ext cx="4562999" cy="127449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672133" y="4209662"/>
            <a:ext cx="6324250" cy="1842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Кривые ошибок для каждого класса, результат является приемлемым учитывая количество классов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 по кривой равна 0.3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27" y="950090"/>
            <a:ext cx="4478911" cy="31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316259" y="0"/>
            <a:ext cx="1022292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Варьирование параметрами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24335" y="1593175"/>
            <a:ext cx="9403306" cy="508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Варьирование некоторыми параметрами классификатора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17" y="996556"/>
            <a:ext cx="7095277" cy="3635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42" y="1973595"/>
            <a:ext cx="4686954" cy="315453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135874" y="5869231"/>
            <a:ext cx="9403306" cy="508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кросс-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кривой ошибок для измененного классификатора, результаты получилось улучшить на 20%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316259" y="0"/>
            <a:ext cx="1022292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работы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58704" y="5063831"/>
            <a:ext cx="9280476" cy="750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Исследуя график можно сделать вывод что классификатор выдает достаточно точные прогнозы качества вина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53" y="1081275"/>
            <a:ext cx="5305306" cy="35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18866" y="111508"/>
            <a:ext cx="11093955" cy="97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5647" y="1705970"/>
            <a:ext cx="9820391" cy="35211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выполнения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построен метрический классификатор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соседей, который сделал достаточно точные прогнозы качества вина, варьирование параметрами классификатора существенно повышает качество классификации.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7" y="885372"/>
            <a:ext cx="11887200" cy="5588000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13.Загрузить исходные данные согласно варианта из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14.На основании считанных данных сформировать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15.Провести анализ на полноту данных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16.При необходимости выполнить нормировку, квантование и фильтрацию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17.При необходимости провести селекцию признаков и понижение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18.Согласно варианта построить классификатор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19.Оценить качество проведённой классификации с использованием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20.Построить матрицу ошибок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21.Вычислить аккуратность, точность и полноту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22.Оценить площадь под кривой ошибок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23.Построить логистическую функцию потерь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24.Провести варьирование параметрами классификатора с целью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классификации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25.Провести анализ результатов работы классификатора на основе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26.Сделать выводы по результатам проделанной работы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06686" y="14514"/>
            <a:ext cx="4252686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0" y="709684"/>
            <a:ext cx="11990425" cy="6180974"/>
          </a:xfrm>
        </p:spPr>
        <p:txBody>
          <a:bodyPr>
            <a:no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Исходным файлом является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csv-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winemag-data_first150k.csv,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отзывы о вине.</a:t>
            </a:r>
            <a:b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признаков: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country, description, designation, points, price,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province, region_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region_2, variety, winery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виноградники из которых сделано вино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очков отзыва(предмет классификации)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происхождения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регион в области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region_2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конкретный регион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variety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винограда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winery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винодельня.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180115" y="-94342"/>
            <a:ext cx="4934856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029" y="4659260"/>
            <a:ext cx="5271305" cy="1272653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Классифицируемый признак имеет значения только от 80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07771" y="14514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77" y="1367518"/>
            <a:ext cx="2819233" cy="27826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018" y="994228"/>
            <a:ext cx="3689116" cy="35149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27053" y="4425367"/>
            <a:ext cx="5271305" cy="2545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Значительная часть данных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region_2 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отсутствует,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отсутствует на треть и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region_1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16%, следовательно данные признаки будут исключены при построении классификатора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004" y="4751225"/>
            <a:ext cx="10440537" cy="1576477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уникальных значений признаков которые будут участвовать в классификации, а также общее количество объектов после удаления имеющих отсутствующее значение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195471" y="14514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97" y="994228"/>
            <a:ext cx="3256967" cy="35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004" y="4751225"/>
            <a:ext cx="10440537" cy="1576477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проведением классификации необходимо преобразовать строковые категориальные признаки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 числовые, был выбран способ заменить значения соответствующим средним значением признака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195471" y="14514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34" y="1396986"/>
            <a:ext cx="7384817" cy="26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169994" y="0"/>
            <a:ext cx="8910093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 отобранных признаков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8" y="818866"/>
            <a:ext cx="5777926" cy="60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4778" y="2968984"/>
            <a:ext cx="10240048" cy="1159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построения классификатора по методу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 с манхэттенской метрикой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74778" y="5386913"/>
            <a:ext cx="10240048" cy="1159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классификации с помощью кросс-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3" y="1156554"/>
            <a:ext cx="11935161" cy="15121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28" y="4427347"/>
            <a:ext cx="4467347" cy="66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0" y="1293747"/>
            <a:ext cx="6003033" cy="42374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66" y="2753303"/>
            <a:ext cx="3076089" cy="13183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801130" y="5585502"/>
            <a:ext cx="3638991" cy="815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ошибок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301553" y="4371995"/>
            <a:ext cx="4599295" cy="1159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точности аккуратности и полноты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249</Words>
  <Application>Microsoft Office PowerPoint</Application>
  <PresentationFormat>Широкоэкранный</PresentationFormat>
  <Paragraphs>34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13.Загрузить исходные данные согласно варианта из csv-файлов 14.На основании считанных данных сформировать DataFrame 15.Провести анализ на полноту данных 16.При необходимости выполнить нормировку, квантование и фильтрацию  данных 17.При необходимости провести селекцию признаков и понижение размерности задачи 18.Согласно варианта построить классификатор 19.Оценить качество проведённой классификации с использованием кросс-валидации 20.Построить матрицу ошибок 21.Вычислить аккуратность, точность и полноту 22.Оценить площадь под кривой ошибок 23.Построить логистическую функцию потерь 24.Провести варьирование параметрами классификатора с целью улучшения качества классификации 25.Провести анализ результатов работы классификатора на основе построенных графиков 26.Сделать выводы по результатам проделанной работы</vt:lpstr>
      <vt:lpstr>Исходным файлом является csv-файл winemag-data_first150k.csv, который содержит отзывы о вине.  Всего 10 признаков: country, description, designation, points, price,        province, region_1, region_2, variety, winery. country – страна; description – описание ; designation – виноградники из которых сделано вино; points – количество очков отзыва(предмет классификации); price – цена; province – область происхождения; region_1 – регион в области; region_2 –  более конкретный регион; variety – тип винограда ; winery – винодельня. </vt:lpstr>
      <vt:lpstr>Классифицируемый признак имеет значения только от 80 </vt:lpstr>
      <vt:lpstr>Количество уникальных значений признаков которые будут участвовать в классификации, а также общее количество объектов после удаления имеющих отсутствующее значение </vt:lpstr>
      <vt:lpstr>Перед проведением классификации необходимо преобразовать строковые категориальные признаки в в числовые, был выбран способ заменить значения соответствующим средним значением признака points.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admin</cp:lastModifiedBy>
  <cp:revision>71</cp:revision>
  <dcterms:created xsi:type="dcterms:W3CDTF">2020-01-15T14:00:58Z</dcterms:created>
  <dcterms:modified xsi:type="dcterms:W3CDTF">2021-04-25T09:20:25Z</dcterms:modified>
</cp:coreProperties>
</file>