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82" r:id="rId6"/>
    <p:sldId id="296" r:id="rId7"/>
    <p:sldId id="297" r:id="rId8"/>
    <p:sldId id="298" r:id="rId9"/>
    <p:sldId id="299" r:id="rId10"/>
    <p:sldId id="300" r:id="rId11"/>
    <p:sldId id="301" r:id="rId12"/>
    <p:sldId id="287" r:id="rId13"/>
    <p:sldId id="302" r:id="rId14"/>
    <p:sldId id="293" r:id="rId15"/>
    <p:sldId id="294" r:id="rId16"/>
    <p:sldId id="295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0F4A72E-01E6-42AA-83E3-3432449A7D7B}">
          <p14:sldIdLst>
            <p14:sldId id="256"/>
            <p14:sldId id="257"/>
            <p14:sldId id="259"/>
            <p14:sldId id="258"/>
            <p14:sldId id="282"/>
            <p14:sldId id="296"/>
            <p14:sldId id="297"/>
            <p14:sldId id="298"/>
            <p14:sldId id="299"/>
            <p14:sldId id="300"/>
            <p14:sldId id="301"/>
            <p14:sldId id="287"/>
            <p14:sldId id="302"/>
            <p14:sldId id="293"/>
            <p14:sldId id="294"/>
            <p14:sldId id="295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129" autoAdjust="0"/>
  </p:normalViewPr>
  <p:slideViewPr>
    <p:cSldViewPr snapToGrid="0">
      <p:cViewPr>
        <p:scale>
          <a:sx n="66" d="100"/>
          <a:sy n="66" d="100"/>
        </p:scale>
        <p:origin x="1824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B9E48-F1CB-490E-8B40-A598C8D040A3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76C01-8E91-40E2-947D-558D0331C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421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76C01-8E91-40E2-947D-558D0331C02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66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7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7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0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5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3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1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7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B99B-EDE8-4FA0-B7EB-1323320A6E0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5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EB99B-EDE8-4FA0-B7EB-1323320A6E0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4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26581" y="816617"/>
            <a:ext cx="11000095" cy="25915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лабораторной работе</a:t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«Введение в кластерный анализ и классификацию»</a:t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Статистические методы классификации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3"/>
          <p:cNvSpPr txBox="1">
            <a:spLocks/>
          </p:cNvSpPr>
          <p:nvPr/>
        </p:nvSpPr>
        <p:spPr>
          <a:xfrm>
            <a:off x="7024914" y="4420903"/>
            <a:ext cx="4575683" cy="20208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гр. ИТП-22</a:t>
            </a: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Дорошко Д.А.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Принял: преподаватель</a:t>
            </a: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Гуменников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95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891251" y="200571"/>
            <a:ext cx="11638955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гипотезы о распределении с помощью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критерия Пирсона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10548" y="4940731"/>
            <a:ext cx="10995951" cy="11596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Учитывая размеры выборки можно сделать вывод что гипотеза о нормальном распределении подтверждается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95" y="3784923"/>
            <a:ext cx="11821304" cy="106350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314" y="1472328"/>
            <a:ext cx="9069066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9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3396343" y="-147799"/>
            <a:ext cx="6451601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классификатора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274778" y="5386913"/>
            <a:ext cx="10240048" cy="11591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464" y="831915"/>
            <a:ext cx="6493730" cy="376323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124167" y="5613957"/>
            <a:ext cx="10995951" cy="11596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Изучая результаты кросс-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сделать вывод, что логистическая регрессия не подходит для классификации данного набора данных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923" y="5164121"/>
            <a:ext cx="6285758" cy="53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8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3396343" y="-147799"/>
            <a:ext cx="6451601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классификатора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68659" y="5643374"/>
            <a:ext cx="2908456" cy="549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ошибок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301552" y="5448440"/>
            <a:ext cx="4599295" cy="744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Аккуратность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точность и полноту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18" y="1628382"/>
            <a:ext cx="5553850" cy="38200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987" y="3845169"/>
            <a:ext cx="3119722" cy="11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7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4056100" y="-124649"/>
            <a:ext cx="6451601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классификатора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4418" y="4899359"/>
            <a:ext cx="5878898" cy="549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робастной оценки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13316" y="4801891"/>
            <a:ext cx="5519689" cy="744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функция потерь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50" y="2805890"/>
            <a:ext cx="5789808" cy="136099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50" y="4166885"/>
            <a:ext cx="5789808" cy="41201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316" y="3132387"/>
            <a:ext cx="4742419" cy="103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3396343" y="-147799"/>
            <a:ext cx="6451601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классификатора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70588" y="5643820"/>
            <a:ext cx="6324250" cy="59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Кривая ошибок, площадь под ней 0.21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684" y="730775"/>
            <a:ext cx="8004058" cy="462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1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1316259" y="0"/>
            <a:ext cx="10222921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Варьирование параметрами классификатора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70228" y="1762834"/>
            <a:ext cx="9403306" cy="508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Варьирование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параметрами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классификатора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20127" y="4402860"/>
            <a:ext cx="9403306" cy="150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Варьирование параметрами классификатора не принесло существенного результата повысив среднюю точность по результатам кросс-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1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259" y="1125172"/>
            <a:ext cx="9976221" cy="32744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67" y="3216706"/>
            <a:ext cx="9209027" cy="82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2554750" y="-125930"/>
            <a:ext cx="10222921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работы классификатора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16259" y="5075405"/>
            <a:ext cx="11377134" cy="750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Исследуя график видно что классификатор дает достаточно не  точные прогнозы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5593"/>
          <a:stretch/>
        </p:blipFill>
        <p:spPr>
          <a:xfrm>
            <a:off x="3688996" y="853784"/>
            <a:ext cx="5801535" cy="366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818866" y="111508"/>
            <a:ext cx="11093955" cy="974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5647" y="1705970"/>
            <a:ext cx="9820391" cy="397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выполнения работы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изучена логистическа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 регрессия которая показала плохие результаты при работе с большим количеством классов, особенно сравнивая ее с другими методами классификации, варьирование параметрами классификатора существенного результата не принесло, а также классификатор оказался существенно медленнее, чем рассматриваемые в предыдущих лабораторных работах.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9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885371"/>
            <a:ext cx="11460002" cy="5788383"/>
          </a:xfrm>
        </p:spPr>
        <p:txBody>
          <a:bodyPr>
            <a:no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Загрузить исходные данные согласно варианта из файла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На основании считанных данных сформировать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Провести анализ на полноту данных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При необходимости выполнить нормировку, квантование и фильтрацию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Вычислить статистические характеристики данных (мат. Ожидание,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дисперсию)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Построить графики распределения случайной величины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Графическим способом подобрать законы распределения случайных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величин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С помощью заданного критерия, проверить гипотезу о законе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При необходимости провести селекцию признаков и понижение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размерности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10.Согласно варианта построить классификатор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11.Оценить качество проведённой классификации с использованием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указанного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12.Построить матрицу ошибок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13.Вычислить аккуратность, точность и полноту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14.Оценить площадь под кривой ошибок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15.Построить логистическую функцию потерь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16.Выполнить робастную оценку среднего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17.Провести варьирование параметрами классификатора с целью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 классификации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18.Провести анализ результатов работы классификатора на основе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построенных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графиков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19.Сделать выводы по результатам проделанной работы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465743" y="0"/>
            <a:ext cx="4252686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90" y="709684"/>
            <a:ext cx="11990425" cy="6180974"/>
          </a:xfrm>
        </p:spPr>
        <p:txBody>
          <a:bodyPr>
            <a:noAutofit/>
          </a:bodyPr>
          <a:lstStyle/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Исходным файлом является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csv-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winemag-data_first150k.csv, 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содержит отзывы о вине.</a:t>
            </a:r>
            <a:b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признаков: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country, description, designation, points, price,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province, region_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region_2, variety, winery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описание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виноградники из которых сделано вино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очков отзыва(предмет классификации)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 происхождения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region_1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регион в области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region_2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конкретный регион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variety –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 винограда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winery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винодельня.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180115" y="-94342"/>
            <a:ext cx="4934856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7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029" y="4659260"/>
            <a:ext cx="5271305" cy="1272653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Классифицируемый признак имеет значения только от 80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2307771" y="14514"/>
            <a:ext cx="6451601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на полноту данных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577" y="1367518"/>
            <a:ext cx="2819233" cy="278261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018" y="994228"/>
            <a:ext cx="3689116" cy="351490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27053" y="4425367"/>
            <a:ext cx="5271305" cy="2545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Значительная часть данных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region_2 </a:t>
            </a:r>
            <a:r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отсутствует,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</a:t>
            </a:r>
            <a:r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отсутствует на треть и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region_1</a:t>
            </a:r>
            <a:r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16%, следовательно данные признаки будут исключены при построении классификатора</a:t>
            </a:r>
            <a:r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004" y="4751225"/>
            <a:ext cx="10440537" cy="1576477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уникальных значений признаков которые будут участвовать в классификации, а также общее количество объектов после удаления имеющих отсутствующее значение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195471" y="14514"/>
            <a:ext cx="6451601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на полноту данных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297" y="994228"/>
            <a:ext cx="3256967" cy="35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004" y="4751225"/>
            <a:ext cx="10440537" cy="1576477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 проведением классификации необходимо преобразовать строковые категориальные признаки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в числовые, был выбран способ заменить значения соответствующим средним значением признака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195471" y="14514"/>
            <a:ext cx="6451601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данных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634" y="1396986"/>
            <a:ext cx="7384817" cy="261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2169994" y="0"/>
            <a:ext cx="8910093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Тепловая карта отобранных признаков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8" y="818866"/>
            <a:ext cx="5777926" cy="603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1815153" y="177421"/>
            <a:ext cx="10124744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Статистические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данных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805" y="2120214"/>
            <a:ext cx="4244506" cy="196046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821062" y="4333029"/>
            <a:ext cx="1902876" cy="5392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Дисперсия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036" y="2126550"/>
            <a:ext cx="3927234" cy="195413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318914" y="4310201"/>
            <a:ext cx="4503761" cy="562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Математическое ожидание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3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1815153" y="177421"/>
            <a:ext cx="10124744" cy="97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распределения случайной величины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626" y="1533425"/>
            <a:ext cx="3753374" cy="236253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969" y="1157135"/>
            <a:ext cx="3086531" cy="311511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946710" y="4297208"/>
            <a:ext cx="4776715" cy="5392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распределения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78172" y="4297208"/>
            <a:ext cx="5868538" cy="5392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случайной величины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78171" y="5104700"/>
            <a:ext cx="9976515" cy="11596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Изучая график можно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предположить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случайная величина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нормальное распределение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5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308</Words>
  <Application>Microsoft Office PowerPoint</Application>
  <PresentationFormat>Широкоэкранный</PresentationFormat>
  <Paragraphs>45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Презентация PowerPoint</vt:lpstr>
      <vt:lpstr>1. Загрузить исходные данные согласно варианта из файла 2. На основании считанных данных сформировать DataFrame 3. Провести анализ на полноту данных 4. При необходимости выполнить нормировку, квантование и фильтрацию  данных 5. Вычислить статистические характеристики данных (мат. Ожидание,  дисперсию) 6. Построить графики распределения случайной величины 7. Графическим способом подобрать законы распределения случайных величин 8. С помощью заданного критерия, проверить гипотезу о законе распределения 9. При необходимости провести селекцию признаков и понижение размерности задачи 10.Согласно варианта построить классификатор 11.Оценить качество проведённой классификации с использованием указанного метода валидации 12.Построить матрицу ошибок 13.Вычислить аккуратность, точность и полноту 14.Оценить площадь под кривой ошибок 15.Построить логистическую функцию потерь 16.Выполнить робастную оценку среднего 17.Провести варьирование параметрами классификатора с целью улучшения качества классификации 18.Провести анализ результатов работы классификатора на основе построенных графиков 19.Сделать выводы по результатам проделанной работы</vt:lpstr>
      <vt:lpstr>Исходным файлом является csv-файл winemag-data_first150k.csv, который содержит отзывы о вине.  Всего 10 признаков: country, description, designation, points, price,        province, region_1, region_2, variety, winery. country – страна; description – описание ; designation – виноградники из которых сделано вино; points – количество очков отзыва(предмет классификации); price – цена; province – область происхождения; region_1 – регион в области; region_2 –  более конкретный регион; variety – тип винограда ; winery – винодельня. </vt:lpstr>
      <vt:lpstr>Классифицируемый признак имеет значения только от 80 </vt:lpstr>
      <vt:lpstr>Количество уникальных значений признаков которые будут участвовать в классификации, а также общее количество объектов после удаления имеющих отсутствующее значение </vt:lpstr>
      <vt:lpstr>Перед проведением классификации необходимо преобразовать строковые категориальные признаки в в числовые, был выбран способ заменить значения соответствующим средним значением признака points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denis</cp:lastModifiedBy>
  <cp:revision>84</cp:revision>
  <dcterms:created xsi:type="dcterms:W3CDTF">2020-01-15T14:00:58Z</dcterms:created>
  <dcterms:modified xsi:type="dcterms:W3CDTF">2021-05-03T18:07:44Z</dcterms:modified>
</cp:coreProperties>
</file>