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50B1D-225F-0CBB-6F30-82F9F5009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D9EA4-1BB9-280C-4EA5-1C174787B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8C8FA-B9E8-74E1-1C07-BE5955D1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8931-1585-4D9D-9049-D2BCD124E05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F4097-B08A-A16E-E71A-CE32BD7ED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73318-F4D0-64DD-1F2A-7F115F8A1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40E0-03C9-4856-BB4A-41A6EEC6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7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F16E2-03A0-71E5-FB6F-074118272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A8D00-56DB-6623-40BD-91654E14F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3C8A1-8B31-4FD7-6892-BB8E04CD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8931-1585-4D9D-9049-D2BCD124E05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41B00-AB8D-A363-0907-E23382E5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375BF-DECE-44A4-31B2-4B320831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40E0-03C9-4856-BB4A-41A6EEC6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9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E578C7-A995-D83A-CD7D-3246A381B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A8D7D-1AFA-890D-1BB1-5EE51EE76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D488E-66DE-3ED6-FDB3-88CD5F94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8931-1585-4D9D-9049-D2BCD124E05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84B54-F1A6-1B40-CB99-BB819BB3F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7AD24-8989-523D-3E44-788BD2C1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40E0-03C9-4856-BB4A-41A6EEC6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CCAF6-C29F-09EE-314F-1BE171BA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F8D57-6DA3-2426-06D1-4ADCA4505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BCF66-1C2E-0E72-7C6F-C616D1226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8931-1585-4D9D-9049-D2BCD124E05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A67D7-9A69-2B8A-50BD-DDEC953C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5E334-E59F-45CA-6D03-F4258104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40E0-03C9-4856-BB4A-41A6EEC6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C7C69-6F9D-FF0C-7B63-48797479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CE008-5CAB-927C-7343-BC1B586C9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2406A-1FEC-3A43-D780-EAE3FDB0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8931-1585-4D9D-9049-D2BCD124E05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7ACB8-C192-555F-FCA3-905330BC4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3BC17-1EB9-2E18-A411-928126BC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40E0-03C9-4856-BB4A-41A6EEC6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4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D2F4-BBAA-2A89-178D-F0194E12D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EB0BA-E676-C3C5-8440-3814BD108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EA9B8-9BD7-6175-0F66-48CF35CFD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10A72-4023-5B3A-261C-C5806F675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8931-1585-4D9D-9049-D2BCD124E05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8B4DF-5583-ACF1-01AA-47A95C0F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322C3-4BC8-0FE7-F265-02D52377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40E0-03C9-4856-BB4A-41A6EEC6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8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B67D-AD60-9C00-BF90-77FD0BFEB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E4C01-6855-C8CC-40CE-F4D31997D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190A2-3A65-146D-2D68-CF16C7D35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31695C-D6F4-C389-DDA5-62B2C7817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2E630-EEE7-8586-AC3A-6907510F5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DC3C7B-C7D6-B2F6-691F-D0032FB1F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8931-1585-4D9D-9049-D2BCD124E05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0E7FFF-6E81-2ED3-DC7E-E8AE085E2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9333D9-1466-988A-C3CF-D75F1D31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40E0-03C9-4856-BB4A-41A6EEC6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8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0D19-9BEA-2DCD-8217-A9BD7208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09E017-1F88-973F-9EFA-0B132844A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8931-1585-4D9D-9049-D2BCD124E05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A6C71-5545-59DD-51B4-8160D8E5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6C91A-8902-A947-1C96-6D673E05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40E0-03C9-4856-BB4A-41A6EEC6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5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A747D4-A418-1DE0-9642-81E179A7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8931-1585-4D9D-9049-D2BCD124E05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A0E43-BAC8-9971-FCEC-787565F9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38BAB-D331-2417-255F-BBE6B480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40E0-03C9-4856-BB4A-41A6EEC6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5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25DA-06E8-E4F4-BECE-607F50DD1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73405-0668-88FB-B91F-796C8FF49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0CB10-77D7-FD0F-54FE-5B6DE0202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770F-C540-E581-F48E-7C1FF419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8931-1585-4D9D-9049-D2BCD124E05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5FDB0-EB1B-150E-CE93-D3BDD564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C2B99-834E-6499-6C2D-2F28DE21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40E0-03C9-4856-BB4A-41A6EEC6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6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E3AE1-0031-2BDD-5B63-EF112714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277069-4B3B-8FBC-091D-8C9184207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6904E-F1DF-AEDE-2340-89C7D4596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052D0-E808-6BFC-E4B3-6543F399B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8931-1585-4D9D-9049-D2BCD124E05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06008-3BE4-F78D-488F-C82B44C5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EA849-6D4E-3DF8-002E-756EDFB2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40E0-03C9-4856-BB4A-41A6EEC6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3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65F786-E1D5-63D2-775B-FF44C0F8E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562A5-52D7-9813-6DA9-CD0259B0D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10726-A74E-AD12-FA01-8EA632AA7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08931-1585-4D9D-9049-D2BCD124E05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8B97B-3941-186F-B02F-B236F72AA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C4AFC-2A9B-027A-B215-1633DB132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440E0-03C9-4856-BB4A-41A6EEC6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1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D74DC1-EAE6-1306-B88A-FCB08CFDF9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4250FA0-6D79-C2C1-C1F5-9B04CF56ABEC}"/>
              </a:ext>
            </a:extLst>
          </p:cNvPr>
          <p:cNvSpPr/>
          <p:nvPr/>
        </p:nvSpPr>
        <p:spPr>
          <a:xfrm>
            <a:off x="0" y="0"/>
            <a:ext cx="2397760" cy="6858000"/>
          </a:xfrm>
          <a:prstGeom prst="roundRect">
            <a:avLst>
              <a:gd name="adj" fmla="val 423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7C3D90-2C6B-5993-2873-4FAA9084534D}"/>
              </a:ext>
            </a:extLst>
          </p:cNvPr>
          <p:cNvSpPr/>
          <p:nvPr/>
        </p:nvSpPr>
        <p:spPr>
          <a:xfrm>
            <a:off x="1229360" y="386080"/>
            <a:ext cx="10871200" cy="6263640"/>
          </a:xfrm>
          <a:prstGeom prst="roundRect">
            <a:avLst>
              <a:gd name="adj" fmla="val 58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8B5E16-1B0A-F070-C772-5A29A4E34B80}"/>
              </a:ext>
            </a:extLst>
          </p:cNvPr>
          <p:cNvSpPr/>
          <p:nvPr/>
        </p:nvSpPr>
        <p:spPr>
          <a:xfrm>
            <a:off x="1412240" y="538480"/>
            <a:ext cx="10505440" cy="4876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75059F-5E43-E380-6F59-BA42584BBD08}"/>
              </a:ext>
            </a:extLst>
          </p:cNvPr>
          <p:cNvSpPr/>
          <p:nvPr/>
        </p:nvSpPr>
        <p:spPr>
          <a:xfrm>
            <a:off x="8016240" y="1178560"/>
            <a:ext cx="3901440" cy="5293360"/>
          </a:xfrm>
          <a:prstGeom prst="roundRect">
            <a:avLst>
              <a:gd name="adj" fmla="val 91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71858F-225F-39F2-4A4E-CA6D41CE6337}"/>
              </a:ext>
            </a:extLst>
          </p:cNvPr>
          <p:cNvSpPr/>
          <p:nvPr/>
        </p:nvSpPr>
        <p:spPr>
          <a:xfrm>
            <a:off x="1401572" y="4169410"/>
            <a:ext cx="6431280" cy="2235200"/>
          </a:xfrm>
          <a:prstGeom prst="roundRect">
            <a:avLst>
              <a:gd name="adj" fmla="val 91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EC5320-9B51-67A4-E038-31FC98EC2410}"/>
              </a:ext>
            </a:extLst>
          </p:cNvPr>
          <p:cNvSpPr/>
          <p:nvPr/>
        </p:nvSpPr>
        <p:spPr>
          <a:xfrm>
            <a:off x="4754372" y="2701925"/>
            <a:ext cx="3035808" cy="1280160"/>
          </a:xfrm>
          <a:prstGeom prst="roundRect">
            <a:avLst>
              <a:gd name="adj" fmla="val 91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9915CB3-446B-A75A-FB13-F5F7230BD07B}"/>
              </a:ext>
            </a:extLst>
          </p:cNvPr>
          <p:cNvSpPr/>
          <p:nvPr/>
        </p:nvSpPr>
        <p:spPr>
          <a:xfrm>
            <a:off x="1442212" y="2680970"/>
            <a:ext cx="3129280" cy="1280160"/>
          </a:xfrm>
          <a:prstGeom prst="roundRect">
            <a:avLst>
              <a:gd name="adj" fmla="val 91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25246D4-D029-91CE-7C62-8917EB6748D6}"/>
              </a:ext>
            </a:extLst>
          </p:cNvPr>
          <p:cNvSpPr/>
          <p:nvPr/>
        </p:nvSpPr>
        <p:spPr>
          <a:xfrm>
            <a:off x="1467358" y="1213485"/>
            <a:ext cx="3129280" cy="1280160"/>
          </a:xfrm>
          <a:prstGeom prst="roundRect">
            <a:avLst>
              <a:gd name="adj" fmla="val 91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9BED82-2EC0-165D-7C1D-1925D6E0C084}"/>
              </a:ext>
            </a:extLst>
          </p:cNvPr>
          <p:cNvSpPr/>
          <p:nvPr/>
        </p:nvSpPr>
        <p:spPr>
          <a:xfrm>
            <a:off x="4754372" y="1213485"/>
            <a:ext cx="3035808" cy="1280160"/>
          </a:xfrm>
          <a:prstGeom prst="roundRect">
            <a:avLst>
              <a:gd name="adj" fmla="val 91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58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2025-05-28T10:55:09Z</dcterms:created>
  <dcterms:modified xsi:type="dcterms:W3CDTF">2025-05-29T13:03:20Z</dcterms:modified>
</cp:coreProperties>
</file>