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3" r:id="rId7"/>
    <p:sldId id="264" r:id="rId8"/>
    <p:sldId id="265" r:id="rId9"/>
    <p:sldId id="267" r:id="rId10"/>
    <p:sldId id="268" r:id="rId11"/>
    <p:sldId id="270"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pPr/>
              <a:t>06-05-2023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pPr/>
              <a:t>06-05-2023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pPr/>
              <a:t>‹#›</a:t>
            </a:fld>
            <a:endParaRPr lang="en-IN" dirty="0"/>
          </a:p>
        </p:txBody>
      </p:sp>
    </p:spTree>
    <p:extLst>
      <p:ext uri="{BB962C8B-B14F-4D97-AF65-F5344CB8AC3E}">
        <p14:creationId xmlns:p14="http://schemas.microsoft.com/office/powerpoint/2010/main" xmlns=""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6673-4750-AEFE-FB7D-3237FB8B690A}"/>
              </a:ext>
            </a:extLst>
          </p:cNvPr>
          <p:cNvSpPr>
            <a:spLocks noGrp="1"/>
          </p:cNvSpPr>
          <p:nvPr>
            <p:ph type="ctrTitle"/>
          </p:nvPr>
        </p:nvSpPr>
        <p:spPr/>
        <p:txBody>
          <a:bodyPr/>
          <a:lstStyle/>
          <a:p>
            <a:r>
              <a:rPr lang="en-IN" sz="5400" b="1" dirty="0" smtClean="0"/>
              <a:t>      College Management System Using Spring </a:t>
            </a:r>
            <a:endParaRPr lang="en-IN" sz="5400" b="1" dirty="0"/>
          </a:p>
        </p:txBody>
      </p:sp>
      <p:sp>
        <p:nvSpPr>
          <p:cNvPr id="3" name="Subtitle 2">
            <a:extLst>
              <a:ext uri="{FF2B5EF4-FFF2-40B4-BE49-F238E27FC236}">
                <a16:creationId xmlns:a16="http://schemas.microsoft.com/office/drawing/2014/main" xmlns="" id="{FE80180F-4C41-107C-B2A8-11401C963385}"/>
              </a:ext>
            </a:extLst>
          </p:cNvPr>
          <p:cNvSpPr>
            <a:spLocks noGrp="1"/>
          </p:cNvSpPr>
          <p:nvPr>
            <p:ph type="subTitle" idx="1"/>
          </p:nvPr>
        </p:nvSpPr>
        <p:spPr>
          <a:xfrm>
            <a:off x="1524000" y="3602038"/>
            <a:ext cx="9448800" cy="1960562"/>
          </a:xfrm>
        </p:spPr>
        <p:txBody>
          <a:bodyPr>
            <a:normAutofit fontScale="77500" lnSpcReduction="20000"/>
          </a:bodyPr>
          <a:lstStyle/>
          <a:p>
            <a:pPr algn="l"/>
            <a:r>
              <a:rPr lang="en-IN" dirty="0" smtClean="0"/>
              <a:t>Team Members Name and Enrolment Numbers:-</a:t>
            </a:r>
          </a:p>
          <a:p>
            <a:pPr marL="457200" indent="-457200" algn="l">
              <a:buFont typeface="+mj-lt"/>
              <a:buAutoNum type="arabicParenR"/>
            </a:pPr>
            <a:r>
              <a:rPr lang="en-IN" dirty="0" smtClean="0"/>
              <a:t>Nikita </a:t>
            </a:r>
            <a:r>
              <a:rPr lang="en-IN" dirty="0" smtClean="0"/>
              <a:t>Shaha</a:t>
            </a:r>
            <a:r>
              <a:rPr lang="en-IN" dirty="0" smtClean="0"/>
              <a:t>                 EBEON1222703282</a:t>
            </a:r>
          </a:p>
          <a:p>
            <a:pPr marL="457200" indent="-457200" algn="l">
              <a:buFont typeface="+mj-lt"/>
              <a:buAutoNum type="arabicParenR"/>
            </a:pPr>
            <a:r>
              <a:rPr lang="en-IN" dirty="0" smtClean="0"/>
              <a:t>Abhijeet</a:t>
            </a:r>
            <a:r>
              <a:rPr lang="en-IN" dirty="0" smtClean="0"/>
              <a:t> More              EBEON1222703331</a:t>
            </a:r>
          </a:p>
          <a:p>
            <a:pPr marL="457200" indent="-457200" algn="l">
              <a:buFont typeface="+mj-lt"/>
              <a:buAutoNum type="arabicParenR"/>
            </a:pPr>
            <a:r>
              <a:rPr lang="en-IN" dirty="0" smtClean="0"/>
              <a:t>Sanket</a:t>
            </a:r>
            <a:r>
              <a:rPr lang="en-IN" dirty="0" smtClean="0"/>
              <a:t> </a:t>
            </a:r>
            <a:r>
              <a:rPr lang="en-IN" dirty="0" smtClean="0"/>
              <a:t>Shinde</a:t>
            </a:r>
            <a:r>
              <a:rPr lang="en-IN" dirty="0" smtClean="0"/>
              <a:t>               EBEON1222703338</a:t>
            </a:r>
          </a:p>
          <a:p>
            <a:pPr marL="457200" indent="-457200" algn="l">
              <a:buFont typeface="+mj-lt"/>
              <a:buAutoNum type="arabicParenR"/>
            </a:pPr>
            <a:r>
              <a:rPr lang="en-IN" dirty="0" smtClean="0"/>
              <a:t>Nikita </a:t>
            </a:r>
            <a:r>
              <a:rPr lang="en-IN" dirty="0" smtClean="0"/>
              <a:t>Kadam</a:t>
            </a:r>
            <a:r>
              <a:rPr lang="en-IN" dirty="0" smtClean="0"/>
              <a:t>                EBEON1222703333</a:t>
            </a:r>
          </a:p>
          <a:p>
            <a:pPr marL="457200" indent="-457200" algn="l">
              <a:buFont typeface="+mj-lt"/>
              <a:buAutoNum type="arabicParenR"/>
            </a:pPr>
            <a:r>
              <a:rPr lang="en-IN" dirty="0" smtClean="0"/>
              <a:t>Shailja</a:t>
            </a:r>
            <a:r>
              <a:rPr lang="en-IN" dirty="0" smtClean="0"/>
              <a:t> </a:t>
            </a:r>
            <a:r>
              <a:rPr lang="en-IN" dirty="0" smtClean="0"/>
              <a:t>Dalvi</a:t>
            </a:r>
            <a:r>
              <a:rPr lang="en-IN" dirty="0" smtClean="0"/>
              <a:t>                   EBEON1222703294</a:t>
            </a:r>
            <a:endParaRPr lang="en-IN" dirty="0"/>
          </a:p>
        </p:txBody>
      </p:sp>
      <p:sp>
        <p:nvSpPr>
          <p:cNvPr id="5" name="TextBox 4">
            <a:extLst>
              <a:ext uri="{FF2B5EF4-FFF2-40B4-BE49-F238E27FC236}">
                <a16:creationId xmlns:a16="http://schemas.microsoft.com/office/drawing/2014/main" xmlns="" id="{4E3346D7-404C-D730-E035-01F235E43E97}"/>
              </a:ext>
            </a:extLst>
          </p:cNvPr>
          <p:cNvSpPr txBox="1"/>
          <p:nvPr/>
        </p:nvSpPr>
        <p:spPr>
          <a:xfrm>
            <a:off x="9749901" y="5963120"/>
            <a:ext cx="1936131" cy="646331"/>
          </a:xfrm>
          <a:prstGeom prst="rect">
            <a:avLst/>
          </a:prstGeom>
          <a:noFill/>
        </p:spPr>
        <p:txBody>
          <a:bodyPr wrap="square">
            <a:spAutoFit/>
          </a:bodyPr>
          <a:lstStyle/>
          <a:p>
            <a:r>
              <a:rPr lang="en-IN" dirty="0"/>
              <a:t>Guided </a:t>
            </a:r>
            <a:r>
              <a:rPr lang="en-IN" dirty="0" smtClean="0"/>
              <a:t>by </a:t>
            </a:r>
            <a:r>
              <a:rPr lang="en-IN" dirty="0" smtClean="0"/>
              <a:t>Vardharajan</a:t>
            </a:r>
            <a:r>
              <a:rPr lang="en-IN" dirty="0" smtClean="0"/>
              <a:t> A.</a:t>
            </a:r>
            <a:endParaRPr lang="en-IN" dirty="0"/>
          </a:p>
        </p:txBody>
      </p:sp>
      <p:pic>
        <p:nvPicPr>
          <p:cNvPr id="15362" name="Picture 2" descr="Benefits Of College Management System Software"/>
          <p:cNvPicPr>
            <a:picLocks noChangeAspect="1" noChangeArrowheads="1"/>
          </p:cNvPicPr>
          <p:nvPr/>
        </p:nvPicPr>
        <p:blipFill>
          <a:blip r:embed="rId2"/>
          <a:srcRect/>
          <a:stretch>
            <a:fillRect/>
          </a:stretch>
        </p:blipFill>
        <p:spPr bwMode="auto">
          <a:xfrm>
            <a:off x="228600" y="228600"/>
            <a:ext cx="2476500" cy="1847851"/>
          </a:xfrm>
          <a:prstGeom prst="rect">
            <a:avLst/>
          </a:prstGeom>
          <a:noFill/>
        </p:spPr>
      </p:pic>
    </p:spTree>
    <p:extLst>
      <p:ext uri="{BB962C8B-B14F-4D97-AF65-F5344CB8AC3E}">
        <p14:creationId xmlns:p14="http://schemas.microsoft.com/office/powerpoint/2010/main" xmlns=""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0C742-AD31-E91C-AB78-8C3A798E83A4}"/>
              </a:ext>
            </a:extLst>
          </p:cNvPr>
          <p:cNvSpPr>
            <a:spLocks noGrp="1"/>
          </p:cNvSpPr>
          <p:nvPr>
            <p:ph type="title"/>
          </p:nvPr>
        </p:nvSpPr>
        <p:spPr/>
        <p:txBody>
          <a:bodyPr/>
          <a:lstStyle/>
          <a:p>
            <a:r>
              <a:rPr lang="en-IN" b="1" dirty="0"/>
              <a:t>Future enhancement</a:t>
            </a:r>
            <a:br>
              <a:rPr lang="en-IN" b="1" dirty="0"/>
            </a:br>
            <a:endParaRPr lang="en-IN" b="1" dirty="0"/>
          </a:p>
        </p:txBody>
      </p:sp>
      <p:sp>
        <p:nvSpPr>
          <p:cNvPr id="3" name="Content Placeholder 2">
            <a:extLst>
              <a:ext uri="{FF2B5EF4-FFF2-40B4-BE49-F238E27FC236}">
                <a16:creationId xmlns:a16="http://schemas.microsoft.com/office/drawing/2014/main" xmlns="" id="{1ECE84A5-A7AF-719F-6562-BEB3ED4F05ED}"/>
              </a:ext>
            </a:extLst>
          </p:cNvPr>
          <p:cNvSpPr>
            <a:spLocks noGrp="1"/>
          </p:cNvSpPr>
          <p:nvPr>
            <p:ph idx="1"/>
          </p:nvPr>
        </p:nvSpPr>
        <p:spPr/>
        <p:txBody>
          <a:bodyPr>
            <a:normAutofit/>
          </a:bodyPr>
          <a:lstStyle/>
          <a:p>
            <a:r>
              <a:rPr lang="en-IN" sz="2400" dirty="0" smtClean="0">
                <a:latin typeface="Times New Roman" pitchFamily="18" charset="0"/>
                <a:cs typeface="Times New Roman" pitchFamily="18" charset="0"/>
              </a:rPr>
              <a:t>Online Assessment</a:t>
            </a:r>
          </a:p>
          <a:p>
            <a:r>
              <a:rPr lang="en-IN" sz="2400" dirty="0" smtClean="0">
                <a:latin typeface="Times New Roman" pitchFamily="18" charset="0"/>
                <a:cs typeface="Times New Roman" pitchFamily="18" charset="0"/>
              </a:rPr>
              <a:t>Question Bank Management</a:t>
            </a:r>
          </a:p>
          <a:p>
            <a:r>
              <a:rPr lang="en-IN" sz="2400" dirty="0" smtClean="0">
                <a:latin typeface="Times New Roman" pitchFamily="18" charset="0"/>
                <a:cs typeface="Times New Roman" pitchFamily="18" charset="0"/>
              </a:rPr>
              <a:t>Online Exam Solutions</a:t>
            </a:r>
          </a:p>
          <a:p>
            <a:r>
              <a:rPr lang="en-IN" sz="2400" dirty="0" smtClean="0">
                <a:latin typeface="Times New Roman" pitchFamily="18" charset="0"/>
                <a:cs typeface="Times New Roman" pitchFamily="18" charset="0"/>
              </a:rPr>
              <a:t>Pre Examination Processing</a:t>
            </a:r>
          </a:p>
          <a:p>
            <a:r>
              <a:rPr lang="en-IN" sz="2400" dirty="0" smtClean="0">
                <a:latin typeface="Times New Roman" pitchFamily="18" charset="0"/>
                <a:cs typeface="Times New Roman" pitchFamily="18" charset="0"/>
              </a:rPr>
              <a:t>Post Examination Processing</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2485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289E2-4FCA-9575-0327-C146A4BB9541}"/>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xmlns="" id="{5699B076-87B0-2283-A80A-D06F57C833D8}"/>
              </a:ext>
            </a:extLst>
          </p:cNvPr>
          <p:cNvSpPr>
            <a:spLocks noGrp="1"/>
          </p:cNvSpPr>
          <p:nvPr>
            <p:ph idx="1"/>
          </p:nvPr>
        </p:nvSpPr>
        <p:spPr/>
        <p:txBody>
          <a:bodyPr/>
          <a:lstStyle/>
          <a:p>
            <a:pPr>
              <a:buNone/>
            </a:pPr>
            <a:r>
              <a:rPr lang="en-US" dirty="0" smtClean="0"/>
              <a:t>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system will greatly simplify and speed the management process. It will describe the paper work. The admin, faculty or the student will perform all the task very easily and more convenience way. The system offers reliability, security, time savings and easy control. The proposed system will describes the work time of the admin as well as the faculty. This will brings more perfection to the work.</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F8B85-7783-1D9E-7916-BE74BAF4D9CD}"/>
              </a:ext>
            </a:extLst>
          </p:cNvPr>
          <p:cNvSpPr>
            <a:spLocks noGrp="1"/>
          </p:cNvSpPr>
          <p:nvPr>
            <p:ph type="title"/>
          </p:nvPr>
        </p:nvSpPr>
        <p:spPr/>
        <p:txBody>
          <a:bodyPr/>
          <a:lstStyle/>
          <a:p>
            <a:pPr algn="ctr"/>
            <a:r>
              <a:rPr lang="en-IN" b="1" dirty="0" smtClean="0"/>
              <a:t>College Management System</a:t>
            </a:r>
            <a:endParaRPr lang="en-IN" b="1" dirty="0"/>
          </a:p>
        </p:txBody>
      </p:sp>
      <p:sp>
        <p:nvSpPr>
          <p:cNvPr id="3" name="Content Placeholder 2">
            <a:extLst>
              <a:ext uri="{FF2B5EF4-FFF2-40B4-BE49-F238E27FC236}">
                <a16:creationId xmlns:a16="http://schemas.microsoft.com/office/drawing/2014/main" xmlns="" id="{390BA464-0A5E-4EA9-7029-5F2D847ACD9A}"/>
              </a:ext>
            </a:extLst>
          </p:cNvPr>
          <p:cNvSpPr>
            <a:spLocks noGrp="1"/>
          </p:cNvSpPr>
          <p:nvPr>
            <p:ph idx="1"/>
          </p:nvPr>
        </p:nvSpPr>
        <p:spPr/>
        <p:txBody>
          <a:bodyPr>
            <a:normAutofit fontScale="62500" lnSpcReduction="20000"/>
          </a:bodyPr>
          <a:lstStyle/>
          <a:p>
            <a:pPr>
              <a:buNone/>
            </a:pPr>
            <a:r>
              <a:rPr lang="en-IN" sz="3800" b="1" dirty="0" smtClean="0"/>
              <a:t>Entire Modules</a:t>
            </a:r>
            <a:r>
              <a:rPr lang="en-IN" dirty="0" smtClean="0"/>
              <a:t>:</a:t>
            </a:r>
          </a:p>
          <a:p>
            <a:pPr marL="514350" indent="-514350">
              <a:buFont typeface="+mj-lt"/>
              <a:buAutoNum type="arabicPeriod"/>
            </a:pPr>
            <a:r>
              <a:rPr lang="en-IN" dirty="0" smtClean="0">
                <a:latin typeface="Times New Roman" pitchFamily="18" charset="0"/>
                <a:cs typeface="Times New Roman" pitchFamily="18" charset="0"/>
              </a:rPr>
              <a:t>Home-Page Module</a:t>
            </a:r>
          </a:p>
          <a:p>
            <a:pPr marL="514350" indent="-514350">
              <a:buFont typeface="+mj-lt"/>
              <a:buAutoNum type="arabicPeriod"/>
            </a:pPr>
            <a:r>
              <a:rPr lang="en-IN" dirty="0" smtClean="0">
                <a:latin typeface="Times New Roman" pitchFamily="18" charset="0"/>
                <a:cs typeface="Times New Roman" pitchFamily="18" charset="0"/>
              </a:rPr>
              <a:t>Student Module</a:t>
            </a:r>
          </a:p>
          <a:p>
            <a:pPr marL="514350" indent="-514350">
              <a:buFont typeface="+mj-lt"/>
              <a:buAutoNum type="arabicPeriod"/>
            </a:pPr>
            <a:r>
              <a:rPr lang="en-IN" dirty="0" smtClean="0">
                <a:latin typeface="Times New Roman" pitchFamily="18" charset="0"/>
                <a:cs typeface="Times New Roman" pitchFamily="18" charset="0"/>
              </a:rPr>
              <a:t>Sign up and Sign in Module</a:t>
            </a:r>
          </a:p>
          <a:p>
            <a:pPr marL="514350" indent="-514350">
              <a:buFont typeface="+mj-lt"/>
              <a:buAutoNum type="arabicPeriod"/>
            </a:pPr>
            <a:r>
              <a:rPr lang="en-IN" dirty="0" smtClean="0">
                <a:latin typeface="Times New Roman" pitchFamily="18" charset="0"/>
                <a:cs typeface="Times New Roman" pitchFamily="18" charset="0"/>
              </a:rPr>
              <a:t>Faculty Module</a:t>
            </a:r>
          </a:p>
          <a:p>
            <a:pPr marL="514350" indent="-514350">
              <a:buFont typeface="+mj-lt"/>
              <a:buAutoNum type="arabicPeriod"/>
            </a:pPr>
            <a:r>
              <a:rPr lang="en-IN" dirty="0" smtClean="0">
                <a:latin typeface="Times New Roman" pitchFamily="18" charset="0"/>
                <a:cs typeface="Times New Roman" pitchFamily="18" charset="0"/>
              </a:rPr>
              <a:t>Books Management Modules</a:t>
            </a:r>
          </a:p>
          <a:p>
            <a:pPr marL="514350" indent="-514350">
              <a:buFont typeface="+mj-lt"/>
              <a:buAutoNum type="arabicPeriod"/>
            </a:pPr>
            <a:r>
              <a:rPr lang="en-IN" dirty="0" smtClean="0">
                <a:latin typeface="Times New Roman" pitchFamily="18" charset="0"/>
                <a:cs typeface="Times New Roman" pitchFamily="18" charset="0"/>
              </a:rPr>
              <a:t>Hostel Management Module</a:t>
            </a:r>
          </a:p>
          <a:p>
            <a:pPr marL="514350" indent="-514350">
              <a:buFont typeface="+mj-lt"/>
              <a:buAutoNum type="arabicPeriod"/>
            </a:pPr>
            <a:r>
              <a:rPr lang="en-IN" dirty="0" smtClean="0">
                <a:latin typeface="Times New Roman" pitchFamily="18" charset="0"/>
                <a:cs typeface="Times New Roman" pitchFamily="18" charset="0"/>
              </a:rPr>
              <a:t>Fee management Module</a:t>
            </a:r>
          </a:p>
          <a:p>
            <a:pPr marL="514350" indent="-514350">
              <a:buFont typeface="+mj-lt"/>
              <a:buAutoNum type="arabicPeriod"/>
            </a:pPr>
            <a:r>
              <a:rPr lang="en-IN" dirty="0" smtClean="0">
                <a:latin typeface="Times New Roman" pitchFamily="18" charset="0"/>
                <a:cs typeface="Times New Roman" pitchFamily="18" charset="0"/>
              </a:rPr>
              <a:t>Payment Processing Module</a:t>
            </a:r>
          </a:p>
          <a:p>
            <a:pPr marL="514350" indent="-514350">
              <a:buFont typeface="+mj-lt"/>
              <a:buAutoNum type="arabicPeriod"/>
            </a:pPr>
            <a:r>
              <a:rPr lang="en-IN" dirty="0" smtClean="0">
                <a:latin typeface="Times New Roman" pitchFamily="18" charset="0"/>
                <a:cs typeface="Times New Roman" pitchFamily="18" charset="0"/>
              </a:rPr>
              <a:t>Chat-</a:t>
            </a:r>
            <a:r>
              <a:rPr lang="en-IN" dirty="0" smtClean="0">
                <a:latin typeface="Times New Roman" pitchFamily="18" charset="0"/>
                <a:cs typeface="Times New Roman" pitchFamily="18" charset="0"/>
              </a:rPr>
              <a:t>bot</a:t>
            </a:r>
            <a:r>
              <a:rPr lang="en-IN" dirty="0" smtClean="0">
                <a:latin typeface="Times New Roman" pitchFamily="18" charset="0"/>
                <a:cs typeface="Times New Roman" pitchFamily="18" charset="0"/>
              </a:rPr>
              <a:t> Module</a:t>
            </a:r>
          </a:p>
          <a:p>
            <a:pPr marL="514350" indent="-514350">
              <a:buFont typeface="+mj-lt"/>
              <a:buAutoNum type="arabicPeriod"/>
            </a:pPr>
            <a:r>
              <a:rPr lang="en-IN" dirty="0" smtClean="0">
                <a:latin typeface="Times New Roman" pitchFamily="18" charset="0"/>
                <a:cs typeface="Times New Roman" pitchFamily="18" charset="0"/>
              </a:rPr>
              <a:t>Examination Management Module</a:t>
            </a:r>
          </a:p>
          <a:p>
            <a:pPr marL="514350" indent="-514350">
              <a:buFont typeface="+mj-lt"/>
              <a:buAutoNum type="arabicPeriod"/>
            </a:pPr>
            <a:r>
              <a:rPr lang="en-IN" dirty="0" smtClean="0">
                <a:latin typeface="Times New Roman" pitchFamily="18" charset="0"/>
                <a:cs typeface="Times New Roman" pitchFamily="18" charset="0"/>
              </a:rPr>
              <a:t>Verification Module (Email, QR code and </a:t>
            </a:r>
            <a:r>
              <a:rPr lang="en-IN" dirty="0" smtClean="0">
                <a:latin typeface="Times New Roman" pitchFamily="18" charset="0"/>
                <a:cs typeface="Times New Roman" pitchFamily="18" charset="0"/>
              </a:rPr>
              <a:t>OTP,Recaptcha</a:t>
            </a:r>
            <a:r>
              <a:rPr lang="en-IN" dirty="0" smtClean="0">
                <a:latin typeface="Times New Roman" pitchFamily="18" charset="0"/>
                <a:cs typeface="Times New Roman" pitchFamily="18" charset="0"/>
              </a:rPr>
              <a:t>)</a:t>
            </a:r>
          </a:p>
          <a:p>
            <a:pPr marL="514350" indent="-514350">
              <a:buFont typeface="+mj-lt"/>
              <a:buAutoNum type="arabicPeriod"/>
            </a:pPr>
            <a:r>
              <a:rPr lang="en-IN" dirty="0" smtClean="0">
                <a:latin typeface="Times New Roman" pitchFamily="18" charset="0"/>
                <a:cs typeface="Times New Roman" pitchFamily="18" charset="0"/>
              </a:rPr>
              <a:t>Courses Management Modules</a:t>
            </a:r>
          </a:p>
          <a:p>
            <a:pPr marL="514350" indent="-514350">
              <a:buFont typeface="+mj-lt"/>
              <a:buAutoNum type="arabicPeriod"/>
            </a:pPr>
            <a:endParaRPr lang="en-IN" dirty="0"/>
          </a:p>
        </p:txBody>
      </p:sp>
    </p:spTree>
    <p:extLst>
      <p:ext uri="{BB962C8B-B14F-4D97-AF65-F5344CB8AC3E}">
        <p14:creationId xmlns:p14="http://schemas.microsoft.com/office/powerpoint/2010/main" xmlns=""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2187C-0247-A156-3DF1-35A104BED8BE}"/>
              </a:ext>
            </a:extLst>
          </p:cNvPr>
          <p:cNvSpPr>
            <a:spLocks noGrp="1"/>
          </p:cNvSpPr>
          <p:nvPr>
            <p:ph type="title"/>
          </p:nvPr>
        </p:nvSpPr>
        <p:spPr/>
        <p:txBody>
          <a:bodyPr/>
          <a:lstStyle/>
          <a:p>
            <a:r>
              <a:rPr lang="en-IN" b="1" dirty="0" smtClean="0"/>
              <a:t>College Management System</a:t>
            </a:r>
            <a:endParaRPr lang="en-IN" b="1" dirty="0"/>
          </a:p>
        </p:txBody>
      </p:sp>
      <p:sp>
        <p:nvSpPr>
          <p:cNvPr id="3" name="Content Placeholder 2">
            <a:extLst>
              <a:ext uri="{FF2B5EF4-FFF2-40B4-BE49-F238E27FC236}">
                <a16:creationId xmlns:a16="http://schemas.microsoft.com/office/drawing/2014/main" xmlns="" id="{187C31DC-FFB0-8C6E-BD8A-2BD7A337E866}"/>
              </a:ext>
            </a:extLst>
          </p:cNvPr>
          <p:cNvSpPr>
            <a:spLocks noGrp="1"/>
          </p:cNvSpPr>
          <p:nvPr>
            <p:ph idx="1"/>
          </p:nvPr>
        </p:nvSpPr>
        <p:spPr>
          <a:xfrm>
            <a:off x="457200" y="1825625"/>
            <a:ext cx="10896600" cy="4651376"/>
          </a:xfrm>
        </p:spPr>
        <p:txBody>
          <a:bodyPr>
            <a:normAutofit fontScale="32500" lnSpcReduction="20000"/>
          </a:bodyPr>
          <a:lstStyle/>
          <a:p>
            <a:pPr>
              <a:buNone/>
            </a:pPr>
            <a:r>
              <a:rPr lang="en-IN" sz="6000" dirty="0" smtClean="0"/>
              <a:t>Goal of </a:t>
            </a:r>
            <a:r>
              <a:rPr lang="en-IN" sz="6000" dirty="0" smtClean="0"/>
              <a:t>M</a:t>
            </a:r>
            <a:r>
              <a:rPr lang="en-IN" sz="6000" dirty="0" smtClean="0"/>
              <a:t>odules</a:t>
            </a:r>
          </a:p>
          <a:p>
            <a:pPr>
              <a:buNone/>
            </a:pPr>
            <a:r>
              <a:rPr lang="en-US" sz="6000" dirty="0" smtClean="0"/>
              <a:t>    </a:t>
            </a:r>
            <a:r>
              <a:rPr lang="en-US" sz="6000" dirty="0" smtClean="0">
                <a:latin typeface="Times New Roman" pitchFamily="18" charset="0"/>
                <a:cs typeface="Times New Roman" pitchFamily="18" charset="0"/>
              </a:rPr>
              <a:t>Main aim in developing College Management System is to storing data, maintaining student profiles, analyzing administrative and academic data, improving communication, and engaging students.</a:t>
            </a:r>
            <a:endParaRPr lang="en-IN" sz="6000" dirty="0" smtClean="0">
              <a:latin typeface="Times New Roman" pitchFamily="18" charset="0"/>
              <a:cs typeface="Times New Roman" pitchFamily="18" charset="0"/>
            </a:endParaRPr>
          </a:p>
          <a:p>
            <a:pPr>
              <a:buNone/>
            </a:pPr>
            <a:r>
              <a:rPr lang="en-IN" sz="6000" dirty="0" smtClean="0"/>
              <a:t>Modules</a:t>
            </a:r>
          </a:p>
          <a:p>
            <a:pPr marL="914400" indent="-914400">
              <a:buFont typeface="+mj-lt"/>
              <a:buAutoNum type="arabicParenR"/>
            </a:pPr>
            <a:r>
              <a:rPr lang="en-IN" sz="6000" dirty="0" smtClean="0">
                <a:latin typeface="Times New Roman" pitchFamily="18" charset="0"/>
                <a:cs typeface="Times New Roman" pitchFamily="18" charset="0"/>
              </a:rPr>
              <a:t>Home Page Module</a:t>
            </a:r>
          </a:p>
          <a:p>
            <a:pPr marL="914400" indent="-914400">
              <a:buFont typeface="+mj-lt"/>
              <a:buAutoNum type="arabicParenR"/>
            </a:pPr>
            <a:r>
              <a:rPr lang="en-IN" sz="6000" dirty="0" smtClean="0">
                <a:latin typeface="Times New Roman" pitchFamily="18" charset="0"/>
                <a:cs typeface="Times New Roman" pitchFamily="18" charset="0"/>
              </a:rPr>
              <a:t>Student Module</a:t>
            </a:r>
          </a:p>
          <a:p>
            <a:pPr marL="914400" indent="-914400">
              <a:buFont typeface="+mj-lt"/>
              <a:buAutoNum type="arabicParenR"/>
            </a:pPr>
            <a:r>
              <a:rPr lang="en-IN" sz="6000" dirty="0" smtClean="0">
                <a:latin typeface="Times New Roman" pitchFamily="18" charset="0"/>
                <a:cs typeface="Times New Roman" pitchFamily="18" charset="0"/>
              </a:rPr>
              <a:t>Login Module</a:t>
            </a:r>
          </a:p>
          <a:p>
            <a:pPr marL="914400" indent="-914400">
              <a:buFont typeface="+mj-lt"/>
              <a:buAutoNum type="arabicParenR"/>
            </a:pPr>
            <a:r>
              <a:rPr lang="en-IN" sz="6000" dirty="0" smtClean="0">
                <a:latin typeface="Times New Roman" pitchFamily="18" charset="0"/>
                <a:cs typeface="Times New Roman" pitchFamily="18" charset="0"/>
              </a:rPr>
              <a:t>Recaptcha</a:t>
            </a:r>
            <a:r>
              <a:rPr lang="en-IN" sz="6000" dirty="0" smtClean="0">
                <a:latin typeface="Times New Roman" pitchFamily="18" charset="0"/>
                <a:cs typeface="Times New Roman" pitchFamily="18" charset="0"/>
              </a:rPr>
              <a:t> Module</a:t>
            </a:r>
          </a:p>
          <a:p>
            <a:pPr marL="514350" indent="-514350">
              <a:buNone/>
            </a:pPr>
            <a:endParaRPr lang="en-IN" sz="5000" dirty="0" smtClean="0"/>
          </a:p>
          <a:p>
            <a:pPr marL="514350" indent="-514350">
              <a:buNone/>
            </a:pPr>
            <a:endParaRPr lang="en-IN" sz="3200" dirty="0" smtClean="0"/>
          </a:p>
          <a:p>
            <a:pPr marL="514350" indent="-514350">
              <a:buNone/>
            </a:pPr>
            <a:endParaRPr lang="en-IN" sz="4800" dirty="0" smtClean="0"/>
          </a:p>
          <a:p>
            <a:pPr marL="514350" indent="-514350">
              <a:buNone/>
            </a:pPr>
            <a:r>
              <a:rPr lang="en-IN" sz="4800" dirty="0" smtClean="0"/>
              <a:t>                      </a:t>
            </a:r>
          </a:p>
          <a:p>
            <a:pPr marL="514350" indent="-514350">
              <a:buNone/>
            </a:pPr>
            <a:r>
              <a:rPr lang="en-IN" dirty="0" smtClean="0"/>
              <a:t>           </a:t>
            </a:r>
          </a:p>
          <a:p>
            <a:pPr>
              <a:buNone/>
            </a:pPr>
            <a:endParaRPr lang="en-IN" b="1" dirty="0" smtClean="0"/>
          </a:p>
          <a:p>
            <a:pPr>
              <a:buNone/>
            </a:pPr>
            <a:endParaRPr lang="en-IN" dirty="0"/>
          </a:p>
        </p:txBody>
      </p:sp>
    </p:spTree>
    <p:extLst>
      <p:ext uri="{BB962C8B-B14F-4D97-AF65-F5344CB8AC3E}">
        <p14:creationId xmlns:p14="http://schemas.microsoft.com/office/powerpoint/2010/main" xmlns=""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26B18C-A991-A902-31E1-441167E3BEF4}"/>
              </a:ext>
            </a:extLst>
          </p:cNvPr>
          <p:cNvSpPr>
            <a:spLocks noGrp="1"/>
          </p:cNvSpPr>
          <p:nvPr>
            <p:ph idx="1"/>
          </p:nvPr>
        </p:nvSpPr>
        <p:spPr>
          <a:xfrm>
            <a:off x="457200" y="304800"/>
            <a:ext cx="10896600" cy="5872163"/>
          </a:xfrm>
        </p:spPr>
        <p:txBody>
          <a:bodyPr/>
          <a:lstStyle/>
          <a:p>
            <a:pPr marL="514350" indent="-514350">
              <a:buNone/>
            </a:pPr>
            <a:endParaRPr lang="en-IN" sz="3600" b="1" dirty="0" smtClean="0">
              <a:latin typeface="Times New Roman" pitchFamily="18" charset="0"/>
              <a:cs typeface="Times New Roman" pitchFamily="18" charset="0"/>
            </a:endParaRPr>
          </a:p>
          <a:p>
            <a:pPr marL="514350" indent="-514350">
              <a:buNone/>
            </a:pPr>
            <a:r>
              <a:rPr lang="en-IN" sz="3600" b="1" dirty="0" smtClean="0">
                <a:latin typeface="Times New Roman" pitchFamily="18" charset="0"/>
                <a:cs typeface="Times New Roman" pitchFamily="18" charset="0"/>
              </a:rPr>
              <a:t>1.Home Page Module</a:t>
            </a:r>
          </a:p>
          <a:p>
            <a:pPr marL="514350" indent="-514350"/>
            <a:r>
              <a:rPr lang="en-IN" sz="2400" dirty="0" smtClean="0">
                <a:latin typeface="Times New Roman" pitchFamily="18" charset="0"/>
                <a:cs typeface="Times New Roman" pitchFamily="18" charset="0"/>
              </a:rPr>
              <a:t>Home </a:t>
            </a:r>
            <a:r>
              <a:rPr lang="en-IN" sz="2400" dirty="0" smtClean="0">
                <a:latin typeface="Times New Roman" pitchFamily="18" charset="0"/>
                <a:cs typeface="Times New Roman" pitchFamily="18" charset="0"/>
              </a:rPr>
              <a:t>View</a:t>
            </a:r>
          </a:p>
          <a:p>
            <a:pPr marL="514350" indent="-514350"/>
            <a:r>
              <a:rPr lang="en-IN" sz="2400" dirty="0" smtClean="0">
                <a:latin typeface="Times New Roman" pitchFamily="18" charset="0"/>
                <a:cs typeface="Times New Roman" pitchFamily="18" charset="0"/>
              </a:rPr>
              <a:t>About Us View</a:t>
            </a:r>
          </a:p>
          <a:p>
            <a:pPr marL="514350" indent="-514350"/>
            <a:r>
              <a:rPr lang="en-IN" sz="2400" dirty="0" smtClean="0">
                <a:latin typeface="Times New Roman" pitchFamily="18" charset="0"/>
                <a:cs typeface="Times New Roman" pitchFamily="18" charset="0"/>
              </a:rPr>
              <a:t> Admission View</a:t>
            </a:r>
          </a:p>
          <a:p>
            <a:pPr marL="514350" indent="-514350"/>
            <a:r>
              <a:rPr lang="en-IN" sz="2400" dirty="0" smtClean="0">
                <a:latin typeface="Times New Roman" pitchFamily="18" charset="0"/>
                <a:cs typeface="Times New Roman" pitchFamily="18" charset="0"/>
              </a:rPr>
              <a:t> Events </a:t>
            </a:r>
            <a:r>
              <a:rPr lang="en-IN" sz="2400" dirty="0" smtClean="0">
                <a:latin typeface="Times New Roman" pitchFamily="18" charset="0"/>
                <a:cs typeface="Times New Roman" pitchFamily="18" charset="0"/>
              </a:rPr>
              <a:t>View</a:t>
            </a:r>
          </a:p>
          <a:p>
            <a:pPr marL="514350" indent="-514350">
              <a:buNone/>
            </a:pPr>
            <a:endParaRPr lang="en-IN" sz="2400" dirty="0" smtClean="0">
              <a:latin typeface="Times New Roman" pitchFamily="18" charset="0"/>
              <a:cs typeface="Times New Roman" pitchFamily="18" charset="0"/>
            </a:endParaRPr>
          </a:p>
          <a:p>
            <a:pPr marL="514350" indent="-514350">
              <a:buNone/>
            </a:pPr>
            <a:r>
              <a:rPr lang="en-IN" sz="3600" b="1" dirty="0" smtClean="0">
                <a:latin typeface="Times New Roman" pitchFamily="18" charset="0"/>
                <a:cs typeface="Times New Roman" pitchFamily="18" charset="0"/>
              </a:rPr>
              <a:t>2.Login Module</a:t>
            </a:r>
          </a:p>
          <a:p>
            <a:r>
              <a:rPr lang="en-IN" sz="2400" dirty="0" smtClean="0">
                <a:latin typeface="Times New Roman" pitchFamily="18" charset="0"/>
                <a:cs typeface="Times New Roman" pitchFamily="18" charset="0"/>
              </a:rPr>
              <a:t>Sign In</a:t>
            </a:r>
          </a:p>
          <a:p>
            <a:r>
              <a:rPr lang="en-IN" sz="2400" dirty="0" smtClean="0">
                <a:latin typeface="Times New Roman" pitchFamily="18" charset="0"/>
                <a:cs typeface="Times New Roman" pitchFamily="18" charset="0"/>
              </a:rPr>
              <a:t>Sign Out</a:t>
            </a:r>
          </a:p>
          <a:p>
            <a:pPr marL="514350" indent="-514350">
              <a:buNone/>
            </a:pP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410821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7E0DD3-5EC7-C6DC-4FD3-805F1C3259EB}"/>
              </a:ext>
            </a:extLst>
          </p:cNvPr>
          <p:cNvSpPr>
            <a:spLocks noGrp="1"/>
          </p:cNvSpPr>
          <p:nvPr>
            <p:ph idx="1"/>
          </p:nvPr>
        </p:nvSpPr>
        <p:spPr>
          <a:xfrm>
            <a:off x="533400" y="457200"/>
            <a:ext cx="10820400" cy="5719763"/>
          </a:xfrm>
        </p:spPr>
        <p:txBody>
          <a:bodyPr/>
          <a:lstStyle/>
          <a:p>
            <a:pPr marL="514350" indent="-514350">
              <a:buNone/>
            </a:pPr>
            <a:endParaRPr lang="en-US" sz="3600" b="1" dirty="0" smtClean="0">
              <a:latin typeface="Times New Roman" pitchFamily="18" charset="0"/>
              <a:cs typeface="Times New Roman" pitchFamily="18" charset="0"/>
            </a:endParaRPr>
          </a:p>
          <a:p>
            <a:pPr marL="514350" indent="-514350">
              <a:buNone/>
            </a:pPr>
            <a:r>
              <a:rPr lang="en-US" sz="3600" b="1" dirty="0" smtClean="0">
                <a:latin typeface="Times New Roman" pitchFamily="18" charset="0"/>
                <a:cs typeface="Times New Roman" pitchFamily="18" charset="0"/>
              </a:rPr>
              <a:t>3.Student </a:t>
            </a:r>
            <a:r>
              <a:rPr lang="en-US" sz="3600" b="1" dirty="0" smtClean="0">
                <a:latin typeface="Times New Roman" pitchFamily="18" charset="0"/>
                <a:cs typeface="Times New Roman" pitchFamily="18" charset="0"/>
              </a:rPr>
              <a:t>Module</a:t>
            </a:r>
          </a:p>
          <a:p>
            <a:pPr marL="514350" indent="-514350"/>
            <a:r>
              <a:rPr lang="en-IN" sz="2400" dirty="0" smtClean="0">
                <a:latin typeface="Times New Roman" pitchFamily="18" charset="0"/>
                <a:cs typeface="Times New Roman" pitchFamily="18" charset="0"/>
              </a:rPr>
              <a:t>Create Student</a:t>
            </a:r>
          </a:p>
          <a:p>
            <a:pPr marL="514350" indent="-514350"/>
            <a:r>
              <a:rPr lang="en-IN" sz="2400" dirty="0" smtClean="0">
                <a:latin typeface="Times New Roman" pitchFamily="18" charset="0"/>
                <a:cs typeface="Times New Roman" pitchFamily="18" charset="0"/>
              </a:rPr>
              <a:t> Remove Student</a:t>
            </a:r>
          </a:p>
          <a:p>
            <a:pPr marL="514350" indent="-514350"/>
            <a:r>
              <a:rPr lang="en-IN" sz="2400" dirty="0" smtClean="0">
                <a:latin typeface="Times New Roman" pitchFamily="18" charset="0"/>
                <a:cs typeface="Times New Roman" pitchFamily="18" charset="0"/>
              </a:rPr>
              <a:t> Update Student</a:t>
            </a:r>
          </a:p>
          <a:p>
            <a:pPr marL="514350" indent="-514350"/>
            <a:r>
              <a:rPr lang="en-IN" sz="2400" dirty="0" smtClean="0">
                <a:latin typeface="Times New Roman" pitchFamily="18" charset="0"/>
                <a:cs typeface="Times New Roman" pitchFamily="18" charset="0"/>
              </a:rPr>
              <a:t> View Student</a:t>
            </a:r>
          </a:p>
          <a:p>
            <a:pPr marL="514350" indent="-514350">
              <a:buNone/>
            </a:pPr>
            <a:endParaRPr lang="en-IN" sz="2400" dirty="0" smtClean="0">
              <a:latin typeface="Times New Roman" pitchFamily="18" charset="0"/>
              <a:cs typeface="Times New Roman" pitchFamily="18" charset="0"/>
            </a:endParaRPr>
          </a:p>
          <a:p>
            <a:pPr marL="514350" indent="-514350">
              <a:buNone/>
            </a:pPr>
            <a:r>
              <a:rPr lang="en-US" sz="3600" b="1" dirty="0" smtClean="0">
                <a:latin typeface="Times New Roman" pitchFamily="18" charset="0"/>
                <a:cs typeface="Times New Roman" pitchFamily="18" charset="0"/>
              </a:rPr>
              <a:t>4.Recaptcha Module</a:t>
            </a:r>
          </a:p>
          <a:p>
            <a:pPr marL="514350" indent="-514350"/>
            <a:r>
              <a:rPr lang="en-US" sz="2400" dirty="0" smtClean="0"/>
              <a:t>Recapture Or Checking Or Verification</a:t>
            </a:r>
          </a:p>
          <a:p>
            <a:pPr marL="514350" indent="-514350"/>
            <a:endParaRPr lang="en-IN" sz="24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8610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3F9866E-9908-0B1D-B8E9-D24DEC0E7911}"/>
              </a:ext>
            </a:extLst>
          </p:cNvPr>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b="1" dirty="0" smtClean="0"/>
              <a:t>ERP Diagram</a:t>
            </a:r>
            <a:r>
              <a:rPr lang="en-IN" dirty="0" smtClean="0"/>
              <a:t/>
            </a:r>
            <a:br>
              <a:rPr lang="en-IN" dirty="0" smtClean="0"/>
            </a:br>
            <a:r>
              <a:rPr lang="en-IN" dirty="0"/>
              <a:t/>
            </a:r>
            <a:br>
              <a:rPr lang="en-IN" dirty="0"/>
            </a:br>
            <a:r>
              <a:rPr lang="en-IN" dirty="0"/>
              <a:t/>
            </a:r>
            <a:br>
              <a:rPr lang="en-IN" dirty="0"/>
            </a:br>
            <a:endParaRPr lang="en-IN" dirty="0"/>
          </a:p>
        </p:txBody>
      </p:sp>
      <p:pic>
        <p:nvPicPr>
          <p:cNvPr id="8196" name="Picture 4" descr="ERP for College Management System"/>
          <p:cNvPicPr>
            <a:picLocks noChangeAspect="1" noChangeArrowheads="1"/>
          </p:cNvPicPr>
          <p:nvPr/>
        </p:nvPicPr>
        <p:blipFill>
          <a:blip r:embed="rId2"/>
          <a:srcRect/>
          <a:stretch>
            <a:fillRect/>
          </a:stretch>
        </p:blipFill>
        <p:spPr bwMode="auto">
          <a:xfrm>
            <a:off x="3276600" y="1905000"/>
            <a:ext cx="6231466" cy="4005942"/>
          </a:xfrm>
          <a:prstGeom prst="rect">
            <a:avLst/>
          </a:prstGeom>
          <a:noFill/>
        </p:spPr>
      </p:pic>
    </p:spTree>
    <p:extLst>
      <p:ext uri="{BB962C8B-B14F-4D97-AF65-F5344CB8AC3E}">
        <p14:creationId xmlns:p14="http://schemas.microsoft.com/office/powerpoint/2010/main" xmlns="" val="111915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8EFFF-22E9-78A5-D8B1-BAA3D9DBE9B7}"/>
              </a:ext>
            </a:extLst>
          </p:cNvPr>
          <p:cNvSpPr>
            <a:spLocks noGrp="1"/>
          </p:cNvSpPr>
          <p:nvPr>
            <p:ph type="title"/>
          </p:nvPr>
        </p:nvSpPr>
        <p:spPr/>
        <p:txBody>
          <a:bodyPr/>
          <a:lstStyle/>
          <a:p>
            <a:r>
              <a:rPr lang="en-IN" b="1" dirty="0"/>
              <a:t>Dataflow </a:t>
            </a:r>
            <a:r>
              <a:rPr lang="en-IN" b="1" dirty="0" smtClean="0"/>
              <a:t>diagram</a:t>
            </a:r>
            <a:r>
              <a:rPr lang="en-IN" dirty="0" smtClean="0"/>
              <a:t/>
            </a:r>
            <a:br>
              <a:rPr lang="en-IN" dirty="0" smtClean="0"/>
            </a:br>
            <a:endParaRPr lang="en-IN" dirty="0"/>
          </a:p>
        </p:txBody>
      </p:sp>
      <p:pic>
        <p:nvPicPr>
          <p:cNvPr id="7170" name="Picture 2" descr="College Management System UML Diagram | FreeProjectz"/>
          <p:cNvPicPr>
            <a:picLocks noChangeAspect="1" noChangeArrowheads="1"/>
          </p:cNvPicPr>
          <p:nvPr/>
        </p:nvPicPr>
        <p:blipFill>
          <a:blip r:embed="rId2"/>
          <a:srcRect/>
          <a:stretch>
            <a:fillRect/>
          </a:stretch>
        </p:blipFill>
        <p:spPr bwMode="auto">
          <a:xfrm>
            <a:off x="4038600" y="1600200"/>
            <a:ext cx="4676775" cy="4517419"/>
          </a:xfrm>
          <a:prstGeom prst="rect">
            <a:avLst/>
          </a:prstGeom>
          <a:noFill/>
        </p:spPr>
      </p:pic>
    </p:spTree>
    <p:extLst>
      <p:ext uri="{BB962C8B-B14F-4D97-AF65-F5344CB8AC3E}">
        <p14:creationId xmlns:p14="http://schemas.microsoft.com/office/powerpoint/2010/main" xmlns="" val="49720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85E3F-4CEB-523B-B829-148B77850B84}"/>
              </a:ext>
            </a:extLst>
          </p:cNvPr>
          <p:cNvSpPr>
            <a:spLocks noGrp="1"/>
          </p:cNvSpPr>
          <p:nvPr>
            <p:ph type="title"/>
          </p:nvPr>
        </p:nvSpPr>
        <p:spPr/>
        <p:txBody>
          <a:bodyPr>
            <a:normAutofit/>
          </a:bodyPr>
          <a:lstStyle/>
          <a:p>
            <a:r>
              <a:rPr lang="en-IN" b="1" dirty="0"/>
              <a:t>Challenging issues</a:t>
            </a:r>
          </a:p>
        </p:txBody>
      </p:sp>
      <p:sp>
        <p:nvSpPr>
          <p:cNvPr id="3" name="Content Placeholder 2">
            <a:extLst>
              <a:ext uri="{FF2B5EF4-FFF2-40B4-BE49-F238E27FC236}">
                <a16:creationId xmlns:a16="http://schemas.microsoft.com/office/drawing/2014/main" xmlns="" id="{6129E0E4-3501-CE51-0479-7792C957573F}"/>
              </a:ext>
            </a:extLst>
          </p:cNvPr>
          <p:cNvSpPr>
            <a:spLocks noGrp="1"/>
          </p:cNvSpPr>
          <p:nvPr>
            <p:ph idx="1"/>
          </p:nvPr>
        </p:nvSpPr>
        <p:spPr/>
        <p:txBody>
          <a:bodyPr>
            <a:normAutofit/>
          </a:bodyPr>
          <a:lstStyle/>
          <a:p>
            <a:r>
              <a:rPr lang="en-IN" sz="2400" dirty="0" smtClean="0">
                <a:latin typeface="Times New Roman" pitchFamily="18" charset="0"/>
                <a:cs typeface="Times New Roman" pitchFamily="18" charset="0"/>
              </a:rPr>
              <a:t>Internet Connectivity</a:t>
            </a:r>
          </a:p>
          <a:p>
            <a:r>
              <a:rPr lang="en-IN" sz="2400" dirty="0" smtClean="0">
                <a:latin typeface="Times New Roman" pitchFamily="18" charset="0"/>
                <a:cs typeface="Times New Roman" pitchFamily="18" charset="0"/>
              </a:rPr>
              <a:t>Handling User Requirements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7550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F7FB3-FD21-6F28-C70D-546B86A108AC}"/>
              </a:ext>
            </a:extLst>
          </p:cNvPr>
          <p:cNvSpPr>
            <a:spLocks noGrp="1"/>
          </p:cNvSpPr>
          <p:nvPr>
            <p:ph type="title"/>
          </p:nvPr>
        </p:nvSpPr>
        <p:spPr/>
        <p:txBody>
          <a:bodyPr/>
          <a:lstStyle/>
          <a:p>
            <a:r>
              <a:rPr lang="en-IN" b="1" dirty="0"/>
              <a:t>Features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F7A61AAC-70DC-81F1-4D25-573521C27996}"/>
              </a:ext>
            </a:extLst>
          </p:cNvPr>
          <p:cNvSpPr>
            <a:spLocks noGrp="1"/>
          </p:cNvSpPr>
          <p:nvPr>
            <p:ph idx="1"/>
          </p:nvPr>
        </p:nvSpPr>
        <p:spPr/>
        <p:txBody>
          <a:bodyPr/>
          <a:lstStyle/>
          <a:p>
            <a:r>
              <a:rPr lang="en-IN" sz="2400" dirty="0" smtClean="0">
                <a:latin typeface="Times New Roman" pitchFamily="18" charset="0"/>
                <a:cs typeface="Times New Roman" pitchFamily="18" charset="0"/>
              </a:rPr>
              <a:t>Easy to access</a:t>
            </a:r>
          </a:p>
          <a:p>
            <a:r>
              <a:rPr lang="en-IN" sz="2400" dirty="0" smtClean="0">
                <a:latin typeface="Times New Roman" pitchFamily="18" charset="0"/>
                <a:cs typeface="Times New Roman" pitchFamily="18" charset="0"/>
              </a:rPr>
              <a:t>24/7</a:t>
            </a:r>
          </a:p>
          <a:p>
            <a:r>
              <a:rPr lang="en-IN" sz="2400" dirty="0" smtClean="0">
                <a:latin typeface="Times New Roman" pitchFamily="18" charset="0"/>
                <a:cs typeface="Times New Roman" pitchFamily="18" charset="0"/>
              </a:rPr>
              <a:t>Time Saving</a:t>
            </a:r>
          </a:p>
          <a:p>
            <a:r>
              <a:rPr lang="en-IN" sz="2400" dirty="0" smtClean="0">
                <a:latin typeface="Times New Roman" pitchFamily="18" charset="0"/>
                <a:cs typeface="Times New Roman" pitchFamily="18" charset="0"/>
              </a:rPr>
              <a:t>Improve Communication</a:t>
            </a:r>
          </a:p>
          <a:p>
            <a:r>
              <a:rPr lang="en-IN" sz="2400" dirty="0" smtClean="0">
                <a:latin typeface="Times New Roman" pitchFamily="18" charset="0"/>
                <a:cs typeface="Times New Roman" pitchFamily="18" charset="0"/>
              </a:rPr>
              <a:t>Improve Engagement</a:t>
            </a:r>
          </a:p>
          <a:p>
            <a:r>
              <a:rPr lang="en-IN" sz="2400" dirty="0" smtClean="0">
                <a:latin typeface="Times New Roman" pitchFamily="18" charset="0"/>
                <a:cs typeface="Times New Roman" pitchFamily="18" charset="0"/>
              </a:rPr>
              <a:t>Reliability</a:t>
            </a:r>
          </a:p>
          <a:p>
            <a:endParaRPr lang="en-IN" dirty="0"/>
          </a:p>
        </p:txBody>
      </p:sp>
    </p:spTree>
    <p:extLst>
      <p:ext uri="{BB962C8B-B14F-4D97-AF65-F5344CB8AC3E}">
        <p14:creationId xmlns:p14="http://schemas.microsoft.com/office/powerpoint/2010/main" xmlns="" val="3319547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191</TotalTime>
  <Words>284</Words>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College Management System Using Spring </vt:lpstr>
      <vt:lpstr>College Management System</vt:lpstr>
      <vt:lpstr>College Management System</vt:lpstr>
      <vt:lpstr>Slide 4</vt:lpstr>
      <vt:lpstr>Slide 5</vt:lpstr>
      <vt:lpstr>  ERP Diagram   </vt:lpstr>
      <vt:lpstr>Dataflow diagram </vt:lpstr>
      <vt:lpstr>Challenging issues</vt:lpstr>
      <vt:lpstr>Features  </vt:lpstr>
      <vt:lpstr>Future enhancement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 Using Spring</dc:title>
  <dc:creator>tushar</dc:creator>
  <cp:lastModifiedBy>tushar</cp:lastModifiedBy>
  <cp:revision>100</cp:revision>
  <dcterms:modified xsi:type="dcterms:W3CDTF">2023-05-06T07:55:29Z</dcterms:modified>
</cp:coreProperties>
</file>