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0"/>
  </p:notesMasterIdLst>
  <p:sldIdLst>
    <p:sldId id="256" r:id="rId2"/>
    <p:sldId id="257" r:id="rId3"/>
    <p:sldId id="273" r:id="rId4"/>
    <p:sldId id="264" r:id="rId5"/>
    <p:sldId id="260" r:id="rId6"/>
    <p:sldId id="266" r:id="rId7"/>
    <p:sldId id="268" r:id="rId8"/>
    <p:sldId id="274" r:id="rId9"/>
  </p:sldIdLst>
  <p:sldSz cx="9144000" cy="5143500" type="screen16x9"/>
  <p:notesSz cx="6858000" cy="9144000"/>
  <p:embeddedFontLst>
    <p:embeddedFont>
      <p:font typeface="Roboto Black" panose="02000000000000000000" pitchFamily="2" charset="0"/>
      <p:bold r:id="rId11"/>
      <p:boldItalic r:id="rId12"/>
    </p:embeddedFont>
    <p:embeddedFont>
      <p:font typeface="Roboto Light"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DEDE33-C1FF-4823-8D10-0FAFC3D76BD7}">
  <a:tblStyle styleId="{6FDEDE33-C1FF-4823-8D10-0FAFC3D76B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3.fntdata"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2.fntdata"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6.fnt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1.fntdata" /><Relationship Id="rId5" Type="http://schemas.openxmlformats.org/officeDocument/2006/relationships/slide" Target="slides/slide4.xml" /><Relationship Id="rId15" Type="http://schemas.openxmlformats.org/officeDocument/2006/relationships/font" Target="fonts/font5.fntdata" /><Relationship Id="rId10" Type="http://schemas.openxmlformats.org/officeDocument/2006/relationships/notesMaster" Target="notesMasters/notesMaster1.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4.fntdata"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2C1FA9-51BE-4AA9-86F2-BFBCE04E8445}"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AC0264EB-FCF7-4F9A-9D6E-AB6E0EB6A36C}">
      <dgm:prSet phldrT="[Text]" custT="1"/>
      <dgm:spPr/>
      <dgm:t>
        <a:bodyPr/>
        <a:lstStyle/>
        <a:p>
          <a:r>
            <a:rPr lang="en-US" sz="1200">
              <a:solidFill>
                <a:schemeClr val="tx1"/>
              </a:solidFill>
            </a:rPr>
            <a:t>USER INTERFACE</a:t>
          </a:r>
          <a:endParaRPr lang="en-IN" sz="1200">
            <a:solidFill>
              <a:schemeClr val="tx1"/>
            </a:solidFill>
          </a:endParaRPr>
        </a:p>
      </dgm:t>
    </dgm:pt>
    <dgm:pt modelId="{0E4A0601-6C1C-40D2-90A2-B80A957B5DC9}" type="parTrans" cxnId="{7F3ECFB9-352C-4D9C-BCC4-141BB864D79A}">
      <dgm:prSet/>
      <dgm:spPr/>
      <dgm:t>
        <a:bodyPr/>
        <a:lstStyle/>
        <a:p>
          <a:endParaRPr lang="en-IN"/>
        </a:p>
      </dgm:t>
    </dgm:pt>
    <dgm:pt modelId="{109942EF-7B45-4FBD-BEB2-860D0A0D5E21}" type="sibTrans" cxnId="{7F3ECFB9-352C-4D9C-BCC4-141BB864D79A}">
      <dgm:prSet/>
      <dgm:spPr/>
      <dgm:t>
        <a:bodyPr/>
        <a:lstStyle/>
        <a:p>
          <a:endParaRPr lang="en-IN"/>
        </a:p>
      </dgm:t>
    </dgm:pt>
    <dgm:pt modelId="{C3B62E6E-6C65-48E8-BEA0-6E94DAA2D480}">
      <dgm:prSet phldrT="[Text]" custT="1"/>
      <dgm:spPr/>
      <dgm:t>
        <a:bodyPr/>
        <a:lstStyle/>
        <a:p>
          <a:r>
            <a:rPr lang="en-US" sz="1200">
              <a:solidFill>
                <a:schemeClr val="tx1"/>
              </a:solidFill>
            </a:rPr>
            <a:t>INTRODUCTION TO EVERY DOMAIN</a:t>
          </a:r>
          <a:endParaRPr lang="en-IN" sz="1200">
            <a:solidFill>
              <a:schemeClr val="tx1"/>
            </a:solidFill>
          </a:endParaRPr>
        </a:p>
      </dgm:t>
    </dgm:pt>
    <dgm:pt modelId="{377978E8-DE5C-492A-AFA4-2623F85B369F}" type="parTrans" cxnId="{F1A752C2-CB0B-4F6E-803F-A9FF710E5BC3}">
      <dgm:prSet/>
      <dgm:spPr/>
      <dgm:t>
        <a:bodyPr/>
        <a:lstStyle/>
        <a:p>
          <a:endParaRPr lang="en-IN"/>
        </a:p>
      </dgm:t>
    </dgm:pt>
    <dgm:pt modelId="{187B3CFB-962E-47D4-B521-255FAAD879CA}" type="sibTrans" cxnId="{F1A752C2-CB0B-4F6E-803F-A9FF710E5BC3}">
      <dgm:prSet/>
      <dgm:spPr/>
      <dgm:t>
        <a:bodyPr/>
        <a:lstStyle/>
        <a:p>
          <a:endParaRPr lang="en-IN"/>
        </a:p>
      </dgm:t>
    </dgm:pt>
    <dgm:pt modelId="{4CD33CC6-7553-414E-B27B-9702C0FE5E8E}">
      <dgm:prSet phldrT="[Text]" custT="1"/>
      <dgm:spPr/>
      <dgm:t>
        <a:bodyPr/>
        <a:lstStyle/>
        <a:p>
          <a:r>
            <a:rPr lang="en-US" sz="1200">
              <a:solidFill>
                <a:schemeClr val="tx1"/>
              </a:solidFill>
            </a:rPr>
            <a:t>FORM</a:t>
          </a:r>
          <a:endParaRPr lang="en-IN" sz="1200">
            <a:solidFill>
              <a:schemeClr val="tx1"/>
            </a:solidFill>
          </a:endParaRPr>
        </a:p>
      </dgm:t>
    </dgm:pt>
    <dgm:pt modelId="{BB809658-6835-407A-9A94-2B23557EC4C5}" type="parTrans" cxnId="{BC731BC7-0011-4C50-A381-EFD926A7406C}">
      <dgm:prSet/>
      <dgm:spPr/>
      <dgm:t>
        <a:bodyPr/>
        <a:lstStyle/>
        <a:p>
          <a:endParaRPr lang="en-IN"/>
        </a:p>
      </dgm:t>
    </dgm:pt>
    <dgm:pt modelId="{2070CDA4-6663-4D17-834A-AE8987B47AFC}" type="sibTrans" cxnId="{BC731BC7-0011-4C50-A381-EFD926A7406C}">
      <dgm:prSet/>
      <dgm:spPr/>
      <dgm:t>
        <a:bodyPr/>
        <a:lstStyle/>
        <a:p>
          <a:endParaRPr lang="en-IN"/>
        </a:p>
      </dgm:t>
    </dgm:pt>
    <dgm:pt modelId="{D6A32126-1D78-4D6E-A3B9-B5D8832BF947}">
      <dgm:prSet phldrT="[Text]" custT="1"/>
      <dgm:spPr/>
      <dgm:t>
        <a:bodyPr/>
        <a:lstStyle/>
        <a:p>
          <a:r>
            <a:rPr lang="en-US" sz="1200">
              <a:solidFill>
                <a:schemeClr val="tx1"/>
              </a:solidFill>
            </a:rPr>
            <a:t>DATABASE SQL(ON SUBMIT BUTTON)</a:t>
          </a:r>
          <a:endParaRPr lang="en-IN" sz="1200">
            <a:solidFill>
              <a:schemeClr val="tx1"/>
            </a:solidFill>
          </a:endParaRPr>
        </a:p>
      </dgm:t>
    </dgm:pt>
    <dgm:pt modelId="{5F691ADC-16FA-4B2D-9A94-6E9A401DA1F1}" type="parTrans" cxnId="{A863D784-95F2-470D-ACB7-CDABD4180708}">
      <dgm:prSet/>
      <dgm:spPr/>
      <dgm:t>
        <a:bodyPr/>
        <a:lstStyle/>
        <a:p>
          <a:endParaRPr lang="en-IN"/>
        </a:p>
      </dgm:t>
    </dgm:pt>
    <dgm:pt modelId="{0C4BBBBA-2D9B-4E11-992C-0CED6BF1B727}" type="sibTrans" cxnId="{A863D784-95F2-470D-ACB7-CDABD4180708}">
      <dgm:prSet/>
      <dgm:spPr/>
      <dgm:t>
        <a:bodyPr/>
        <a:lstStyle/>
        <a:p>
          <a:endParaRPr lang="en-IN"/>
        </a:p>
      </dgm:t>
    </dgm:pt>
    <dgm:pt modelId="{B7A714CD-2AF8-409E-A783-780639EB8B5F}">
      <dgm:prSet phldrT="[Text]" custT="1"/>
      <dgm:spPr/>
      <dgm:t>
        <a:bodyPr/>
        <a:lstStyle/>
        <a:p>
          <a:r>
            <a:rPr lang="en-US" sz="1200">
              <a:solidFill>
                <a:schemeClr val="tx1"/>
              </a:solidFill>
            </a:rPr>
            <a:t>RECOMMENDATION SYSTEM(ML)</a:t>
          </a:r>
          <a:endParaRPr lang="en-IN" sz="1200">
            <a:solidFill>
              <a:schemeClr val="tx1"/>
            </a:solidFill>
          </a:endParaRPr>
        </a:p>
      </dgm:t>
    </dgm:pt>
    <dgm:pt modelId="{440716FA-4CCE-443F-8B6B-0269228640DD}" type="parTrans" cxnId="{50D1A18F-0A61-44F4-9F39-A6AEB0C46A6F}">
      <dgm:prSet/>
      <dgm:spPr/>
      <dgm:t>
        <a:bodyPr/>
        <a:lstStyle/>
        <a:p>
          <a:endParaRPr lang="en-IN"/>
        </a:p>
      </dgm:t>
    </dgm:pt>
    <dgm:pt modelId="{152B2C18-4ACB-436F-BBD4-71BC35B94411}" type="sibTrans" cxnId="{50D1A18F-0A61-44F4-9F39-A6AEB0C46A6F}">
      <dgm:prSet/>
      <dgm:spPr/>
      <dgm:t>
        <a:bodyPr/>
        <a:lstStyle/>
        <a:p>
          <a:endParaRPr lang="en-IN"/>
        </a:p>
      </dgm:t>
    </dgm:pt>
    <dgm:pt modelId="{431591A3-8132-43E9-85B8-30E4DFE1364D}">
      <dgm:prSet phldrT="[Text]" custT="1"/>
      <dgm:spPr/>
      <dgm:t>
        <a:bodyPr/>
        <a:lstStyle/>
        <a:p>
          <a:r>
            <a:rPr lang="en-US" sz="1200">
              <a:solidFill>
                <a:schemeClr val="tx1"/>
              </a:solidFill>
            </a:rPr>
            <a:t>AI(FOR EYE TRACKING)</a:t>
          </a:r>
          <a:endParaRPr lang="en-IN" sz="1200">
            <a:solidFill>
              <a:schemeClr val="tx1"/>
            </a:solidFill>
          </a:endParaRPr>
        </a:p>
      </dgm:t>
    </dgm:pt>
    <dgm:pt modelId="{56C280B9-0DE8-4377-9BDE-9C347C24A9FF}" type="parTrans" cxnId="{E6743CFB-25C4-4601-87B6-68EC2FF26B13}">
      <dgm:prSet/>
      <dgm:spPr/>
      <dgm:t>
        <a:bodyPr/>
        <a:lstStyle/>
        <a:p>
          <a:endParaRPr lang="en-IN"/>
        </a:p>
      </dgm:t>
    </dgm:pt>
    <dgm:pt modelId="{7F07018F-B707-446D-B6FD-93AD21104C23}" type="sibTrans" cxnId="{E6743CFB-25C4-4601-87B6-68EC2FF26B13}">
      <dgm:prSet/>
      <dgm:spPr/>
      <dgm:t>
        <a:bodyPr/>
        <a:lstStyle/>
        <a:p>
          <a:endParaRPr lang="en-IN"/>
        </a:p>
      </dgm:t>
    </dgm:pt>
    <dgm:pt modelId="{62A07255-7E3B-4FFD-9904-AB7D20A2238B}">
      <dgm:prSet phldrT="[Text]" custT="1"/>
      <dgm:spPr/>
      <dgm:t>
        <a:bodyPr/>
        <a:lstStyle/>
        <a:p>
          <a:r>
            <a:rPr lang="en-US" sz="1200">
              <a:solidFill>
                <a:schemeClr val="tx1"/>
              </a:solidFill>
            </a:rPr>
            <a:t>REFLECTED TO DASHBOARD</a:t>
          </a:r>
          <a:endParaRPr lang="en-IN" sz="1200">
            <a:solidFill>
              <a:schemeClr val="tx1"/>
            </a:solidFill>
          </a:endParaRPr>
        </a:p>
      </dgm:t>
    </dgm:pt>
    <dgm:pt modelId="{85AC12E8-67EB-4007-A5D5-0205DC89F380}" type="parTrans" cxnId="{E4E87306-6043-4EB3-A35A-9D1EC1DD37F0}">
      <dgm:prSet/>
      <dgm:spPr/>
      <dgm:t>
        <a:bodyPr/>
        <a:lstStyle/>
        <a:p>
          <a:endParaRPr lang="en-IN"/>
        </a:p>
      </dgm:t>
    </dgm:pt>
    <dgm:pt modelId="{D7A6F29E-24FC-49FF-91E5-9A2AAEE9DE13}" type="sibTrans" cxnId="{E4E87306-6043-4EB3-A35A-9D1EC1DD37F0}">
      <dgm:prSet/>
      <dgm:spPr/>
      <dgm:t>
        <a:bodyPr/>
        <a:lstStyle/>
        <a:p>
          <a:endParaRPr lang="en-IN"/>
        </a:p>
      </dgm:t>
    </dgm:pt>
    <dgm:pt modelId="{2B4C2766-FD21-42ED-9CD7-512A0537E7C6}">
      <dgm:prSet phldrT="[Text]" custT="1"/>
      <dgm:spPr/>
      <dgm:t>
        <a:bodyPr/>
        <a:lstStyle/>
        <a:p>
          <a:r>
            <a:rPr lang="en-US" sz="1200">
              <a:solidFill>
                <a:schemeClr val="tx1"/>
              </a:solidFill>
            </a:rPr>
            <a:t>SAVING DATA THROUGH SQL</a:t>
          </a:r>
          <a:endParaRPr lang="en-IN" sz="1200">
            <a:solidFill>
              <a:schemeClr val="tx1"/>
            </a:solidFill>
          </a:endParaRPr>
        </a:p>
      </dgm:t>
    </dgm:pt>
    <dgm:pt modelId="{6D4F8D0C-6FFE-462A-B316-CBF45980C0B5}" type="parTrans" cxnId="{7116ED3D-C19D-4275-80A1-5190CA03F9B5}">
      <dgm:prSet/>
      <dgm:spPr/>
      <dgm:t>
        <a:bodyPr/>
        <a:lstStyle/>
        <a:p>
          <a:endParaRPr lang="en-IN"/>
        </a:p>
      </dgm:t>
    </dgm:pt>
    <dgm:pt modelId="{5407EA42-1835-42C6-A668-6111B1374FBA}" type="sibTrans" cxnId="{7116ED3D-C19D-4275-80A1-5190CA03F9B5}">
      <dgm:prSet/>
      <dgm:spPr/>
      <dgm:t>
        <a:bodyPr/>
        <a:lstStyle/>
        <a:p>
          <a:endParaRPr lang="en-IN"/>
        </a:p>
      </dgm:t>
    </dgm:pt>
    <dgm:pt modelId="{3C2695BD-F314-4F82-8E7B-74B42026B1BA}" type="pres">
      <dgm:prSet presAssocID="{462C1FA9-51BE-4AA9-86F2-BFBCE04E8445}" presName="Name0" presStyleCnt="0">
        <dgm:presLayoutVars>
          <dgm:dir/>
          <dgm:resizeHandles/>
        </dgm:presLayoutVars>
      </dgm:prSet>
      <dgm:spPr/>
    </dgm:pt>
    <dgm:pt modelId="{CF5B6BA3-9116-40B6-8BEB-A27B6772C0A9}" type="pres">
      <dgm:prSet presAssocID="{AC0264EB-FCF7-4F9A-9D6E-AB6E0EB6A36C}" presName="compNode" presStyleCnt="0"/>
      <dgm:spPr/>
    </dgm:pt>
    <dgm:pt modelId="{0B3A0023-DA61-4DA0-A7D5-CACDDB67F4E2}" type="pres">
      <dgm:prSet presAssocID="{AC0264EB-FCF7-4F9A-9D6E-AB6E0EB6A36C}" presName="dummyConnPt" presStyleCnt="0"/>
      <dgm:spPr/>
    </dgm:pt>
    <dgm:pt modelId="{D3F853A0-4A4C-481B-A6CD-4CAAD04641B0}" type="pres">
      <dgm:prSet presAssocID="{AC0264EB-FCF7-4F9A-9D6E-AB6E0EB6A36C}" presName="node" presStyleLbl="node1" presStyleIdx="0" presStyleCnt="8" custLinFactNeighborX="-467" custLinFactNeighborY="-930">
        <dgm:presLayoutVars>
          <dgm:bulletEnabled val="1"/>
        </dgm:presLayoutVars>
      </dgm:prSet>
      <dgm:spPr/>
    </dgm:pt>
    <dgm:pt modelId="{D4B41FD0-D50F-4AE0-9F56-B77B75143847}" type="pres">
      <dgm:prSet presAssocID="{109942EF-7B45-4FBD-BEB2-860D0A0D5E21}" presName="sibTrans" presStyleLbl="bgSibTrans2D1" presStyleIdx="0" presStyleCnt="7"/>
      <dgm:spPr/>
    </dgm:pt>
    <dgm:pt modelId="{CF31D931-7D7F-4643-8E1B-C80B3FEF7C77}" type="pres">
      <dgm:prSet presAssocID="{C3B62E6E-6C65-48E8-BEA0-6E94DAA2D480}" presName="compNode" presStyleCnt="0"/>
      <dgm:spPr/>
    </dgm:pt>
    <dgm:pt modelId="{A7A37FC7-4A99-48FE-A4A6-37AEEDBA1A9A}" type="pres">
      <dgm:prSet presAssocID="{C3B62E6E-6C65-48E8-BEA0-6E94DAA2D480}" presName="dummyConnPt" presStyleCnt="0"/>
      <dgm:spPr/>
    </dgm:pt>
    <dgm:pt modelId="{5988BC63-B531-40DE-B9DE-8E6459426A0C}" type="pres">
      <dgm:prSet presAssocID="{C3B62E6E-6C65-48E8-BEA0-6E94DAA2D480}" presName="node" presStyleLbl="node1" presStyleIdx="1" presStyleCnt="8">
        <dgm:presLayoutVars>
          <dgm:bulletEnabled val="1"/>
        </dgm:presLayoutVars>
      </dgm:prSet>
      <dgm:spPr/>
    </dgm:pt>
    <dgm:pt modelId="{A800B3D6-625D-40E4-BC1B-60710216C094}" type="pres">
      <dgm:prSet presAssocID="{187B3CFB-962E-47D4-B521-255FAAD879CA}" presName="sibTrans" presStyleLbl="bgSibTrans2D1" presStyleIdx="1" presStyleCnt="7"/>
      <dgm:spPr/>
    </dgm:pt>
    <dgm:pt modelId="{B5DE4450-8428-4E47-86E7-4F92E6E387A4}" type="pres">
      <dgm:prSet presAssocID="{4CD33CC6-7553-414E-B27B-9702C0FE5E8E}" presName="compNode" presStyleCnt="0"/>
      <dgm:spPr/>
    </dgm:pt>
    <dgm:pt modelId="{A4ADD4F7-14A8-494E-BE44-1AED6A915604}" type="pres">
      <dgm:prSet presAssocID="{4CD33CC6-7553-414E-B27B-9702C0FE5E8E}" presName="dummyConnPt" presStyleCnt="0"/>
      <dgm:spPr/>
    </dgm:pt>
    <dgm:pt modelId="{18FE3EB5-0EEF-47CF-9D7A-DFF542AE4909}" type="pres">
      <dgm:prSet presAssocID="{4CD33CC6-7553-414E-B27B-9702C0FE5E8E}" presName="node" presStyleLbl="node1" presStyleIdx="2" presStyleCnt="8">
        <dgm:presLayoutVars>
          <dgm:bulletEnabled val="1"/>
        </dgm:presLayoutVars>
      </dgm:prSet>
      <dgm:spPr/>
    </dgm:pt>
    <dgm:pt modelId="{FA800A6A-0ED8-4B64-9556-C88A403ABF55}" type="pres">
      <dgm:prSet presAssocID="{2070CDA4-6663-4D17-834A-AE8987B47AFC}" presName="sibTrans" presStyleLbl="bgSibTrans2D1" presStyleIdx="2" presStyleCnt="7"/>
      <dgm:spPr/>
    </dgm:pt>
    <dgm:pt modelId="{18B36E80-D02A-454C-8051-EA0BA81892C6}" type="pres">
      <dgm:prSet presAssocID="{D6A32126-1D78-4D6E-A3B9-B5D8832BF947}" presName="compNode" presStyleCnt="0"/>
      <dgm:spPr/>
    </dgm:pt>
    <dgm:pt modelId="{04C746B1-FCAF-44A1-A2FD-7914F359F04E}" type="pres">
      <dgm:prSet presAssocID="{D6A32126-1D78-4D6E-A3B9-B5D8832BF947}" presName="dummyConnPt" presStyleCnt="0"/>
      <dgm:spPr/>
    </dgm:pt>
    <dgm:pt modelId="{C7B7BED5-5307-4201-A51B-B701E160C35C}" type="pres">
      <dgm:prSet presAssocID="{D6A32126-1D78-4D6E-A3B9-B5D8832BF947}" presName="node" presStyleLbl="node1" presStyleIdx="3" presStyleCnt="8">
        <dgm:presLayoutVars>
          <dgm:bulletEnabled val="1"/>
        </dgm:presLayoutVars>
      </dgm:prSet>
      <dgm:spPr/>
    </dgm:pt>
    <dgm:pt modelId="{9D4F1CA4-DFA9-4FCD-AEB6-E77BDB2CC1B2}" type="pres">
      <dgm:prSet presAssocID="{0C4BBBBA-2D9B-4E11-992C-0CED6BF1B727}" presName="sibTrans" presStyleLbl="bgSibTrans2D1" presStyleIdx="3" presStyleCnt="7"/>
      <dgm:spPr/>
    </dgm:pt>
    <dgm:pt modelId="{86B544D2-F9BE-4B4C-992D-7B933A54A763}" type="pres">
      <dgm:prSet presAssocID="{B7A714CD-2AF8-409E-A783-780639EB8B5F}" presName="compNode" presStyleCnt="0"/>
      <dgm:spPr/>
    </dgm:pt>
    <dgm:pt modelId="{9837E3E3-4CAC-4BB9-AF2E-B587FEDD88AF}" type="pres">
      <dgm:prSet presAssocID="{B7A714CD-2AF8-409E-A783-780639EB8B5F}" presName="dummyConnPt" presStyleCnt="0"/>
      <dgm:spPr/>
    </dgm:pt>
    <dgm:pt modelId="{0A39C0D2-BFC6-41FF-8F29-B975B775F22E}" type="pres">
      <dgm:prSet presAssocID="{B7A714CD-2AF8-409E-A783-780639EB8B5F}" presName="node" presStyleLbl="node1" presStyleIdx="4" presStyleCnt="8">
        <dgm:presLayoutVars>
          <dgm:bulletEnabled val="1"/>
        </dgm:presLayoutVars>
      </dgm:prSet>
      <dgm:spPr/>
    </dgm:pt>
    <dgm:pt modelId="{382C8EC7-7918-4054-AAF2-977109362D65}" type="pres">
      <dgm:prSet presAssocID="{152B2C18-4ACB-436F-BBD4-71BC35B94411}" presName="sibTrans" presStyleLbl="bgSibTrans2D1" presStyleIdx="4" presStyleCnt="7"/>
      <dgm:spPr/>
    </dgm:pt>
    <dgm:pt modelId="{A9763D52-30D7-407A-989E-82281B9613FD}" type="pres">
      <dgm:prSet presAssocID="{431591A3-8132-43E9-85B8-30E4DFE1364D}" presName="compNode" presStyleCnt="0"/>
      <dgm:spPr/>
    </dgm:pt>
    <dgm:pt modelId="{6E2A2232-0781-4B45-8F17-F9EC31A2DEAA}" type="pres">
      <dgm:prSet presAssocID="{431591A3-8132-43E9-85B8-30E4DFE1364D}" presName="dummyConnPt" presStyleCnt="0"/>
      <dgm:spPr/>
    </dgm:pt>
    <dgm:pt modelId="{690955FE-80FA-45DD-911C-AA2EBB5C951D}" type="pres">
      <dgm:prSet presAssocID="{431591A3-8132-43E9-85B8-30E4DFE1364D}" presName="node" presStyleLbl="node1" presStyleIdx="5" presStyleCnt="8">
        <dgm:presLayoutVars>
          <dgm:bulletEnabled val="1"/>
        </dgm:presLayoutVars>
      </dgm:prSet>
      <dgm:spPr/>
    </dgm:pt>
    <dgm:pt modelId="{AFCEF55D-FE64-4345-BC03-C4C60985D28D}" type="pres">
      <dgm:prSet presAssocID="{7F07018F-B707-446D-B6FD-93AD21104C23}" presName="sibTrans" presStyleLbl="bgSibTrans2D1" presStyleIdx="5" presStyleCnt="7"/>
      <dgm:spPr/>
    </dgm:pt>
    <dgm:pt modelId="{1D3EAB8C-1641-417F-9C15-3047BE76405F}" type="pres">
      <dgm:prSet presAssocID="{62A07255-7E3B-4FFD-9904-AB7D20A2238B}" presName="compNode" presStyleCnt="0"/>
      <dgm:spPr/>
    </dgm:pt>
    <dgm:pt modelId="{C79DEBC6-0587-481B-BBC2-DF7C9D561BD7}" type="pres">
      <dgm:prSet presAssocID="{62A07255-7E3B-4FFD-9904-AB7D20A2238B}" presName="dummyConnPt" presStyleCnt="0"/>
      <dgm:spPr/>
    </dgm:pt>
    <dgm:pt modelId="{7200D2C8-07EA-4DC5-9545-7CB324525269}" type="pres">
      <dgm:prSet presAssocID="{62A07255-7E3B-4FFD-9904-AB7D20A2238B}" presName="node" presStyleLbl="node1" presStyleIdx="6" presStyleCnt="8">
        <dgm:presLayoutVars>
          <dgm:bulletEnabled val="1"/>
        </dgm:presLayoutVars>
      </dgm:prSet>
      <dgm:spPr/>
    </dgm:pt>
    <dgm:pt modelId="{98BAD5BC-C439-4887-B816-1C70521BB84D}" type="pres">
      <dgm:prSet presAssocID="{D7A6F29E-24FC-49FF-91E5-9A2AAEE9DE13}" presName="sibTrans" presStyleLbl="bgSibTrans2D1" presStyleIdx="6" presStyleCnt="7"/>
      <dgm:spPr/>
    </dgm:pt>
    <dgm:pt modelId="{4C5550CA-1587-454A-B2F5-3FAA9DB0D9BB}" type="pres">
      <dgm:prSet presAssocID="{2B4C2766-FD21-42ED-9CD7-512A0537E7C6}" presName="compNode" presStyleCnt="0"/>
      <dgm:spPr/>
    </dgm:pt>
    <dgm:pt modelId="{E20495C4-69DE-4C0E-A019-B14617877FDB}" type="pres">
      <dgm:prSet presAssocID="{2B4C2766-FD21-42ED-9CD7-512A0537E7C6}" presName="dummyConnPt" presStyleCnt="0"/>
      <dgm:spPr/>
    </dgm:pt>
    <dgm:pt modelId="{1B1C5CBE-F38B-4FA7-8239-67DCD85D197C}" type="pres">
      <dgm:prSet presAssocID="{2B4C2766-FD21-42ED-9CD7-512A0537E7C6}" presName="node" presStyleLbl="node1" presStyleIdx="7" presStyleCnt="8">
        <dgm:presLayoutVars>
          <dgm:bulletEnabled val="1"/>
        </dgm:presLayoutVars>
      </dgm:prSet>
      <dgm:spPr/>
    </dgm:pt>
  </dgm:ptLst>
  <dgm:cxnLst>
    <dgm:cxn modelId="{8C037A04-AD3E-4AC2-AB31-BDD02AD69F93}" type="presOf" srcId="{D7A6F29E-24FC-49FF-91E5-9A2AAEE9DE13}" destId="{98BAD5BC-C439-4887-B816-1C70521BB84D}" srcOrd="0" destOrd="0" presId="urn:microsoft.com/office/officeart/2005/8/layout/bProcess4"/>
    <dgm:cxn modelId="{E4E87306-6043-4EB3-A35A-9D1EC1DD37F0}" srcId="{462C1FA9-51BE-4AA9-86F2-BFBCE04E8445}" destId="{62A07255-7E3B-4FFD-9904-AB7D20A2238B}" srcOrd="6" destOrd="0" parTransId="{85AC12E8-67EB-4007-A5D5-0205DC89F380}" sibTransId="{D7A6F29E-24FC-49FF-91E5-9A2AAEE9DE13}"/>
    <dgm:cxn modelId="{5FCC170F-3C94-4B0E-A207-57AC9B89F2FF}" type="presOf" srcId="{D6A32126-1D78-4D6E-A3B9-B5D8832BF947}" destId="{C7B7BED5-5307-4201-A51B-B701E160C35C}" srcOrd="0" destOrd="0" presId="urn:microsoft.com/office/officeart/2005/8/layout/bProcess4"/>
    <dgm:cxn modelId="{1C642217-F297-40F8-8B24-62010D52C0B5}" type="presOf" srcId="{62A07255-7E3B-4FFD-9904-AB7D20A2238B}" destId="{7200D2C8-07EA-4DC5-9545-7CB324525269}" srcOrd="0" destOrd="0" presId="urn:microsoft.com/office/officeart/2005/8/layout/bProcess4"/>
    <dgm:cxn modelId="{0C276D2D-3726-4929-A531-8A01865C89E9}" type="presOf" srcId="{2B4C2766-FD21-42ED-9CD7-512A0537E7C6}" destId="{1B1C5CBE-F38B-4FA7-8239-67DCD85D197C}" srcOrd="0" destOrd="0" presId="urn:microsoft.com/office/officeart/2005/8/layout/bProcess4"/>
    <dgm:cxn modelId="{7116ED3D-C19D-4275-80A1-5190CA03F9B5}" srcId="{462C1FA9-51BE-4AA9-86F2-BFBCE04E8445}" destId="{2B4C2766-FD21-42ED-9CD7-512A0537E7C6}" srcOrd="7" destOrd="0" parTransId="{6D4F8D0C-6FFE-462A-B316-CBF45980C0B5}" sibTransId="{5407EA42-1835-42C6-A668-6111B1374FBA}"/>
    <dgm:cxn modelId="{1AC93545-CB25-404A-8712-354410812570}" type="presOf" srcId="{2070CDA4-6663-4D17-834A-AE8987B47AFC}" destId="{FA800A6A-0ED8-4B64-9556-C88A403ABF55}" srcOrd="0" destOrd="0" presId="urn:microsoft.com/office/officeart/2005/8/layout/bProcess4"/>
    <dgm:cxn modelId="{5BA95367-1477-4CF8-B1BB-774C0206CD0C}" type="presOf" srcId="{4CD33CC6-7553-414E-B27B-9702C0FE5E8E}" destId="{18FE3EB5-0EEF-47CF-9D7A-DFF542AE4909}" srcOrd="0" destOrd="0" presId="urn:microsoft.com/office/officeart/2005/8/layout/bProcess4"/>
    <dgm:cxn modelId="{6894946A-B14B-41BB-995A-BE95189E3759}" type="presOf" srcId="{431591A3-8132-43E9-85B8-30E4DFE1364D}" destId="{690955FE-80FA-45DD-911C-AA2EBB5C951D}" srcOrd="0" destOrd="0" presId="urn:microsoft.com/office/officeart/2005/8/layout/bProcess4"/>
    <dgm:cxn modelId="{B1485B6E-4197-43F6-B316-A16A970ED996}" type="presOf" srcId="{AC0264EB-FCF7-4F9A-9D6E-AB6E0EB6A36C}" destId="{D3F853A0-4A4C-481B-A6CD-4CAAD04641B0}" srcOrd="0" destOrd="0" presId="urn:microsoft.com/office/officeart/2005/8/layout/bProcess4"/>
    <dgm:cxn modelId="{257C5A74-1FBB-4636-A92B-59478C5FB917}" type="presOf" srcId="{B7A714CD-2AF8-409E-A783-780639EB8B5F}" destId="{0A39C0D2-BFC6-41FF-8F29-B975B775F22E}" srcOrd="0" destOrd="0" presId="urn:microsoft.com/office/officeart/2005/8/layout/bProcess4"/>
    <dgm:cxn modelId="{2B113B80-6F41-42E1-BDBB-140D8AE703AF}" type="presOf" srcId="{C3B62E6E-6C65-48E8-BEA0-6E94DAA2D480}" destId="{5988BC63-B531-40DE-B9DE-8E6459426A0C}" srcOrd="0" destOrd="0" presId="urn:microsoft.com/office/officeart/2005/8/layout/bProcess4"/>
    <dgm:cxn modelId="{32765E83-BF9C-42A7-97A6-180E90283A99}" type="presOf" srcId="{152B2C18-4ACB-436F-BBD4-71BC35B94411}" destId="{382C8EC7-7918-4054-AAF2-977109362D65}" srcOrd="0" destOrd="0" presId="urn:microsoft.com/office/officeart/2005/8/layout/bProcess4"/>
    <dgm:cxn modelId="{A863D784-95F2-470D-ACB7-CDABD4180708}" srcId="{462C1FA9-51BE-4AA9-86F2-BFBCE04E8445}" destId="{D6A32126-1D78-4D6E-A3B9-B5D8832BF947}" srcOrd="3" destOrd="0" parTransId="{5F691ADC-16FA-4B2D-9A94-6E9A401DA1F1}" sibTransId="{0C4BBBBA-2D9B-4E11-992C-0CED6BF1B727}"/>
    <dgm:cxn modelId="{50D1A18F-0A61-44F4-9F39-A6AEB0C46A6F}" srcId="{462C1FA9-51BE-4AA9-86F2-BFBCE04E8445}" destId="{B7A714CD-2AF8-409E-A783-780639EB8B5F}" srcOrd="4" destOrd="0" parTransId="{440716FA-4CCE-443F-8B6B-0269228640DD}" sibTransId="{152B2C18-4ACB-436F-BBD4-71BC35B94411}"/>
    <dgm:cxn modelId="{75DD1B95-8CB6-4B71-A6B9-EDAE855F2D48}" type="presOf" srcId="{462C1FA9-51BE-4AA9-86F2-BFBCE04E8445}" destId="{3C2695BD-F314-4F82-8E7B-74B42026B1BA}" srcOrd="0" destOrd="0" presId="urn:microsoft.com/office/officeart/2005/8/layout/bProcess4"/>
    <dgm:cxn modelId="{7F3ECFB9-352C-4D9C-BCC4-141BB864D79A}" srcId="{462C1FA9-51BE-4AA9-86F2-BFBCE04E8445}" destId="{AC0264EB-FCF7-4F9A-9D6E-AB6E0EB6A36C}" srcOrd="0" destOrd="0" parTransId="{0E4A0601-6C1C-40D2-90A2-B80A957B5DC9}" sibTransId="{109942EF-7B45-4FBD-BEB2-860D0A0D5E21}"/>
    <dgm:cxn modelId="{40A77EBB-8522-4502-AC50-796493BDAC99}" type="presOf" srcId="{7F07018F-B707-446D-B6FD-93AD21104C23}" destId="{AFCEF55D-FE64-4345-BC03-C4C60985D28D}" srcOrd="0" destOrd="0" presId="urn:microsoft.com/office/officeart/2005/8/layout/bProcess4"/>
    <dgm:cxn modelId="{F1A752C2-CB0B-4F6E-803F-A9FF710E5BC3}" srcId="{462C1FA9-51BE-4AA9-86F2-BFBCE04E8445}" destId="{C3B62E6E-6C65-48E8-BEA0-6E94DAA2D480}" srcOrd="1" destOrd="0" parTransId="{377978E8-DE5C-492A-AFA4-2623F85B369F}" sibTransId="{187B3CFB-962E-47D4-B521-255FAAD879CA}"/>
    <dgm:cxn modelId="{BC731BC7-0011-4C50-A381-EFD926A7406C}" srcId="{462C1FA9-51BE-4AA9-86F2-BFBCE04E8445}" destId="{4CD33CC6-7553-414E-B27B-9702C0FE5E8E}" srcOrd="2" destOrd="0" parTransId="{BB809658-6835-407A-9A94-2B23557EC4C5}" sibTransId="{2070CDA4-6663-4D17-834A-AE8987B47AFC}"/>
    <dgm:cxn modelId="{116A58D3-61DB-4DD6-9C88-1663380E2FFA}" type="presOf" srcId="{0C4BBBBA-2D9B-4E11-992C-0CED6BF1B727}" destId="{9D4F1CA4-DFA9-4FCD-AEB6-E77BDB2CC1B2}" srcOrd="0" destOrd="0" presId="urn:microsoft.com/office/officeart/2005/8/layout/bProcess4"/>
    <dgm:cxn modelId="{4EF886D3-4F2F-4B09-99DC-5F215A23F627}" type="presOf" srcId="{109942EF-7B45-4FBD-BEB2-860D0A0D5E21}" destId="{D4B41FD0-D50F-4AE0-9F56-B77B75143847}" srcOrd="0" destOrd="0" presId="urn:microsoft.com/office/officeart/2005/8/layout/bProcess4"/>
    <dgm:cxn modelId="{301C65F0-757A-4555-8A65-A60A4969C5CE}" type="presOf" srcId="{187B3CFB-962E-47D4-B521-255FAAD879CA}" destId="{A800B3D6-625D-40E4-BC1B-60710216C094}" srcOrd="0" destOrd="0" presId="urn:microsoft.com/office/officeart/2005/8/layout/bProcess4"/>
    <dgm:cxn modelId="{E6743CFB-25C4-4601-87B6-68EC2FF26B13}" srcId="{462C1FA9-51BE-4AA9-86F2-BFBCE04E8445}" destId="{431591A3-8132-43E9-85B8-30E4DFE1364D}" srcOrd="5" destOrd="0" parTransId="{56C280B9-0DE8-4377-9BDE-9C347C24A9FF}" sibTransId="{7F07018F-B707-446D-B6FD-93AD21104C23}"/>
    <dgm:cxn modelId="{FBB8F957-0FC8-45DA-A6EB-0601B6D2962A}" type="presParOf" srcId="{3C2695BD-F314-4F82-8E7B-74B42026B1BA}" destId="{CF5B6BA3-9116-40B6-8BEB-A27B6772C0A9}" srcOrd="0" destOrd="0" presId="urn:microsoft.com/office/officeart/2005/8/layout/bProcess4"/>
    <dgm:cxn modelId="{CA7B8CFD-D33A-4B69-BD7E-828B5831F409}" type="presParOf" srcId="{CF5B6BA3-9116-40B6-8BEB-A27B6772C0A9}" destId="{0B3A0023-DA61-4DA0-A7D5-CACDDB67F4E2}" srcOrd="0" destOrd="0" presId="urn:microsoft.com/office/officeart/2005/8/layout/bProcess4"/>
    <dgm:cxn modelId="{B6F1F11C-A15E-47C2-82C4-E5F45FC64F12}" type="presParOf" srcId="{CF5B6BA3-9116-40B6-8BEB-A27B6772C0A9}" destId="{D3F853A0-4A4C-481B-A6CD-4CAAD04641B0}" srcOrd="1" destOrd="0" presId="urn:microsoft.com/office/officeart/2005/8/layout/bProcess4"/>
    <dgm:cxn modelId="{C0A0F5A4-D214-463C-B5C1-21862D006A7A}" type="presParOf" srcId="{3C2695BD-F314-4F82-8E7B-74B42026B1BA}" destId="{D4B41FD0-D50F-4AE0-9F56-B77B75143847}" srcOrd="1" destOrd="0" presId="urn:microsoft.com/office/officeart/2005/8/layout/bProcess4"/>
    <dgm:cxn modelId="{831C4142-C332-4407-9BEC-BD4B2FE3C311}" type="presParOf" srcId="{3C2695BD-F314-4F82-8E7B-74B42026B1BA}" destId="{CF31D931-7D7F-4643-8E1B-C80B3FEF7C77}" srcOrd="2" destOrd="0" presId="urn:microsoft.com/office/officeart/2005/8/layout/bProcess4"/>
    <dgm:cxn modelId="{AF911573-9718-46AF-8C32-7B19B8149A14}" type="presParOf" srcId="{CF31D931-7D7F-4643-8E1B-C80B3FEF7C77}" destId="{A7A37FC7-4A99-48FE-A4A6-37AEEDBA1A9A}" srcOrd="0" destOrd="0" presId="urn:microsoft.com/office/officeart/2005/8/layout/bProcess4"/>
    <dgm:cxn modelId="{D667A0B9-84F9-4C0F-9D13-1D104DC2E137}" type="presParOf" srcId="{CF31D931-7D7F-4643-8E1B-C80B3FEF7C77}" destId="{5988BC63-B531-40DE-B9DE-8E6459426A0C}" srcOrd="1" destOrd="0" presId="urn:microsoft.com/office/officeart/2005/8/layout/bProcess4"/>
    <dgm:cxn modelId="{7F729C6F-33DA-4578-BC1D-4FBBEDA69AB7}" type="presParOf" srcId="{3C2695BD-F314-4F82-8E7B-74B42026B1BA}" destId="{A800B3D6-625D-40E4-BC1B-60710216C094}" srcOrd="3" destOrd="0" presId="urn:microsoft.com/office/officeart/2005/8/layout/bProcess4"/>
    <dgm:cxn modelId="{CBBA0F46-42C4-43EC-B4AE-9E42D115CE5D}" type="presParOf" srcId="{3C2695BD-F314-4F82-8E7B-74B42026B1BA}" destId="{B5DE4450-8428-4E47-86E7-4F92E6E387A4}" srcOrd="4" destOrd="0" presId="urn:microsoft.com/office/officeart/2005/8/layout/bProcess4"/>
    <dgm:cxn modelId="{18156D18-6EA1-43C2-8716-1011EC7F72FA}" type="presParOf" srcId="{B5DE4450-8428-4E47-86E7-4F92E6E387A4}" destId="{A4ADD4F7-14A8-494E-BE44-1AED6A915604}" srcOrd="0" destOrd="0" presId="urn:microsoft.com/office/officeart/2005/8/layout/bProcess4"/>
    <dgm:cxn modelId="{FC9FCF38-A66D-473A-A280-9CD84B937D06}" type="presParOf" srcId="{B5DE4450-8428-4E47-86E7-4F92E6E387A4}" destId="{18FE3EB5-0EEF-47CF-9D7A-DFF542AE4909}" srcOrd="1" destOrd="0" presId="urn:microsoft.com/office/officeart/2005/8/layout/bProcess4"/>
    <dgm:cxn modelId="{4BB06654-C1A8-4AE1-96B4-79C9BD02A757}" type="presParOf" srcId="{3C2695BD-F314-4F82-8E7B-74B42026B1BA}" destId="{FA800A6A-0ED8-4B64-9556-C88A403ABF55}" srcOrd="5" destOrd="0" presId="urn:microsoft.com/office/officeart/2005/8/layout/bProcess4"/>
    <dgm:cxn modelId="{A4020819-54E0-439E-9B8F-227B60D742ED}" type="presParOf" srcId="{3C2695BD-F314-4F82-8E7B-74B42026B1BA}" destId="{18B36E80-D02A-454C-8051-EA0BA81892C6}" srcOrd="6" destOrd="0" presId="urn:microsoft.com/office/officeart/2005/8/layout/bProcess4"/>
    <dgm:cxn modelId="{4F924673-8267-4F96-81A0-7076546D62B9}" type="presParOf" srcId="{18B36E80-D02A-454C-8051-EA0BA81892C6}" destId="{04C746B1-FCAF-44A1-A2FD-7914F359F04E}" srcOrd="0" destOrd="0" presId="urn:microsoft.com/office/officeart/2005/8/layout/bProcess4"/>
    <dgm:cxn modelId="{563422BC-7679-4733-B0E6-F86C021FD82E}" type="presParOf" srcId="{18B36E80-D02A-454C-8051-EA0BA81892C6}" destId="{C7B7BED5-5307-4201-A51B-B701E160C35C}" srcOrd="1" destOrd="0" presId="urn:microsoft.com/office/officeart/2005/8/layout/bProcess4"/>
    <dgm:cxn modelId="{3D9337DC-ED1E-4B8B-8683-1E631A10133C}" type="presParOf" srcId="{3C2695BD-F314-4F82-8E7B-74B42026B1BA}" destId="{9D4F1CA4-DFA9-4FCD-AEB6-E77BDB2CC1B2}" srcOrd="7" destOrd="0" presId="urn:microsoft.com/office/officeart/2005/8/layout/bProcess4"/>
    <dgm:cxn modelId="{1B40F21D-FDE9-4D3C-8D53-FA04E3E09400}" type="presParOf" srcId="{3C2695BD-F314-4F82-8E7B-74B42026B1BA}" destId="{86B544D2-F9BE-4B4C-992D-7B933A54A763}" srcOrd="8" destOrd="0" presId="urn:microsoft.com/office/officeart/2005/8/layout/bProcess4"/>
    <dgm:cxn modelId="{3C74D6EB-9E70-4D9C-8994-860FBEA02A8A}" type="presParOf" srcId="{86B544D2-F9BE-4B4C-992D-7B933A54A763}" destId="{9837E3E3-4CAC-4BB9-AF2E-B587FEDD88AF}" srcOrd="0" destOrd="0" presId="urn:microsoft.com/office/officeart/2005/8/layout/bProcess4"/>
    <dgm:cxn modelId="{5E246E9C-0B3B-4E91-A5AD-F2EC7AD469C9}" type="presParOf" srcId="{86B544D2-F9BE-4B4C-992D-7B933A54A763}" destId="{0A39C0D2-BFC6-41FF-8F29-B975B775F22E}" srcOrd="1" destOrd="0" presId="urn:microsoft.com/office/officeart/2005/8/layout/bProcess4"/>
    <dgm:cxn modelId="{320F3323-B1AC-4890-8033-6FAF9947DF21}" type="presParOf" srcId="{3C2695BD-F314-4F82-8E7B-74B42026B1BA}" destId="{382C8EC7-7918-4054-AAF2-977109362D65}" srcOrd="9" destOrd="0" presId="urn:microsoft.com/office/officeart/2005/8/layout/bProcess4"/>
    <dgm:cxn modelId="{B6AA6851-1EB5-4560-8E5D-E4981DB2FDE4}" type="presParOf" srcId="{3C2695BD-F314-4F82-8E7B-74B42026B1BA}" destId="{A9763D52-30D7-407A-989E-82281B9613FD}" srcOrd="10" destOrd="0" presId="urn:microsoft.com/office/officeart/2005/8/layout/bProcess4"/>
    <dgm:cxn modelId="{98B6C709-7228-479E-940D-1EF0BB280ED4}" type="presParOf" srcId="{A9763D52-30D7-407A-989E-82281B9613FD}" destId="{6E2A2232-0781-4B45-8F17-F9EC31A2DEAA}" srcOrd="0" destOrd="0" presId="urn:microsoft.com/office/officeart/2005/8/layout/bProcess4"/>
    <dgm:cxn modelId="{6A11BA47-8A24-4BA7-BC6C-D9904A41F2E5}" type="presParOf" srcId="{A9763D52-30D7-407A-989E-82281B9613FD}" destId="{690955FE-80FA-45DD-911C-AA2EBB5C951D}" srcOrd="1" destOrd="0" presId="urn:microsoft.com/office/officeart/2005/8/layout/bProcess4"/>
    <dgm:cxn modelId="{330F7E9C-45A7-4BA2-9E5F-B7851C49ADFA}" type="presParOf" srcId="{3C2695BD-F314-4F82-8E7B-74B42026B1BA}" destId="{AFCEF55D-FE64-4345-BC03-C4C60985D28D}" srcOrd="11" destOrd="0" presId="urn:microsoft.com/office/officeart/2005/8/layout/bProcess4"/>
    <dgm:cxn modelId="{C6B30D09-3401-46E5-B29F-BC1B254EC1A8}" type="presParOf" srcId="{3C2695BD-F314-4F82-8E7B-74B42026B1BA}" destId="{1D3EAB8C-1641-417F-9C15-3047BE76405F}" srcOrd="12" destOrd="0" presId="urn:microsoft.com/office/officeart/2005/8/layout/bProcess4"/>
    <dgm:cxn modelId="{F23ABB7D-1486-40BA-8679-FED6C5C78D82}" type="presParOf" srcId="{1D3EAB8C-1641-417F-9C15-3047BE76405F}" destId="{C79DEBC6-0587-481B-BBC2-DF7C9D561BD7}" srcOrd="0" destOrd="0" presId="urn:microsoft.com/office/officeart/2005/8/layout/bProcess4"/>
    <dgm:cxn modelId="{57734CF0-7BD0-4859-99EF-DAAC13AE8816}" type="presParOf" srcId="{1D3EAB8C-1641-417F-9C15-3047BE76405F}" destId="{7200D2C8-07EA-4DC5-9545-7CB324525269}" srcOrd="1" destOrd="0" presId="urn:microsoft.com/office/officeart/2005/8/layout/bProcess4"/>
    <dgm:cxn modelId="{0BC156B9-F271-4370-869E-48ACB7CC6F72}" type="presParOf" srcId="{3C2695BD-F314-4F82-8E7B-74B42026B1BA}" destId="{98BAD5BC-C439-4887-B816-1C70521BB84D}" srcOrd="13" destOrd="0" presId="urn:microsoft.com/office/officeart/2005/8/layout/bProcess4"/>
    <dgm:cxn modelId="{B5CEC250-2CBF-4179-B49B-D427C4507E1B}" type="presParOf" srcId="{3C2695BD-F314-4F82-8E7B-74B42026B1BA}" destId="{4C5550CA-1587-454A-B2F5-3FAA9DB0D9BB}" srcOrd="14" destOrd="0" presId="urn:microsoft.com/office/officeart/2005/8/layout/bProcess4"/>
    <dgm:cxn modelId="{12B863DE-3EBA-49BC-914D-B0525CAE8CEC}" type="presParOf" srcId="{4C5550CA-1587-454A-B2F5-3FAA9DB0D9BB}" destId="{E20495C4-69DE-4C0E-A019-B14617877FDB}" srcOrd="0" destOrd="0" presId="urn:microsoft.com/office/officeart/2005/8/layout/bProcess4"/>
    <dgm:cxn modelId="{E4AECF0A-0638-4A03-BA24-12A6FE6E2B0C}" type="presParOf" srcId="{4C5550CA-1587-454A-B2F5-3FAA9DB0D9BB}" destId="{1B1C5CBE-F38B-4FA7-8239-67DCD85D197C}"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41FD0-D50F-4AE0-9F56-B77B75143847}">
      <dsp:nvSpPr>
        <dsp:cNvPr id="0" name=""/>
        <dsp:cNvSpPr/>
      </dsp:nvSpPr>
      <dsp:spPr>
        <a:xfrm rot="5389299">
          <a:off x="727720" y="744814"/>
          <a:ext cx="1164072"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F853A0-4A4C-481B-A6CD-4CAAD04641B0}">
      <dsp:nvSpPr>
        <dsp:cNvPr id="0" name=""/>
        <dsp:cNvSpPr/>
      </dsp:nvSpPr>
      <dsp:spPr>
        <a:xfrm>
          <a:off x="993298" y="0"/>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USER INTERFACE</a:t>
          </a:r>
          <a:endParaRPr lang="en-IN" sz="1200" kern="1200">
            <a:solidFill>
              <a:schemeClr val="tx1"/>
            </a:solidFill>
          </a:endParaRPr>
        </a:p>
      </dsp:txBody>
      <dsp:txXfrm>
        <a:off x="1020625" y="27327"/>
        <a:ext cx="1500387" cy="878370"/>
      </dsp:txXfrm>
    </dsp:sp>
    <dsp:sp modelId="{A800B3D6-625D-40E4-BC1B-60710216C094}">
      <dsp:nvSpPr>
        <dsp:cNvPr id="0" name=""/>
        <dsp:cNvSpPr/>
      </dsp:nvSpPr>
      <dsp:spPr>
        <a:xfrm rot="5400000">
          <a:off x="735705" y="1909988"/>
          <a:ext cx="1159003"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88BC63-B531-40DE-B9DE-8E6459426A0C}">
      <dsp:nvSpPr>
        <dsp:cNvPr id="0" name=""/>
        <dsp:cNvSpPr/>
      </dsp:nvSpPr>
      <dsp:spPr>
        <a:xfrm>
          <a:off x="1000560" y="1167705"/>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INTRODUCTION TO EVERY DOMAIN</a:t>
          </a:r>
          <a:endParaRPr lang="en-IN" sz="1200" kern="1200">
            <a:solidFill>
              <a:schemeClr val="tx1"/>
            </a:solidFill>
          </a:endParaRPr>
        </a:p>
      </dsp:txBody>
      <dsp:txXfrm>
        <a:off x="1027887" y="1195032"/>
        <a:ext cx="1500387" cy="878370"/>
      </dsp:txXfrm>
    </dsp:sp>
    <dsp:sp modelId="{FA800A6A-0ED8-4B64-9556-C88A403ABF55}">
      <dsp:nvSpPr>
        <dsp:cNvPr id="0" name=""/>
        <dsp:cNvSpPr/>
      </dsp:nvSpPr>
      <dsp:spPr>
        <a:xfrm>
          <a:off x="1318845" y="2493129"/>
          <a:ext cx="2060927"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FE3EB5-0EEF-47CF-9D7A-DFF542AE4909}">
      <dsp:nvSpPr>
        <dsp:cNvPr id="0" name=""/>
        <dsp:cNvSpPr/>
      </dsp:nvSpPr>
      <dsp:spPr>
        <a:xfrm>
          <a:off x="1000560" y="2333986"/>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FORM</a:t>
          </a:r>
          <a:endParaRPr lang="en-IN" sz="1200" kern="1200">
            <a:solidFill>
              <a:schemeClr val="tx1"/>
            </a:solidFill>
          </a:endParaRPr>
        </a:p>
      </dsp:txBody>
      <dsp:txXfrm>
        <a:off x="1027887" y="2361313"/>
        <a:ext cx="1500387" cy="878370"/>
      </dsp:txXfrm>
    </dsp:sp>
    <dsp:sp modelId="{9D4F1CA4-DFA9-4FCD-AEB6-E77BDB2CC1B2}">
      <dsp:nvSpPr>
        <dsp:cNvPr id="0" name=""/>
        <dsp:cNvSpPr/>
      </dsp:nvSpPr>
      <dsp:spPr>
        <a:xfrm rot="16200000">
          <a:off x="2803910" y="1909988"/>
          <a:ext cx="1159003"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B7BED5-5307-4201-A51B-B701E160C35C}">
      <dsp:nvSpPr>
        <dsp:cNvPr id="0" name=""/>
        <dsp:cNvSpPr/>
      </dsp:nvSpPr>
      <dsp:spPr>
        <a:xfrm>
          <a:off x="3068765" y="2333986"/>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DATABASE SQL(ON SUBMIT BUTTON)</a:t>
          </a:r>
          <a:endParaRPr lang="en-IN" sz="1200" kern="1200">
            <a:solidFill>
              <a:schemeClr val="tx1"/>
            </a:solidFill>
          </a:endParaRPr>
        </a:p>
      </dsp:txBody>
      <dsp:txXfrm>
        <a:off x="3096092" y="2361313"/>
        <a:ext cx="1500387" cy="878370"/>
      </dsp:txXfrm>
    </dsp:sp>
    <dsp:sp modelId="{382C8EC7-7918-4054-AAF2-977109362D65}">
      <dsp:nvSpPr>
        <dsp:cNvPr id="0" name=""/>
        <dsp:cNvSpPr/>
      </dsp:nvSpPr>
      <dsp:spPr>
        <a:xfrm rot="16200000">
          <a:off x="2803910" y="743707"/>
          <a:ext cx="1159003"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39C0D2-BFC6-41FF-8F29-B975B775F22E}">
      <dsp:nvSpPr>
        <dsp:cNvPr id="0" name=""/>
        <dsp:cNvSpPr/>
      </dsp:nvSpPr>
      <dsp:spPr>
        <a:xfrm>
          <a:off x="3068765" y="1167705"/>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RECOMMENDATION SYSTEM(ML)</a:t>
          </a:r>
          <a:endParaRPr lang="en-IN" sz="1200" kern="1200">
            <a:solidFill>
              <a:schemeClr val="tx1"/>
            </a:solidFill>
          </a:endParaRPr>
        </a:p>
      </dsp:txBody>
      <dsp:txXfrm>
        <a:off x="3096092" y="1195032"/>
        <a:ext cx="1500387" cy="878370"/>
      </dsp:txXfrm>
    </dsp:sp>
    <dsp:sp modelId="{AFCEF55D-FE64-4345-BC03-C4C60985D28D}">
      <dsp:nvSpPr>
        <dsp:cNvPr id="0" name=""/>
        <dsp:cNvSpPr/>
      </dsp:nvSpPr>
      <dsp:spPr>
        <a:xfrm>
          <a:off x="3387050" y="160567"/>
          <a:ext cx="2060927"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0955FE-80FA-45DD-911C-AA2EBB5C951D}">
      <dsp:nvSpPr>
        <dsp:cNvPr id="0" name=""/>
        <dsp:cNvSpPr/>
      </dsp:nvSpPr>
      <dsp:spPr>
        <a:xfrm>
          <a:off x="3068765" y="1424"/>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AI(FOR EYE TRACKING)</a:t>
          </a:r>
          <a:endParaRPr lang="en-IN" sz="1200" kern="1200">
            <a:solidFill>
              <a:schemeClr val="tx1"/>
            </a:solidFill>
          </a:endParaRPr>
        </a:p>
      </dsp:txBody>
      <dsp:txXfrm>
        <a:off x="3096092" y="28751"/>
        <a:ext cx="1500387" cy="878370"/>
      </dsp:txXfrm>
    </dsp:sp>
    <dsp:sp modelId="{98BAD5BC-C439-4887-B816-1C70521BB84D}">
      <dsp:nvSpPr>
        <dsp:cNvPr id="0" name=""/>
        <dsp:cNvSpPr/>
      </dsp:nvSpPr>
      <dsp:spPr>
        <a:xfrm rot="5400000">
          <a:off x="4872115" y="743707"/>
          <a:ext cx="1159003" cy="1399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00D2C8-07EA-4DC5-9545-7CB324525269}">
      <dsp:nvSpPr>
        <dsp:cNvPr id="0" name=""/>
        <dsp:cNvSpPr/>
      </dsp:nvSpPr>
      <dsp:spPr>
        <a:xfrm>
          <a:off x="5136970" y="1424"/>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REFLECTED TO DASHBOARD</a:t>
          </a:r>
          <a:endParaRPr lang="en-IN" sz="1200" kern="1200">
            <a:solidFill>
              <a:schemeClr val="tx1"/>
            </a:solidFill>
          </a:endParaRPr>
        </a:p>
      </dsp:txBody>
      <dsp:txXfrm>
        <a:off x="5164297" y="28751"/>
        <a:ext cx="1500387" cy="878370"/>
      </dsp:txXfrm>
    </dsp:sp>
    <dsp:sp modelId="{1B1C5CBE-F38B-4FA7-8239-67DCD85D197C}">
      <dsp:nvSpPr>
        <dsp:cNvPr id="0" name=""/>
        <dsp:cNvSpPr/>
      </dsp:nvSpPr>
      <dsp:spPr>
        <a:xfrm>
          <a:off x="5136970" y="1167705"/>
          <a:ext cx="1555041" cy="9330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SAVING DATA THROUGH SQL</a:t>
          </a:r>
          <a:endParaRPr lang="en-IN" sz="1200" kern="1200">
            <a:solidFill>
              <a:schemeClr val="tx1"/>
            </a:solidFill>
          </a:endParaRPr>
        </a:p>
      </dsp:txBody>
      <dsp:txXfrm>
        <a:off x="5164297" y="1195032"/>
        <a:ext cx="1500387" cy="87837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7"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3.xml" /><Relationship Id="rId1" Type="http://schemas.openxmlformats.org/officeDocument/2006/relationships/slideLayout" Target="../slideLayouts/slideLayout5.xml" /><Relationship Id="rId5" Type="http://schemas.openxmlformats.org/officeDocument/2006/relationships/image" Target="../media/image3.jpeg"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5.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8.xml.rels><?xml version="1.0" encoding="UTF-8" standalone="yes"?>
<Relationships xmlns="http://schemas.openxmlformats.org/package/2006/relationships"><Relationship Id="rId3" Type="http://schemas.openxmlformats.org/officeDocument/2006/relationships/hyperlink" Target="mailto:addyouremail@freepik.com" TargetMode="External"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3500">
                <a:solidFill>
                  <a:schemeClr val="accent1"/>
                </a:solidFill>
              </a:rPr>
              <a:t>CONNECT</a:t>
            </a:r>
            <a:r>
              <a:rPr lang="es">
                <a:solidFill>
                  <a:schemeClr val="accent1"/>
                </a:solidFill>
              </a:rPr>
              <a:t> </a:t>
            </a:r>
            <a:r>
              <a:rPr lang="es" sz="3500">
                <a:solidFill>
                  <a:schemeClr val="accent1"/>
                </a:solidFill>
              </a:rPr>
              <a:t>CAREER</a:t>
            </a:r>
            <a:endParaRPr sz="3500">
              <a:solidFill>
                <a:schemeClr val="accent1"/>
              </a:solidFill>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1"/>
          </p:nvPr>
        </p:nvSpPr>
        <p:spPr>
          <a:xfrm>
            <a:off x="5237375" y="6125028"/>
            <a:ext cx="3129600" cy="45719"/>
          </a:xfrm>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Technology our team will work on.</a:t>
            </a:r>
            <a:endParaRPr>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How we will achieve our goals.</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a:solidFill>
                  <a:schemeClr val="accent1"/>
                </a:solidFill>
              </a:rPr>
              <a:t>Overview of project working.</a:t>
            </a:r>
            <a:endParaRPr>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49" y="2282225"/>
            <a:ext cx="2099347" cy="3779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800">
                <a:solidFill>
                  <a:schemeClr val="accent1"/>
                </a:solidFill>
              </a:rPr>
              <a:t>Abstract about project</a:t>
            </a:r>
            <a:endParaRPr sz="80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116106"/>
            <a:ext cx="2089844" cy="57513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a:solidFill>
                  <a:schemeClr val="accent1"/>
                </a:solidFill>
              </a:rPr>
              <a:t>Team Introduction</a:t>
            </a:r>
            <a:endParaRPr>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78410" cy="4394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Problem students are facing</a:t>
            </a:r>
            <a:endParaRPr>
              <a:solidFill>
                <a:schemeClr val="accent1"/>
              </a:solidFill>
            </a:endParaRPr>
          </a:p>
        </p:txBody>
      </p:sp>
      <p:sp>
        <p:nvSpPr>
          <p:cNvPr id="230" name="Google Shape;230;p23"/>
          <p:cNvSpPr txBox="1">
            <a:spLocks noGrp="1"/>
          </p:cNvSpPr>
          <p:nvPr>
            <p:ph type="title" idx="15"/>
          </p:nvPr>
        </p:nvSpPr>
        <p:spPr>
          <a:xfrm>
            <a:off x="2827575" y="3738502"/>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2" name="Google Shape;232;p23"/>
          <p:cNvSpPr txBox="1">
            <a:spLocks noGrp="1"/>
          </p:cNvSpPr>
          <p:nvPr>
            <p:ph type="ctrTitle" idx="17"/>
          </p:nvPr>
        </p:nvSpPr>
        <p:spPr>
          <a:xfrm>
            <a:off x="643488" y="2974963"/>
            <a:ext cx="2172106" cy="28636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OUR TEAM</a:t>
            </a:r>
            <a:endParaRPr/>
          </a:p>
        </p:txBody>
      </p:sp>
      <p:sp>
        <p:nvSpPr>
          <p:cNvPr id="237" name="Google Shape;237;p23"/>
          <p:cNvSpPr/>
          <p:nvPr/>
        </p:nvSpPr>
        <p:spPr>
          <a:xfrm>
            <a:off x="5189432" y="2935816"/>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633390" y="3796496"/>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3597856" y="292261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85379" y="2002158"/>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273994" y="3900725"/>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 name="Title 1"/>
          <p:cNvSpPr>
            <a:spLocks noGrp="1"/>
          </p:cNvSpPr>
          <p:nvPr>
            <p:ph type="ctrTitle" idx="16"/>
          </p:nvPr>
        </p:nvSpPr>
        <p:spPr>
          <a:xfrm>
            <a:off x="643487" y="2050763"/>
            <a:ext cx="2181609" cy="391216"/>
          </a:xfrm>
        </p:spPr>
        <p:txBody>
          <a:bodyPr/>
          <a:lstStyle/>
          <a:p>
            <a:r>
              <a:rPr lang="en-IN"/>
              <a:t>INTRODUCTION</a:t>
            </a:r>
          </a:p>
        </p:txBody>
      </p:sp>
      <p:sp>
        <p:nvSpPr>
          <p:cNvPr id="5" name="Title 4"/>
          <p:cNvSpPr>
            <a:spLocks noGrp="1"/>
          </p:cNvSpPr>
          <p:nvPr>
            <p:ph type="ctrTitle" idx="18"/>
          </p:nvPr>
        </p:nvSpPr>
        <p:spPr>
          <a:xfrm>
            <a:off x="643488" y="4054675"/>
            <a:ext cx="2252112" cy="211702"/>
          </a:xfrm>
        </p:spPr>
        <p:txBody>
          <a:bodyPr/>
          <a:lstStyle/>
          <a:p>
            <a:r>
              <a:rPr lang="en-IN"/>
              <a:t>PROBLEM STATEMENT</a:t>
            </a:r>
            <a:br>
              <a:rPr lang="en-IN"/>
            </a:br>
            <a:endParaRPr lang="en-IN"/>
          </a:p>
        </p:txBody>
      </p:sp>
      <p:sp>
        <p:nvSpPr>
          <p:cNvPr id="6" name="Title 5"/>
          <p:cNvSpPr>
            <a:spLocks noGrp="1"/>
          </p:cNvSpPr>
          <p:nvPr>
            <p:ph type="ctrTitle" idx="19"/>
          </p:nvPr>
        </p:nvSpPr>
        <p:spPr/>
        <p:txBody>
          <a:bodyPr/>
          <a:lstStyle/>
          <a:p>
            <a:r>
              <a:rPr lang="en-IN"/>
              <a:t>OBJECTIVE</a:t>
            </a:r>
          </a:p>
        </p:txBody>
      </p:sp>
      <p:sp>
        <p:nvSpPr>
          <p:cNvPr id="7" name="Title 6"/>
          <p:cNvSpPr>
            <a:spLocks noGrp="1"/>
          </p:cNvSpPr>
          <p:nvPr>
            <p:ph type="ctrTitle" idx="20"/>
          </p:nvPr>
        </p:nvSpPr>
        <p:spPr/>
        <p:txBody>
          <a:bodyPr/>
          <a:lstStyle/>
          <a:p>
            <a:r>
              <a:rPr lang="en-IN"/>
              <a:t>METHODLOGY</a:t>
            </a:r>
          </a:p>
        </p:txBody>
      </p:sp>
      <p:sp>
        <p:nvSpPr>
          <p:cNvPr id="8" name="Title 7"/>
          <p:cNvSpPr>
            <a:spLocks noGrp="1"/>
          </p:cNvSpPr>
          <p:nvPr>
            <p:ph type="ctrTitle" idx="21"/>
          </p:nvPr>
        </p:nvSpPr>
        <p:spPr>
          <a:xfrm>
            <a:off x="6424513" y="3863900"/>
            <a:ext cx="2076000" cy="196200"/>
          </a:xfrm>
        </p:spPr>
        <p:txBody>
          <a:bodyPr/>
          <a:lstStyle/>
          <a:p>
            <a:r>
              <a:rPr lang="en-IN"/>
              <a:t>SNEAK PEEK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TEAM</a:t>
            </a:r>
            <a:endParaRPr/>
          </a:p>
        </p:txBody>
      </p:sp>
      <p:sp>
        <p:nvSpPr>
          <p:cNvPr id="1115" name="Google Shape;1115;p39"/>
          <p:cNvSpPr txBox="1">
            <a:spLocks noGrp="1"/>
          </p:cNvSpPr>
          <p:nvPr>
            <p:ph type="subTitle" idx="4294967295"/>
          </p:nvPr>
        </p:nvSpPr>
        <p:spPr>
          <a:xfrm>
            <a:off x="6040046" y="4342280"/>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a:t>2000290120084</a:t>
            </a:r>
            <a:endParaRPr sz="900">
              <a:solidFill>
                <a:srgbClr val="FFFFFF"/>
              </a:solidFill>
            </a:endParaRPr>
          </a:p>
        </p:txBody>
      </p:sp>
      <p:sp>
        <p:nvSpPr>
          <p:cNvPr id="1116" name="Google Shape;1116;p39"/>
          <p:cNvSpPr txBox="1">
            <a:spLocks noGrp="1"/>
          </p:cNvSpPr>
          <p:nvPr>
            <p:ph type="subTitle" idx="4294967295"/>
          </p:nvPr>
        </p:nvSpPr>
        <p:spPr>
          <a:xfrm>
            <a:off x="3552340" y="4375337"/>
            <a:ext cx="1595612" cy="43346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a:t>2000290120086</a:t>
            </a:r>
            <a:endParaRPr sz="900">
              <a:solidFill>
                <a:srgbClr val="FFFFFF"/>
              </a:solidFill>
            </a:endParaRPr>
          </a:p>
        </p:txBody>
      </p:sp>
      <p:sp>
        <p:nvSpPr>
          <p:cNvPr id="1117" name="Google Shape;1117;p39"/>
          <p:cNvSpPr txBox="1">
            <a:spLocks noGrp="1"/>
          </p:cNvSpPr>
          <p:nvPr>
            <p:ph type="subTitle" idx="4294967295"/>
          </p:nvPr>
        </p:nvSpPr>
        <p:spPr>
          <a:xfrm>
            <a:off x="988995" y="4374776"/>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a:t>2000290120101</a:t>
            </a:r>
            <a:endParaRPr sz="900">
              <a:solidFill>
                <a:srgbClr val="FFFFFF"/>
              </a:solidFill>
            </a:endParaRPr>
          </a:p>
        </p:txBody>
      </p:sp>
      <p:sp>
        <p:nvSpPr>
          <p:cNvPr id="1118" name="Google Shape;1118;p39"/>
          <p:cNvSpPr txBox="1">
            <a:spLocks noGrp="1"/>
          </p:cNvSpPr>
          <p:nvPr>
            <p:ph type="ctrTitle" idx="4294967295"/>
          </p:nvPr>
        </p:nvSpPr>
        <p:spPr>
          <a:xfrm>
            <a:off x="6040060" y="4221707"/>
            <a:ext cx="1445670" cy="53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KHUSHI VAISH</a:t>
            </a:r>
            <a:endParaRPr sz="1000">
              <a:solidFill>
                <a:srgbClr val="FFFFFF"/>
              </a:solidFill>
            </a:endParaRPr>
          </a:p>
        </p:txBody>
      </p:sp>
      <p:sp>
        <p:nvSpPr>
          <p:cNvPr id="1119" name="Google Shape;1119;p39"/>
          <p:cNvSpPr txBox="1">
            <a:spLocks noGrp="1"/>
          </p:cNvSpPr>
          <p:nvPr>
            <p:ph type="ctrTitle" idx="4294967295"/>
          </p:nvPr>
        </p:nvSpPr>
        <p:spPr>
          <a:xfrm>
            <a:off x="3552354" y="4279977"/>
            <a:ext cx="1336412" cy="449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KASHISH GUPTA</a:t>
            </a:r>
            <a:endParaRPr sz="1000">
              <a:solidFill>
                <a:srgbClr val="FFFFFF"/>
              </a:solidFill>
            </a:endParaRPr>
          </a:p>
        </p:txBody>
      </p:sp>
      <p:sp>
        <p:nvSpPr>
          <p:cNvPr id="1120" name="Google Shape;1120;p39"/>
          <p:cNvSpPr txBox="1">
            <a:spLocks noGrp="1"/>
          </p:cNvSpPr>
          <p:nvPr>
            <p:ph type="ctrTitle" idx="4294967295"/>
          </p:nvPr>
        </p:nvSpPr>
        <p:spPr>
          <a:xfrm>
            <a:off x="989009" y="420377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NIKITA SHARMA</a:t>
            </a:r>
            <a:endParaRPr sz="1000">
              <a:solidFill>
                <a:srgbClr val="FFFFFF"/>
              </a:solidFill>
            </a:endParaRPr>
          </a:p>
        </p:txBody>
      </p:sp>
      <p:cxnSp>
        <p:nvCxnSpPr>
          <p:cNvPr id="1121" name="Google Shape;1121;p39"/>
          <p:cNvCxnSpPr/>
          <p:nvPr/>
        </p:nvCxnSpPr>
        <p:spPr>
          <a:xfrm>
            <a:off x="378935" y="1208508"/>
            <a:ext cx="8520600" cy="0"/>
          </a:xfrm>
          <a:prstGeom prst="straightConnector1">
            <a:avLst/>
          </a:prstGeom>
          <a:noFill/>
          <a:ln w="9525" cap="flat" cmpd="sng">
            <a:solidFill>
              <a:srgbClr val="48FFD5"/>
            </a:solidFill>
            <a:prstDash val="solid"/>
            <a:round/>
            <a:headEnd type="none" w="med" len="med"/>
            <a:tailEnd type="none" w="med" len="med"/>
          </a:ln>
        </p:spPr>
      </p:cxnSp>
      <p:pic>
        <p:nvPicPr>
          <p:cNvPr id="2" name="Picture 3" descr="A picture containing person, wearing&#10;&#10;Description automatically generated">
            <a:extLst>
              <a:ext uri="{FF2B5EF4-FFF2-40B4-BE49-F238E27FC236}">
                <a16:creationId xmlns:a16="http://schemas.microsoft.com/office/drawing/2014/main" id="{B2FA297C-F959-E75C-3B37-0E477119FA10}"/>
              </a:ext>
            </a:extLst>
          </p:cNvPr>
          <p:cNvPicPr>
            <a:picLocks noChangeAspect="1"/>
          </p:cNvPicPr>
          <p:nvPr/>
        </p:nvPicPr>
        <p:blipFill rotWithShape="1">
          <a:blip r:embed="rId3"/>
          <a:srcRect t="11910" r="4602" b="23696"/>
          <a:stretch/>
        </p:blipFill>
        <p:spPr>
          <a:xfrm>
            <a:off x="3165606" y="1556498"/>
            <a:ext cx="2132155" cy="2604871"/>
          </a:xfrm>
          <a:prstGeom prst="rect">
            <a:avLst/>
          </a:prstGeom>
        </p:spPr>
      </p:pic>
      <p:pic>
        <p:nvPicPr>
          <p:cNvPr id="10" name="Picture 10">
            <a:extLst>
              <a:ext uri="{FF2B5EF4-FFF2-40B4-BE49-F238E27FC236}">
                <a16:creationId xmlns:a16="http://schemas.microsoft.com/office/drawing/2014/main" id="{14FD1B82-80AF-8BAD-ACC8-4C97F4B112CA}"/>
              </a:ext>
            </a:extLst>
          </p:cNvPr>
          <p:cNvPicPr>
            <a:picLocks noChangeAspect="1"/>
          </p:cNvPicPr>
          <p:nvPr/>
        </p:nvPicPr>
        <p:blipFill rotWithShape="1">
          <a:blip r:embed="rId4"/>
          <a:srcRect l="9174" t="6051" r="9786" b="3507"/>
          <a:stretch/>
        </p:blipFill>
        <p:spPr>
          <a:xfrm>
            <a:off x="5654490" y="1511558"/>
            <a:ext cx="2223074" cy="2597520"/>
          </a:xfrm>
          <a:prstGeom prst="rect">
            <a:avLst/>
          </a:prstGeom>
        </p:spPr>
      </p:pic>
      <p:pic>
        <p:nvPicPr>
          <p:cNvPr id="11" name="Picture 12">
            <a:extLst>
              <a:ext uri="{FF2B5EF4-FFF2-40B4-BE49-F238E27FC236}">
                <a16:creationId xmlns:a16="http://schemas.microsoft.com/office/drawing/2014/main" id="{EEF3A5C5-BA5A-B175-7B16-3D97069CE18F}"/>
              </a:ext>
            </a:extLst>
          </p:cNvPr>
          <p:cNvPicPr>
            <a:picLocks noChangeAspect="1"/>
          </p:cNvPicPr>
          <p:nvPr/>
        </p:nvPicPr>
        <p:blipFill rotWithShape="1">
          <a:blip r:embed="rId5"/>
          <a:srcRect l="-851" t="16341" r="-3404" b="20245"/>
          <a:stretch/>
        </p:blipFill>
        <p:spPr>
          <a:xfrm>
            <a:off x="670825" y="1505293"/>
            <a:ext cx="2053504" cy="26009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p:nvPr>
        </p:nvSpPr>
        <p:spPr/>
        <p:txBody>
          <a:bodyPr/>
          <a:lstStyle/>
          <a:p>
            <a:pPr lvl="0"/>
            <a:r>
              <a:rPr lang="en-IN"/>
              <a:t>PROBLEM STATEMENT</a:t>
            </a:r>
          </a:p>
        </p:txBody>
      </p:sp>
      <p:sp>
        <p:nvSpPr>
          <p:cNvPr id="566" name="Google Shape;566;p30"/>
          <p:cNvSpPr txBox="1">
            <a:spLocks noGrp="1"/>
          </p:cNvSpPr>
          <p:nvPr>
            <p:ph type="subTitle" idx="4294967295"/>
          </p:nvPr>
        </p:nvSpPr>
        <p:spPr>
          <a:xfrm>
            <a:off x="311700" y="1542288"/>
            <a:ext cx="8417772" cy="3450335"/>
          </a:xfrm>
        </p:spPr>
        <p:txBody>
          <a:bodyPr/>
          <a:lstStyle/>
          <a:p>
            <a:pPr lvl="0"/>
            <a:r>
              <a:rPr lang="en-US" sz="1600"/>
              <a:t>Career Counselling is the most important thing in any student’s life. It helps him/her to select a path of life how he wants to pursue his life and earn money and have a good standard of life. Students need to explore today what they really want to do in future. They need to clarify whether they should follow the opinion of their father or mother, follow their friends or should they follow their own dream career. </a:t>
            </a:r>
          </a:p>
          <a:p>
            <a:pPr marL="114300" lvl="0" indent="0">
              <a:buNone/>
            </a:pPr>
            <a:endParaRPr lang="en-IN" sz="1600"/>
          </a:p>
          <a:p>
            <a:pPr lvl="0"/>
            <a:r>
              <a:rPr lang="en-US" sz="1600"/>
              <a:t>But only counselling is not enough  but one also need to be analyze  his/her growth during the polishing of their career. It is also important to analyze the progress of the user at each and every step .</a:t>
            </a:r>
          </a:p>
          <a:p>
            <a:pPr marL="114300" lvl="0" indent="0">
              <a:buNone/>
            </a:pPr>
            <a:endParaRPr lang="en-IN" sz="1600"/>
          </a:p>
          <a:p>
            <a:pPr lvl="0"/>
            <a:r>
              <a:rPr lang="en-US" sz="1600"/>
              <a:t> It is important to get reminders to maintain consistency of the user to excel in his/her career field.</a:t>
            </a:r>
            <a:endParaRPr lang="en-IN" sz="160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499"/>
            <a:ext cx="3530400" cy="4795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FFFFF"/>
                </a:solidFill>
              </a:rPr>
              <a:t>ABOUT THE PROJECT</a:t>
            </a:r>
            <a:endParaRPr>
              <a:solidFill>
                <a:srgbClr val="FFFFFF"/>
              </a:solidFill>
            </a:endParaRPr>
          </a:p>
        </p:txBody>
      </p:sp>
      <p:sp>
        <p:nvSpPr>
          <p:cNvPr id="297" name="Google Shape;297;p26"/>
          <p:cNvSpPr txBox="1">
            <a:spLocks noGrp="1"/>
          </p:cNvSpPr>
          <p:nvPr>
            <p:ph type="subTitle" idx="1"/>
          </p:nvPr>
        </p:nvSpPr>
        <p:spPr>
          <a:xfrm>
            <a:off x="4893700" y="2364276"/>
            <a:ext cx="3457500" cy="2461724"/>
          </a:xfrm>
          <a:prstGeom prst="rect">
            <a:avLst/>
          </a:prstGeom>
        </p:spPr>
        <p:txBody>
          <a:bodyPr spcFirstLastPara="1" wrap="square" lIns="91425" tIns="91425" rIns="91425" bIns="91425" anchor="t" anchorCtr="0">
            <a:noAutofit/>
          </a:bodyPr>
          <a:lstStyle/>
          <a:p>
            <a:r>
              <a:rPr lang="en-US"/>
              <a:t>Our project includes a learning website which</a:t>
            </a:r>
          </a:p>
          <a:p>
            <a:r>
              <a:rPr lang="en-US"/>
              <a:t>would help the students to explore their interested</a:t>
            </a:r>
          </a:p>
          <a:p>
            <a:r>
              <a:rPr lang="en-US"/>
              <a:t>domain and professionals to get expertise in their</a:t>
            </a:r>
          </a:p>
          <a:p>
            <a:r>
              <a:rPr lang="en-US"/>
              <a:t>own domain through our recommended courses</a:t>
            </a:r>
          </a:p>
          <a:p>
            <a:r>
              <a:rPr lang="en-US"/>
              <a:t>and consistency analyzing feature.</a:t>
            </a:r>
            <a:endParaRPr lang="en-IN"/>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OBJECTIVE</a:t>
            </a:r>
            <a:endParaRPr>
              <a:solidFill>
                <a:srgbClr val="FFFFFF"/>
              </a:solidFill>
            </a:endParaRPr>
          </a:p>
        </p:txBody>
      </p:sp>
      <p:sp>
        <p:nvSpPr>
          <p:cNvPr id="623" name="Google Shape;623;p32"/>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p>
            <a:pPr marL="0" indent="0"/>
            <a:r>
              <a:rPr lang="en-US">
                <a:solidFill>
                  <a:schemeClr val="tx1"/>
                </a:solidFill>
              </a:rPr>
              <a:t>To obtain a full time position in a reputed company/organization</a:t>
            </a:r>
            <a:r>
              <a:rPr lang="en-US"/>
              <a:t>.</a:t>
            </a:r>
            <a:endParaRPr lang="en-IN"/>
          </a:p>
          <a:p>
            <a:pPr marL="0" lvl="0" indent="0" algn="ctr" rtl="0">
              <a:spcBef>
                <a:spcPts val="0"/>
              </a:spcBef>
              <a:spcAft>
                <a:spcPts val="0"/>
              </a:spcAft>
              <a:buNone/>
            </a:pPr>
            <a:endParaRPr>
              <a:solidFill>
                <a:srgbClr val="0E2A47"/>
              </a:solidFill>
            </a:endParaRPr>
          </a:p>
        </p:txBody>
      </p:sp>
      <p:sp>
        <p:nvSpPr>
          <p:cNvPr id="624" name="Google Shape;624;p32"/>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a:solidFill>
                  <a:schemeClr val="tx1"/>
                </a:solidFill>
              </a:rPr>
              <a:t>To provide proper guidance from choosing the career to successfully fulfilling it</a:t>
            </a:r>
            <a:endParaRPr>
              <a:solidFill>
                <a:schemeClr val="tx1"/>
              </a:solidFill>
            </a:endParaRPr>
          </a:p>
          <a:p>
            <a:pPr marL="0" lvl="0" indent="0" algn="ctr" rtl="0">
              <a:spcBef>
                <a:spcPts val="0"/>
              </a:spcBef>
              <a:spcAft>
                <a:spcPts val="0"/>
              </a:spcAft>
              <a:buNone/>
            </a:pPr>
            <a:endParaRPr>
              <a:solidFill>
                <a:srgbClr val="0E2A47"/>
              </a:solidFill>
            </a:endParaRPr>
          </a:p>
        </p:txBody>
      </p:sp>
      <p:sp>
        <p:nvSpPr>
          <p:cNvPr id="626" name="Google Shape;626;p32"/>
          <p:cNvSpPr txBox="1">
            <a:spLocks noGrp="1"/>
          </p:cNvSpPr>
          <p:nvPr>
            <p:ph type="subTitle" idx="3"/>
          </p:nvPr>
        </p:nvSpPr>
        <p:spPr>
          <a:xfrm>
            <a:off x="1707794" y="3891050"/>
            <a:ext cx="1394100" cy="632750"/>
          </a:xfrm>
          <a:prstGeom prst="rect">
            <a:avLst/>
          </a:prstGeom>
        </p:spPr>
        <p:txBody>
          <a:bodyPr spcFirstLastPara="1" wrap="square" lIns="91425" tIns="91425" rIns="91425" bIns="91425" anchor="t" anchorCtr="0">
            <a:noAutofit/>
          </a:bodyPr>
          <a:lstStyle/>
          <a:p>
            <a:pPr marL="0" indent="0"/>
            <a:r>
              <a:rPr lang="en-US">
                <a:solidFill>
                  <a:schemeClr val="tx1"/>
                </a:solidFill>
              </a:rPr>
              <a:t>To maintain the consistency of the student in the path of his/her career</a:t>
            </a:r>
            <a:r>
              <a:rPr lang="en-US"/>
              <a:t>.</a:t>
            </a:r>
            <a:endParaRPr lang="en-IN"/>
          </a:p>
          <a:p>
            <a:pPr marL="0" lvl="0" indent="0" algn="ctr" rtl="0">
              <a:spcBef>
                <a:spcPts val="0"/>
              </a:spcBef>
              <a:spcAft>
                <a:spcPts val="0"/>
              </a:spcAft>
              <a:buNone/>
            </a:pPr>
            <a:endParaRPr>
              <a:solidFill>
                <a:srgbClr val="0E2A47"/>
              </a:solidFill>
              <a:latin typeface="Roboto Light"/>
              <a:ea typeface="Roboto Light"/>
              <a:cs typeface="Roboto Light"/>
              <a:sym typeface="Roboto Light"/>
            </a:endParaRPr>
          </a:p>
        </p:txBody>
      </p:sp>
      <p:sp>
        <p:nvSpPr>
          <p:cNvPr id="627" name="Google Shape;627;p32"/>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POSITIONING</a:t>
            </a:r>
            <a:endParaRPr>
              <a:solidFill>
                <a:srgbClr val="0E2A47"/>
              </a:solidFill>
            </a:endParaRPr>
          </a:p>
        </p:txBody>
      </p:sp>
      <p:sp>
        <p:nvSpPr>
          <p:cNvPr id="628" name="Google Shape;628;p32"/>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EXPANSION</a:t>
            </a:r>
            <a:endParaRPr>
              <a:solidFill>
                <a:srgbClr val="0E2A47"/>
              </a:solidFill>
            </a:endParaRPr>
          </a:p>
        </p:txBody>
      </p:sp>
      <p:sp>
        <p:nvSpPr>
          <p:cNvPr id="629" name="Google Shape;629;p32"/>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USABILITY</a:t>
            </a:r>
            <a:endParaRPr>
              <a:solidFill>
                <a:srgbClr val="0E2A47"/>
              </a:solidFill>
            </a:endParaRPr>
          </a:p>
        </p:txBody>
      </p:sp>
      <p:sp>
        <p:nvSpPr>
          <p:cNvPr id="630" name="Google Shape;630;p32"/>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2"/>
          <p:cNvGrpSpPr/>
          <p:nvPr/>
        </p:nvGrpSpPr>
        <p:grpSpPr>
          <a:xfrm>
            <a:off x="4342178" y="1966607"/>
            <a:ext cx="459642" cy="459463"/>
            <a:chOff x="3671350" y="1353725"/>
            <a:chExt cx="1924800" cy="1924050"/>
          </a:xfrm>
        </p:grpSpPr>
        <p:sp>
          <p:nvSpPr>
            <p:cNvPr id="63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6502888" y="1657346"/>
            <a:ext cx="472533" cy="473852"/>
            <a:chOff x="1869175" y="3274825"/>
            <a:chExt cx="1567275" cy="1571650"/>
          </a:xfrm>
        </p:grpSpPr>
        <p:sp>
          <p:nvSpPr>
            <p:cNvPr id="640" name="Google Shape;640;p32"/>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2218390" y="2304852"/>
            <a:ext cx="372883" cy="543742"/>
            <a:chOff x="2070550" y="767325"/>
            <a:chExt cx="1106150" cy="1613000"/>
          </a:xfrm>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METHODLOGY</a:t>
            </a:r>
            <a:endParaRPr/>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3" name="Diagram 2">
            <a:extLst>
              <a:ext uri="{FF2B5EF4-FFF2-40B4-BE49-F238E27FC236}">
                <a16:creationId xmlns:a16="http://schemas.microsoft.com/office/drawing/2014/main" id="{F1E11527-9177-72AB-E5D7-5619FE581269}"/>
              </a:ext>
            </a:extLst>
          </p:cNvPr>
          <p:cNvGraphicFramePr/>
          <p:nvPr>
            <p:extLst>
              <p:ext uri="{D42A27DB-BD31-4B8C-83A1-F6EECF244321}">
                <p14:modId xmlns:p14="http://schemas.microsoft.com/office/powerpoint/2010/main" val="907119013"/>
              </p:ext>
            </p:extLst>
          </p:nvPr>
        </p:nvGraphicFramePr>
        <p:xfrm>
          <a:off x="718457" y="1451428"/>
          <a:ext cx="7692572" cy="3268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       THANKS!</a:t>
            </a:r>
            <a:endParaRPr/>
          </a:p>
        </p:txBody>
      </p:sp>
      <p:sp>
        <p:nvSpPr>
          <p:cNvPr id="1127" name="Google Shape;1127;p40"/>
          <p:cNvSpPr txBox="1">
            <a:spLocks noGrp="1"/>
          </p:cNvSpPr>
          <p:nvPr>
            <p:ph type="subTitle" idx="1"/>
          </p:nvPr>
        </p:nvSpPr>
        <p:spPr>
          <a:xfrm>
            <a:off x="4677845" y="2421699"/>
            <a:ext cx="4556096" cy="21512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Does anyone have any question?</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s" sz="1000">
                <a:uFill>
                  <a:noFill/>
                </a:uFill>
                <a:hlinkClick r:id="rId3"/>
              </a:rPr>
              <a:t>addyouremail@freepik.com</a:t>
            </a:r>
            <a:endParaRPr sz="1000"/>
          </a:p>
          <a:p>
            <a:pPr marL="0" lvl="0" indent="0" algn="l" rtl="0">
              <a:spcBef>
                <a:spcPts val="0"/>
              </a:spcBef>
              <a:spcAft>
                <a:spcPts val="0"/>
              </a:spcAft>
              <a:buNone/>
            </a:pPr>
            <a:r>
              <a:rPr lang="es" sz="1000"/>
              <a:t>+91 620 421 838</a:t>
            </a:r>
            <a:endParaRPr sz="1000"/>
          </a:p>
          <a:p>
            <a:pPr marL="0" lvl="0" indent="0" algn="l" rtl="0">
              <a:spcBef>
                <a:spcPts val="0"/>
              </a:spcBef>
              <a:spcAft>
                <a:spcPts val="0"/>
              </a:spcAft>
              <a:buNone/>
            </a:pPr>
            <a:r>
              <a:rPr lang="es" sz="1000"/>
              <a:t>yourcompany.com</a:t>
            </a:r>
            <a:endParaRPr sz="1000"/>
          </a:p>
        </p:txBody>
      </p:sp>
      <p:grpSp>
        <p:nvGrpSpPr>
          <p:cNvPr id="1128" name="Google Shape;1128;p40"/>
          <p:cNvGrpSpPr/>
          <p:nvPr/>
        </p:nvGrpSpPr>
        <p:grpSpPr>
          <a:xfrm flipH="1">
            <a:off x="-3152647" y="-117294"/>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763313" y="3538361"/>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5026602" y="3539692"/>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10" y="1863909"/>
              <a:ext cx="116623" cy="116560"/>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5289877" y="3523238"/>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WEB PROPOSAL</vt:lpstr>
      <vt:lpstr>CONNECT CAREER</vt:lpstr>
      <vt:lpstr>TABLE OF CONTENTS</vt:lpstr>
      <vt:lpstr>THE TEAM</vt:lpstr>
      <vt:lpstr>PROBLEM STATEMENT</vt:lpstr>
      <vt:lpstr>ABOUT THE PROJECT</vt:lpstr>
      <vt:lpstr>OBJECTIVE</vt:lpstr>
      <vt:lpstr>METHODLOGY</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CAREER</dc:title>
  <dc:creator>yoo...</dc:creator>
  <cp:lastModifiedBy>Nikita Sharma</cp:lastModifiedBy>
  <cp:revision>2</cp:revision>
  <dcterms:modified xsi:type="dcterms:W3CDTF">2022-11-23T08:28:00Z</dcterms:modified>
</cp:coreProperties>
</file>