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087C89-BB6F-4BC3-A9CF-DCB10044AA3F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Соколович</a:t>
            </a:r>
            <a:r>
              <a:rPr lang="ru-RU" dirty="0"/>
              <a:t> </a:t>
            </a:r>
            <a:r>
              <a:rPr lang="en-US" dirty="0" smtClean="0"/>
              <a:t>&amp; </a:t>
            </a:r>
            <a:r>
              <a:rPr lang="ru-RU" dirty="0" err="1" smtClean="0"/>
              <a:t>Парахин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Основание для разработки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Проблема:</a:t>
            </a:r>
            <a:br>
              <a:rPr lang="ru-RU" dirty="0" smtClean="0"/>
            </a:br>
            <a:r>
              <a:rPr lang="ru-RU" dirty="0" smtClean="0"/>
              <a:t>Отсутствие удобного способа взаимодействия клиентов с компьютерным магазином через </a:t>
            </a:r>
            <a:r>
              <a:rPr lang="ru-RU" dirty="0" err="1" smtClean="0"/>
              <a:t>Telegram</a:t>
            </a:r>
            <a:r>
              <a:rPr lang="ru-RU" dirty="0" smtClean="0"/>
              <a:t>, где пользователи могут быстро получать информацию о товарах, оформлять заказы и получать поддержку.</a:t>
            </a:r>
          </a:p>
          <a:p>
            <a:r>
              <a:rPr lang="ru-RU" dirty="0" smtClean="0"/>
              <a:t>Цель:</a:t>
            </a:r>
            <a:br>
              <a:rPr lang="ru-RU" dirty="0" smtClean="0"/>
            </a:br>
            <a:r>
              <a:rPr lang="ru-RU" dirty="0" smtClean="0"/>
              <a:t>Создание Telegram-бота для автоматизации процессов продаж, консультаций и уведомлений клиентов компьютерного магазина.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разработки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Бот будет выполнять следующие функции:</a:t>
            </a:r>
          </a:p>
          <a:p>
            <a:r>
              <a:rPr lang="ru-RU" b="1" dirty="0"/>
              <a:t>Каталог товаров:</a:t>
            </a:r>
            <a:r>
              <a:rPr lang="ru-RU" dirty="0"/>
              <a:t> Просмотр категорий (видеокарты, процессоры и т.д.), фильтрация по параметрам (цена, бренд).</a:t>
            </a:r>
          </a:p>
          <a:p>
            <a:r>
              <a:rPr lang="ru-RU" b="1" dirty="0"/>
              <a:t>Корзина и заказы:</a:t>
            </a:r>
            <a:r>
              <a:rPr lang="ru-RU" dirty="0"/>
              <a:t> Добавление товаров, оформление заказа, выбор доставки.</a:t>
            </a:r>
          </a:p>
          <a:p>
            <a:r>
              <a:rPr lang="ru-RU" b="1" dirty="0"/>
              <a:t>Уведомления:</a:t>
            </a:r>
            <a:r>
              <a:rPr lang="ru-RU" dirty="0"/>
              <a:t> Статус заказа, акции, скидки.</a:t>
            </a:r>
          </a:p>
          <a:p>
            <a:r>
              <a:rPr lang="ru-RU" b="1" dirty="0"/>
              <a:t>Поддержка:</a:t>
            </a:r>
            <a:r>
              <a:rPr lang="ru-RU" dirty="0"/>
              <a:t> Чат с оператором, FAQ.</a:t>
            </a:r>
          </a:p>
          <a:p>
            <a:r>
              <a:rPr lang="ru-RU" b="1" dirty="0"/>
              <a:t>Интеграция с сайтом:</a:t>
            </a:r>
            <a:r>
              <a:rPr lang="ru-RU" dirty="0"/>
              <a:t> Синхронизация остатков товаров через API сайта.</a:t>
            </a:r>
          </a:p>
          <a:p>
            <a:r>
              <a:rPr lang="ru-RU" b="1" dirty="0"/>
              <a:t>Целевая аудитория: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Покупатели компьютерной техники, предпочитающие быстрый заказ через </a:t>
            </a:r>
            <a:r>
              <a:rPr lang="ru-RU" dirty="0" err="1"/>
              <a:t>Telegram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программной системе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Функциональные требования:</a:t>
            </a:r>
            <a:endParaRPr lang="ru-RU" dirty="0"/>
          </a:p>
          <a:p>
            <a:r>
              <a:rPr lang="ru-RU" dirty="0"/>
              <a:t>Регистрация/авторизация пользователя (возможно по номеру телефона).</a:t>
            </a:r>
          </a:p>
          <a:p>
            <a:r>
              <a:rPr lang="ru-RU" dirty="0"/>
              <a:t>Просмотр товаров с пагинацией и фильтрами.</a:t>
            </a:r>
          </a:p>
          <a:p>
            <a:r>
              <a:rPr lang="ru-RU" dirty="0"/>
              <a:t>Поиск по названию/характеристикам.</a:t>
            </a:r>
          </a:p>
          <a:p>
            <a:r>
              <a:rPr lang="ru-RU" dirty="0"/>
              <a:t>Система </a:t>
            </a:r>
            <a:r>
              <a:rPr lang="ru-RU" dirty="0" smtClean="0"/>
              <a:t>оплаты.</a:t>
            </a:r>
            <a:endParaRPr lang="ru-RU" dirty="0"/>
          </a:p>
          <a:p>
            <a:r>
              <a:rPr lang="ru-RU" dirty="0" err="1"/>
              <a:t>Админ-панель</a:t>
            </a:r>
            <a:r>
              <a:rPr lang="ru-RU" dirty="0"/>
              <a:t> для управления товарами/заказами (или интеграция с сайтом).</a:t>
            </a:r>
          </a:p>
          <a:p>
            <a:r>
              <a:rPr lang="ru-RU" b="1" dirty="0"/>
              <a:t>Нефункциональные требования:</a:t>
            </a:r>
            <a:endParaRPr lang="ru-RU" dirty="0"/>
          </a:p>
          <a:p>
            <a:r>
              <a:rPr lang="ru-RU" b="1" dirty="0"/>
              <a:t>Производительность:</a:t>
            </a:r>
            <a:r>
              <a:rPr lang="ru-RU" dirty="0"/>
              <a:t> Отклик бота ≤ 2 секунды.</a:t>
            </a:r>
          </a:p>
          <a:p>
            <a:r>
              <a:rPr lang="ru-RU" b="1" dirty="0"/>
              <a:t>Безопасность:</a:t>
            </a:r>
            <a:r>
              <a:rPr lang="ru-RU" dirty="0"/>
              <a:t> Шифрование данных пользователей, защита от спама.</a:t>
            </a:r>
          </a:p>
          <a:p>
            <a:r>
              <a:rPr lang="ru-RU" b="1" dirty="0" err="1"/>
              <a:t>Масштабируемость</a:t>
            </a:r>
            <a:r>
              <a:rPr lang="ru-RU" b="1" dirty="0"/>
              <a:t>:</a:t>
            </a:r>
            <a:r>
              <a:rPr lang="ru-RU" dirty="0"/>
              <a:t> Возможность добавления новых функций (например, рейтинги товаров).</a:t>
            </a:r>
          </a:p>
          <a:p>
            <a:r>
              <a:rPr lang="ru-RU" b="1" dirty="0"/>
              <a:t>Платформа:</a:t>
            </a:r>
            <a:r>
              <a:rPr lang="ru-RU" dirty="0"/>
              <a:t> </a:t>
            </a:r>
            <a:r>
              <a:rPr lang="ru-RU" dirty="0" err="1"/>
              <a:t>Python</a:t>
            </a:r>
            <a:r>
              <a:rPr lang="ru-RU" dirty="0"/>
              <a:t> 3.10+, библиотеки </a:t>
            </a:r>
            <a:r>
              <a:rPr lang="ru-RU" dirty="0" err="1"/>
              <a:t>python-telegram-bot</a:t>
            </a:r>
            <a:r>
              <a:rPr lang="ru-RU" dirty="0"/>
              <a:t>, </a:t>
            </a:r>
            <a:r>
              <a:rPr lang="ru-RU" dirty="0" err="1"/>
              <a:t>aiogram</a:t>
            </a:r>
            <a:r>
              <a:rPr lang="ru-RU" dirty="0"/>
              <a:t> или </a:t>
            </a:r>
            <a:r>
              <a:rPr lang="ru-RU" dirty="0" err="1"/>
              <a:t>TeleBot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входным и выходным данным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Входные данные:</a:t>
            </a:r>
            <a:endParaRPr lang="ru-RU" dirty="0"/>
          </a:p>
          <a:p>
            <a:r>
              <a:rPr lang="ru-RU" dirty="0"/>
              <a:t>Команды пользователя (например, /</a:t>
            </a:r>
            <a:r>
              <a:rPr lang="ru-RU" dirty="0" err="1"/>
              <a:t>start</a:t>
            </a:r>
            <a:r>
              <a:rPr lang="ru-RU" dirty="0"/>
              <a:t>, /</a:t>
            </a:r>
            <a:r>
              <a:rPr lang="ru-RU" dirty="0" err="1"/>
              <a:t>help</a:t>
            </a:r>
            <a:r>
              <a:rPr lang="ru-RU" dirty="0"/>
              <a:t>).</a:t>
            </a:r>
          </a:p>
          <a:p>
            <a:r>
              <a:rPr lang="ru-RU" dirty="0"/>
              <a:t>Текстовые запросы ("видеокарта RTX 4060").</a:t>
            </a:r>
          </a:p>
          <a:p>
            <a:r>
              <a:rPr lang="ru-RU" dirty="0" smtClean="0"/>
              <a:t>Данные </a:t>
            </a:r>
            <a:r>
              <a:rPr lang="ru-RU" dirty="0"/>
              <a:t>от API сайта (JSON с товарами).</a:t>
            </a:r>
          </a:p>
          <a:p>
            <a:r>
              <a:rPr lang="ru-RU" b="1" dirty="0"/>
              <a:t>Выходные данные:</a:t>
            </a:r>
            <a:endParaRPr lang="ru-RU" dirty="0"/>
          </a:p>
          <a:p>
            <a:r>
              <a:rPr lang="ru-RU" dirty="0"/>
              <a:t>Текстовые сообщения (описания товаров, инструкции).</a:t>
            </a:r>
          </a:p>
          <a:p>
            <a:r>
              <a:rPr lang="ru-RU" dirty="0" err="1"/>
              <a:t>Медиа</a:t>
            </a:r>
            <a:r>
              <a:rPr lang="ru-RU" dirty="0"/>
              <a:t> (фото товаров, PDF-чеки).</a:t>
            </a:r>
          </a:p>
          <a:p>
            <a:r>
              <a:rPr lang="ru-RU" dirty="0"/>
              <a:t>Клавиатуры </a:t>
            </a:r>
            <a:r>
              <a:rPr lang="ru-RU" dirty="0" smtClean="0"/>
              <a:t>(кнопки </a:t>
            </a:r>
            <a:r>
              <a:rPr lang="ru-RU" dirty="0"/>
              <a:t>для выбора действий).</a:t>
            </a:r>
          </a:p>
          <a:p>
            <a:r>
              <a:rPr lang="ru-RU" dirty="0"/>
              <a:t>Уведомления в реальном </a:t>
            </a:r>
            <a:r>
              <a:rPr lang="ru-RU" dirty="0" smtClean="0"/>
              <a:t>времени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</TotalTime>
  <Words>79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Техническое задание</vt:lpstr>
      <vt:lpstr>Основание для разработки </vt:lpstr>
      <vt:lpstr>Назначение разработки </vt:lpstr>
      <vt:lpstr>Требования к программной системе </vt:lpstr>
      <vt:lpstr>Требования к входным и выходным данным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admin</dc:creator>
  <cp:lastModifiedBy>admin</cp:lastModifiedBy>
  <cp:revision>1</cp:revision>
  <dcterms:created xsi:type="dcterms:W3CDTF">2025-04-10T12:50:27Z</dcterms:created>
  <dcterms:modified xsi:type="dcterms:W3CDTF">2025-04-10T12:56:26Z</dcterms:modified>
</cp:coreProperties>
</file>