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67" y="7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3DDC7-3B0A-4AE8-A6FD-9FCD6FB0C704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2B6E2-1DC3-43C9-B63C-8164E0725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9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2B6E2-1DC3-43C9-B63C-8164E07257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601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F087C89-BB6F-4BC3-A9CF-DCB10044AA3F}" type="datetimeFigureOut">
              <a:rPr lang="ru-RU" smtClean="0"/>
              <a:t>14.04.2025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236654CA-39CB-4CFA-A1FF-4265DB4B2154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Техническое задание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Соколович</a:t>
            </a:r>
            <a:r>
              <a:rPr lang="ru-RU" dirty="0"/>
              <a:t> </a:t>
            </a:r>
            <a:r>
              <a:rPr lang="en-US" dirty="0"/>
              <a:t>&amp; </a:t>
            </a:r>
            <a:r>
              <a:rPr lang="ru-RU" dirty="0" err="1"/>
              <a:t>Парахин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Основание для разработки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</a:t>
            </a:r>
            <a:br>
              <a:rPr lang="ru-RU" dirty="0"/>
            </a:br>
            <a:r>
              <a:rPr lang="ru-RU" dirty="0"/>
              <a:t>Отсутствие удобного способа взаимодействия клиентов с компьютерным магазином через </a:t>
            </a:r>
            <a:r>
              <a:rPr lang="ru-RU" dirty="0" err="1"/>
              <a:t>Telegram</a:t>
            </a:r>
            <a:r>
              <a:rPr lang="ru-RU" dirty="0"/>
              <a:t>, где пользователи могут быстро получать информацию о товарах, оформлять заказы и получать поддержку.</a:t>
            </a:r>
          </a:p>
          <a:p>
            <a:r>
              <a:rPr lang="ru-RU" dirty="0"/>
              <a:t>Цель:</a:t>
            </a:r>
            <a:br>
              <a:rPr lang="ru-RU" dirty="0"/>
            </a:br>
            <a:r>
              <a:rPr lang="ru-RU" dirty="0"/>
              <a:t>Создание Telegram-бота для автоматизации процессов продаж, консультаций и уведомлений клиентов компьютерного магазина.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Назначение разработки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Бот будет выполнять следующие функции:</a:t>
            </a:r>
          </a:p>
          <a:p>
            <a:r>
              <a:rPr lang="ru-RU" b="1" dirty="0"/>
              <a:t>Каталог товаров:</a:t>
            </a:r>
            <a:r>
              <a:rPr lang="ru-RU" dirty="0"/>
              <a:t> Просмотр категорий (видеокарты, процессоры и т.д.), фильтрация по параметрам (цена, бренд).</a:t>
            </a:r>
          </a:p>
          <a:p>
            <a:r>
              <a:rPr lang="ru-RU" b="1" dirty="0"/>
              <a:t>Корзина и заказы:</a:t>
            </a:r>
            <a:r>
              <a:rPr lang="ru-RU" dirty="0"/>
              <a:t> Добавление товаров, оформление заказа, выбор доставки.</a:t>
            </a:r>
          </a:p>
          <a:p>
            <a:r>
              <a:rPr lang="ru-RU" b="1" dirty="0"/>
              <a:t>Уведомления:</a:t>
            </a:r>
            <a:r>
              <a:rPr lang="ru-RU" dirty="0"/>
              <a:t> Статус заказа, акции, скидки.</a:t>
            </a:r>
          </a:p>
          <a:p>
            <a:r>
              <a:rPr lang="ru-RU" b="1" dirty="0"/>
              <a:t>Поддержка:</a:t>
            </a:r>
            <a:r>
              <a:rPr lang="ru-RU" dirty="0"/>
              <a:t> Чат с оператором, FAQ.</a:t>
            </a:r>
          </a:p>
          <a:p>
            <a:r>
              <a:rPr lang="ru-RU" b="1" dirty="0"/>
              <a:t>Интеграция с сайтом:</a:t>
            </a:r>
            <a:r>
              <a:rPr lang="ru-RU" dirty="0"/>
              <a:t> Синхронизация остатков товаров через API сайта.</a:t>
            </a:r>
          </a:p>
          <a:p>
            <a:r>
              <a:rPr lang="ru-RU" b="1" dirty="0"/>
              <a:t>Целевая аудитория:</a:t>
            </a:r>
            <a:br>
              <a:rPr lang="ru-RU" dirty="0"/>
            </a:br>
            <a:r>
              <a:rPr lang="ru-RU" dirty="0"/>
              <a:t>Покупатели компьютерной техники, предпочитающие быстрый заказ через </a:t>
            </a:r>
            <a:r>
              <a:rPr lang="ru-RU" dirty="0" err="1"/>
              <a:t>Telegram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44016"/>
          </a:xfrm>
        </p:spPr>
        <p:txBody>
          <a:bodyPr>
            <a:normAutofit fontScale="90000"/>
          </a:bodyPr>
          <a:lstStyle/>
          <a:p>
            <a:r>
              <a:rPr lang="ru-RU" sz="3100" dirty="0"/>
              <a:t>Требования к программной системе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8132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Функциональные требования:</a:t>
            </a:r>
            <a:endParaRPr lang="ru-RU" dirty="0"/>
          </a:p>
          <a:p>
            <a:r>
              <a:rPr lang="ru-RU" dirty="0"/>
              <a:t>Регистрация/авторизация пользователя (номер телефона, имя, адрес доставки).</a:t>
            </a:r>
          </a:p>
          <a:p>
            <a:r>
              <a:rPr lang="ru-RU" dirty="0"/>
              <a:t>Просмотр каталога товаров с пагинацией и фильтрами по категориям и названию</a:t>
            </a:r>
          </a:p>
          <a:p>
            <a:r>
              <a:rPr lang="ru-RU" dirty="0"/>
              <a:t>Возможность добавлять или удалять товары из корзины и просмотр итоговой суммы</a:t>
            </a:r>
          </a:p>
          <a:p>
            <a:r>
              <a:rPr lang="ru-RU" dirty="0"/>
              <a:t>Поиск по названию/характеристикам.</a:t>
            </a:r>
          </a:p>
          <a:p>
            <a:r>
              <a:rPr lang="ru-RU" dirty="0"/>
              <a:t>Система оплаты(выбор способа оплаты, И</a:t>
            </a:r>
            <a:r>
              <a:rPr lang="ru-RU" b="0" i="0" dirty="0">
                <a:effectLst/>
              </a:rPr>
              <a:t>нтеграция с платежным шлюзом</a:t>
            </a:r>
            <a:r>
              <a:rPr lang="ru-RU" dirty="0"/>
              <a:t>).</a:t>
            </a:r>
          </a:p>
          <a:p>
            <a:r>
              <a:rPr lang="ru-RU" dirty="0"/>
              <a:t>Админ-панель для управления товарами/заказами (или интеграция с сайтом) (просмотр текущих и завершенных заказов).</a:t>
            </a:r>
          </a:p>
          <a:p>
            <a:r>
              <a:rPr lang="ru-RU" dirty="0"/>
              <a:t>Система уведомлений(о статусе заказа, акциях и скидках)</a:t>
            </a:r>
          </a:p>
          <a:p>
            <a:r>
              <a:rPr lang="ru-RU" b="1" dirty="0"/>
              <a:t>Административные требования</a:t>
            </a:r>
            <a:r>
              <a:rPr lang="ru-RU" dirty="0"/>
              <a:t>:</a:t>
            </a:r>
          </a:p>
          <a:p>
            <a:r>
              <a:rPr lang="ru-RU" b="0" i="0" dirty="0">
                <a:effectLst/>
              </a:rPr>
              <a:t>Управление товарами (добавление, редактирование, удаление).</a:t>
            </a:r>
          </a:p>
          <a:p>
            <a:r>
              <a:rPr lang="ru-RU" b="0" i="0" dirty="0">
                <a:effectLst/>
              </a:rPr>
              <a:t>Просмотр статистики (количество заказов, выручка).</a:t>
            </a:r>
          </a:p>
          <a:p>
            <a:r>
              <a:rPr lang="ru-RU" b="0" i="0" dirty="0">
                <a:effectLst/>
              </a:rPr>
              <a:t>Ручное изменение статуса заказа.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входным и выходным данным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Входные данные:</a:t>
            </a:r>
            <a:endParaRPr lang="ru-RU" dirty="0"/>
          </a:p>
          <a:p>
            <a:r>
              <a:rPr lang="ru-RU" dirty="0"/>
              <a:t>Команды пользователя (например, /</a:t>
            </a:r>
            <a:r>
              <a:rPr lang="ru-RU" dirty="0" err="1"/>
              <a:t>start</a:t>
            </a:r>
            <a:r>
              <a:rPr lang="ru-RU" dirty="0"/>
              <a:t>, /</a:t>
            </a:r>
            <a:r>
              <a:rPr lang="ru-RU" dirty="0" err="1"/>
              <a:t>help</a:t>
            </a:r>
            <a:r>
              <a:rPr lang="ru-RU" dirty="0"/>
              <a:t>).</a:t>
            </a:r>
          </a:p>
          <a:p>
            <a:r>
              <a:rPr lang="ru-RU" dirty="0"/>
              <a:t>Текстовые запросы ("видеокарта RTX 4060").</a:t>
            </a:r>
          </a:p>
          <a:p>
            <a:r>
              <a:rPr lang="ru-RU" dirty="0"/>
              <a:t>Данные от API сайта (JSON с товарами).</a:t>
            </a:r>
          </a:p>
          <a:p>
            <a:r>
              <a:rPr lang="ru-RU" b="0" i="0" dirty="0">
                <a:effectLst/>
                <a:latin typeface="DeepSeek-CJK-patch"/>
              </a:rPr>
              <a:t>Информация о заказах (статус, сумма, пользователь).</a:t>
            </a:r>
          </a:p>
          <a:p>
            <a:endParaRPr lang="ru-RU" dirty="0"/>
          </a:p>
          <a:p>
            <a:r>
              <a:rPr lang="ru-RU" b="1" dirty="0"/>
              <a:t>Выходные данные:</a:t>
            </a:r>
            <a:endParaRPr lang="ru-RU" dirty="0"/>
          </a:p>
          <a:p>
            <a:r>
              <a:rPr lang="ru-RU" dirty="0"/>
              <a:t>Текстовые сообщения (описания товаров, инструкции).</a:t>
            </a:r>
          </a:p>
          <a:p>
            <a:r>
              <a:rPr lang="ru-RU" dirty="0" err="1"/>
              <a:t>Медиа</a:t>
            </a:r>
            <a:r>
              <a:rPr lang="ru-RU" dirty="0"/>
              <a:t> (фото товаров, PDF-чеки).</a:t>
            </a:r>
          </a:p>
          <a:p>
            <a:r>
              <a:rPr lang="ru-RU" dirty="0"/>
              <a:t>Клавиатуры (кнопки для выбора действий).</a:t>
            </a:r>
          </a:p>
          <a:p>
            <a:r>
              <a:rPr lang="ru-RU" dirty="0"/>
              <a:t>Уведомления в реальном времени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B49FD-6A1B-1A2A-83B1-ECFA4F84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пользователя к интерфейсу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43C72F-197F-F520-0899-E50E0A57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Главное меню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 кнопки "Каталог", "Корзина", "Мои заказы", "Поддержка".</a:t>
            </a: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Формат сообщений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lvl="1"/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Товары отображаются с фото, названием, ценой и кнопкой "В корзину".</a:t>
            </a:r>
          </a:p>
          <a:p>
            <a:pPr lvl="1"/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Чек после оплаты в формате PDF.</a:t>
            </a:r>
          </a:p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Интерактивные элементы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lvl="1"/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Inline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-кнопки для навигации по категориям.</a:t>
            </a:r>
          </a:p>
          <a:p>
            <a:pPr lvl="1"/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Кнопки "Назад" и "В главное меню".</a:t>
            </a:r>
          </a:p>
        </p:txBody>
      </p:sp>
    </p:spTree>
    <p:extLst>
      <p:ext uri="{BB962C8B-B14F-4D97-AF65-F5344CB8AC3E}">
        <p14:creationId xmlns:p14="http://schemas.microsoft.com/office/powerpoint/2010/main" val="26449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B4351-B98A-CE4A-1401-A6938715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1F8DC6-375F-CC80-6E57-AC750694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Нефункциональные требования:</a:t>
            </a:r>
            <a:endParaRPr lang="ru-RU" dirty="0"/>
          </a:p>
          <a:p>
            <a:r>
              <a:rPr lang="ru-RU" b="1" dirty="0"/>
              <a:t>Производительность:</a:t>
            </a:r>
            <a:r>
              <a:rPr lang="ru-RU" dirty="0"/>
              <a:t> Отклик бота ≤ 2 секунды, </a:t>
            </a:r>
            <a:r>
              <a:rPr lang="ru-RU" b="0" i="0" dirty="0">
                <a:effectLst/>
                <a:latin typeface="DeepSeek-CJK-patch"/>
              </a:rPr>
              <a:t>Поддержка до 1000 одновременных пользователей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r>
              <a:rPr lang="ru-RU" dirty="0"/>
              <a:t>Интеграции:</a:t>
            </a:r>
          </a:p>
          <a:p>
            <a:pPr lvl="1"/>
            <a:r>
              <a:rPr lang="ru-RU" b="0" i="0" dirty="0">
                <a:effectLst/>
                <a:latin typeface="DeepSeek-CJK-patch"/>
              </a:rPr>
              <a:t>Платежная система (Ю</a:t>
            </a:r>
            <a:r>
              <a:rPr lang="en-US" b="0" i="0" dirty="0">
                <a:effectLst/>
                <a:latin typeface="DeepSeek-CJK-patch"/>
              </a:rPr>
              <a:t>Kassa/Stripe).</a:t>
            </a:r>
          </a:p>
          <a:p>
            <a:pPr lvl="1"/>
            <a:r>
              <a:rPr lang="ru-RU" b="0" i="0" dirty="0">
                <a:effectLst/>
                <a:latin typeface="DeepSeek-CJK-patch"/>
              </a:rPr>
              <a:t>Сервис доставки (например, СДЭК).</a:t>
            </a:r>
            <a:endParaRPr lang="ru-RU" dirty="0"/>
          </a:p>
          <a:p>
            <a:r>
              <a:rPr lang="ru-RU" b="1" dirty="0"/>
              <a:t>Безопасность:</a:t>
            </a:r>
            <a:r>
              <a:rPr lang="ru-RU" dirty="0"/>
              <a:t> Шифрование данных пользователей, защита от спама, </a:t>
            </a:r>
            <a:r>
              <a:rPr lang="ru-RU" b="0" i="0" dirty="0">
                <a:effectLst/>
                <a:latin typeface="DeepSeek-CJK-patch"/>
              </a:rPr>
              <a:t>Защита от SQL-инъекций и </a:t>
            </a:r>
            <a:r>
              <a:rPr lang="ru-RU" b="0" i="0" dirty="0" err="1">
                <a:effectLst/>
                <a:latin typeface="DeepSeek-CJK-patch"/>
              </a:rPr>
              <a:t>DDoS</a:t>
            </a:r>
            <a:r>
              <a:rPr lang="ru-RU" b="0" i="0" dirty="0">
                <a:effectLst/>
                <a:latin typeface="DeepSeek-CJK-patch"/>
              </a:rPr>
              <a:t>-атак.</a:t>
            </a:r>
          </a:p>
          <a:p>
            <a:endParaRPr lang="ru-RU" dirty="0"/>
          </a:p>
          <a:p>
            <a:r>
              <a:rPr lang="ru-RU" b="1" dirty="0"/>
              <a:t>Масштабируемость:</a:t>
            </a:r>
            <a:r>
              <a:rPr lang="ru-RU" dirty="0"/>
              <a:t> Возможность добавления новых функций (например, рейтинги товаров).</a:t>
            </a:r>
          </a:p>
          <a:p>
            <a:r>
              <a:rPr lang="ru-RU" b="1" dirty="0"/>
              <a:t>Платформа:</a:t>
            </a:r>
            <a:r>
              <a:rPr lang="ru-RU" dirty="0"/>
              <a:t> Python 3.10+, библиотеки </a:t>
            </a:r>
            <a:r>
              <a:rPr lang="ru-RU" dirty="0" err="1"/>
              <a:t>python-telegram-bot</a:t>
            </a:r>
            <a:r>
              <a:rPr lang="ru-RU" dirty="0"/>
              <a:t>, </a:t>
            </a:r>
            <a:r>
              <a:rPr lang="ru-RU" dirty="0" err="1"/>
              <a:t>aiogram</a:t>
            </a:r>
            <a:r>
              <a:rPr lang="ru-RU" dirty="0"/>
              <a:t> или </a:t>
            </a:r>
            <a:r>
              <a:rPr lang="ru-RU" dirty="0" err="1"/>
              <a:t>TeleBot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76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5E844-0C20-34E8-A738-2398E054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оформлению документации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9EB656-B713-A623-8694-C5715EFC7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Техническая документация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DeepSeek-CJK-patch"/>
              </a:rPr>
              <a:t>Описание архитектуры бота.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DeepSeek-CJK-patch"/>
              </a:rPr>
              <a:t>API-документация для интеграций.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Руководство пользователя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DeepSeek-CJK-patch"/>
              </a:rPr>
              <a:t>Инструкция по использованию бота (скриншоты, примеры команд).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DeepSeek-CJK-patch"/>
              </a:rPr>
              <a:t>Руководство администратора</a:t>
            </a:r>
            <a:r>
              <a:rPr lang="ru-RU" b="0" i="0" dirty="0">
                <a:effectLst/>
                <a:latin typeface="DeepSeek-CJK-patch"/>
              </a:rPr>
              <a:t>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DeepSeek-CJK-patch"/>
              </a:rPr>
              <a:t>Настройка товаров, управление заказами.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DeepSeek-CJK-patch"/>
              </a:rPr>
              <a:t>Инструкция по обновлению бота.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538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</TotalTime>
  <Words>515</Words>
  <Application>Microsoft Office PowerPoint</Application>
  <PresentationFormat>Экран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</vt:lpstr>
      <vt:lpstr>Book Antiqua</vt:lpstr>
      <vt:lpstr>Calibri</vt:lpstr>
      <vt:lpstr>DeepSeek-CJK-patch</vt:lpstr>
      <vt:lpstr>Lucida Sans</vt:lpstr>
      <vt:lpstr>Times New Roman</vt:lpstr>
      <vt:lpstr>Wingdings</vt:lpstr>
      <vt:lpstr>Wingdings 2</vt:lpstr>
      <vt:lpstr>Wingdings 3</vt:lpstr>
      <vt:lpstr>Апекс</vt:lpstr>
      <vt:lpstr>Техническое задание</vt:lpstr>
      <vt:lpstr>Основание для разработки </vt:lpstr>
      <vt:lpstr>Назначение разработки </vt:lpstr>
      <vt:lpstr>Требования к программной системе </vt:lpstr>
      <vt:lpstr>Требования к входным и выходным данным </vt:lpstr>
      <vt:lpstr>Требования пользователя к интерфейсу</vt:lpstr>
      <vt:lpstr>Прочие требования</vt:lpstr>
      <vt:lpstr>Требования к оформлению документации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Техническое задание</dc:title>
  <dc:creator>admin</dc:creator>
  <cp:lastModifiedBy>Александр Парахин</cp:lastModifiedBy>
  <cp:revision>12</cp:revision>
  <dcterms:created xsi:type="dcterms:W3CDTF">2025-04-10T12:50:27Z</dcterms:created>
  <dcterms:modified xsi:type="dcterms:W3CDTF">2025-04-14T15:20:01Z</dcterms:modified>
</cp:coreProperties>
</file>