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2" r:id="rId14"/>
    <p:sldId id="2146847061" r:id="rId15"/>
    <p:sldId id="2146847055" r:id="rId16"/>
    <p:sldId id="2146847059" r:id="rId17"/>
    <p:sldId id="2146847069" r:id="rId18"/>
    <p:sldId id="2146847070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47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Nutrition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Nikita Nagnath Kendre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Faculty name : Aman Shrivastava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DES Pune University ,Pune 					(Computer Science 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AI Nutrition Assistant</a:t>
            </a:r>
            <a:r>
              <a:rPr lang="en-US" sz="2800" dirty="0"/>
              <a:t> bridges the gap between </a:t>
            </a:r>
            <a:r>
              <a:rPr lang="en-US" sz="2800" b="1" dirty="0"/>
              <a:t>generic diet apps and in-person nutrition counselling</a:t>
            </a:r>
            <a:r>
              <a:rPr lang="en-US" sz="2800" dirty="0"/>
              <a:t>. It provides </a:t>
            </a:r>
            <a:r>
              <a:rPr lang="en-US" sz="2800" b="1" dirty="0"/>
              <a:t>personalized, adaptive, and culturally aware nutrition plans</a:t>
            </a:r>
            <a:r>
              <a:rPr lang="en-US" sz="2800" dirty="0"/>
              <a:t> that are </a:t>
            </a:r>
            <a:r>
              <a:rPr lang="en-US" sz="2800" b="1" dirty="0"/>
              <a:t>explainable, scalable, and accessible</a:t>
            </a:r>
            <a:r>
              <a:rPr lang="en-US" sz="2800" dirty="0"/>
              <a:t>—making nutrition guidance smarter and more impactful.</a:t>
            </a:r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https://eu-gb.dataplatform.cloud.ibm.com/ml-runtime/deployments/6e51cd37-fe30-4ce6-a2ca-0980d972a008/chat?space_id=983615e8-fc66-4e8c-b8d2-a1142ef9fe26&amp;context=wx&amp;flush=true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Integration with </a:t>
            </a:r>
            <a:r>
              <a:rPr lang="en-US" sz="2800" b="1" dirty="0"/>
              <a:t>wearables</a:t>
            </a:r>
            <a:r>
              <a:rPr lang="en-US" sz="2800" dirty="0"/>
              <a:t> (fitness trackers, smartwatches)</a:t>
            </a:r>
          </a:p>
          <a:p>
            <a:r>
              <a:rPr lang="en-US" sz="2800" dirty="0"/>
              <a:t>Integrate with </a:t>
            </a:r>
            <a:r>
              <a:rPr lang="en-US" sz="2800" b="1" dirty="0"/>
              <a:t>Core Banking Systems</a:t>
            </a:r>
            <a:r>
              <a:rPr lang="en-US" sz="2800" dirty="0"/>
              <a:t> for real-time data</a:t>
            </a:r>
          </a:p>
          <a:p>
            <a:r>
              <a:rPr lang="en-US" sz="2800" dirty="0"/>
              <a:t>Expansion of </a:t>
            </a:r>
            <a:r>
              <a:rPr lang="en-US" sz="2800" b="1" dirty="0"/>
              <a:t>multilingual &amp; cultural food databases</a:t>
            </a:r>
          </a:p>
          <a:p>
            <a:r>
              <a:rPr lang="en-IN" sz="2800" dirty="0"/>
              <a:t>Integration with </a:t>
            </a:r>
            <a:r>
              <a:rPr lang="en-IN" sz="2800" b="1" dirty="0"/>
              <a:t>telemedicine platforms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33550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D41F719-C5F0-69E5-9A21-3699DEA09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418" y="1301750"/>
            <a:ext cx="7539164" cy="4673600"/>
          </a:xfrm>
        </p:spPr>
      </p:pic>
    </p:spTree>
    <p:extLst>
      <p:ext uri="{BB962C8B-B14F-4D97-AF65-F5344CB8AC3E}">
        <p14:creationId xmlns:p14="http://schemas.microsoft.com/office/powerpoint/2010/main" val="2119013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421B7-4D58-4042-DA26-97F91360C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40" y="1232452"/>
            <a:ext cx="8832026" cy="524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75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2400" dirty="0"/>
              <a:t>Nutrition Agent </a:t>
            </a:r>
          </a:p>
          <a:p>
            <a:r>
              <a:rPr lang="en-US" sz="2400" dirty="0"/>
              <a:t>The Challenge - In an era where health awareness is growing, individuals increasingly seek personalized nutrition guidance. However, most existing tools provide generic diet plans, lack real-time adaptability, and fail to consider a person's holistic lifestyle, cultural preferences, allergies, and evolving health conditions. Furthermore, dieticians and nutritionists face limitations in scaling personalized consultations due to time and resource constraints. 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/>
              <a:t>IBM </a:t>
            </a:r>
            <a:r>
              <a:rPr lang="en-US" sz="2400" b="1" dirty="0" err="1"/>
              <a:t>Watsonx</a:t>
            </a:r>
            <a:r>
              <a:rPr lang="en-US" sz="2400" b="1" dirty="0"/>
              <a:t> Assistant</a:t>
            </a:r>
            <a:r>
              <a:rPr lang="en-US" sz="2400" dirty="0"/>
              <a:t> (</a:t>
            </a:r>
            <a:r>
              <a:rPr lang="en-US" sz="2400" dirty="0" err="1"/>
              <a:t>ChatBot</a:t>
            </a:r>
            <a:r>
              <a:rPr lang="en-US" sz="2400" dirty="0"/>
              <a:t> creation &amp; conversation flow)</a:t>
            </a:r>
          </a:p>
          <a:p>
            <a:r>
              <a:rPr lang="en-US" sz="2400" b="1" dirty="0"/>
              <a:t>IBM Cloud Services</a:t>
            </a:r>
            <a:r>
              <a:rPr lang="en-US" sz="2400" dirty="0"/>
              <a:t> (deployment &amp; hosting)</a:t>
            </a:r>
          </a:p>
          <a:p>
            <a:r>
              <a:rPr lang="en-US" sz="2400" b="1" dirty="0"/>
              <a:t>AI &amp; Natural Language Processing (NLP)</a:t>
            </a:r>
            <a:endParaRPr lang="en-US" sz="2400" dirty="0"/>
          </a:p>
          <a:p>
            <a:r>
              <a:rPr lang="en-US" sz="2400" b="1" dirty="0" err="1"/>
              <a:t>Watsonx</a:t>
            </a:r>
            <a:r>
              <a:rPr lang="en-US" sz="2400" b="1" dirty="0"/>
              <a:t> Runtime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dirty="0"/>
              <a:t>IBM Cloud </a:t>
            </a:r>
            <a:r>
              <a:rPr lang="en-IN" sz="2000" dirty="0" err="1"/>
              <a:t>Watsonx</a:t>
            </a:r>
            <a:r>
              <a:rPr lang="en-IN" sz="2000" dirty="0"/>
              <a:t> Assistant 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Real-time personalized meal plans Reduces load on customer service executives</a:t>
            </a:r>
          </a:p>
          <a:p>
            <a:r>
              <a:rPr lang="en-US" sz="2800" dirty="0"/>
              <a:t>Smart </a:t>
            </a:r>
            <a:r>
              <a:rPr lang="en-US" sz="2800" b="1" dirty="0"/>
              <a:t>food swap recommendations</a:t>
            </a:r>
            <a:r>
              <a:rPr lang="en-US" sz="2800" dirty="0"/>
              <a:t> (healthier alternatives)</a:t>
            </a:r>
          </a:p>
          <a:p>
            <a:r>
              <a:rPr lang="en-US" sz="2800" b="1" dirty="0"/>
              <a:t>Dynamic adaptation</a:t>
            </a:r>
            <a:r>
              <a:rPr lang="en-US" sz="2800" dirty="0"/>
              <a:t> to medical conditions &amp; lifestyle goals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Health-conscious individuals</a:t>
            </a:r>
          </a:p>
          <a:p>
            <a:r>
              <a:rPr lang="en-IN" sz="2800" dirty="0"/>
              <a:t>Nutritionists &amp; dieticians (scalable support)</a:t>
            </a:r>
          </a:p>
          <a:p>
            <a:r>
              <a:rPr lang="en-IN" sz="2800" dirty="0"/>
              <a:t>Fitness enthusiasts &amp; athletes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E03AB-F6AB-CFCB-B688-C8BE97013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914666"/>
            <a:ext cx="7995920" cy="551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FB6B1-FEA6-1EFB-E70D-5A26EB89E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40" y="802640"/>
            <a:ext cx="7995920" cy="561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b30265f8-c5e2-4918-b4a1-b977299ca3e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120</TotalTime>
  <Words>330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Nutrition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Ankita Kendre</cp:lastModifiedBy>
  <cp:revision>146</cp:revision>
  <dcterms:created xsi:type="dcterms:W3CDTF">2021-05-26T16:50:10Z</dcterms:created>
  <dcterms:modified xsi:type="dcterms:W3CDTF">2025-08-25T18:58:13Z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