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4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75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7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3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7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9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3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0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B9-8AC9-4E77-8953-00A6BE11B0B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4C3B4-7F3A-4E89-8613-5091B02F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A87-2EFC-1826-FF65-2DE2049F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FB8F-FA0A-DB06-0A81-26F5A461F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3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B65-3FC3-1A1E-DF86-FED0A48A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4307-D05A-C8CA-CFAD-8F193870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CA0E-AF26-77B8-BA61-AE840C7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DD84-B25E-64D4-DCFF-366AC765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1</cp:revision>
  <dcterms:created xsi:type="dcterms:W3CDTF">2023-06-01T07:58:19Z</dcterms:created>
  <dcterms:modified xsi:type="dcterms:W3CDTF">2023-06-01T08:02:39Z</dcterms:modified>
</cp:coreProperties>
</file>