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1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66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50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46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04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8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3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6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5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9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5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7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7C4E-7883-0B4F-962C-45CC53F98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54FAB-98C2-7ABC-7C1E-4DCAADC4CF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42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D9D535-E3D0-2729-D299-3AC8FE84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32D3FC-E734-2AB8-8503-971B6D777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FB328E-BB70-2ACA-C4FC-00F9BA132B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4C0A7F-C170-7092-C69B-5E0FF9AD6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A20202-19D7-5E03-06F3-51F73BD9F1E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07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ANIKET KUMAR</dc:creator>
  <cp:keywords/>
  <dc:description>generated using python-pptx</dc:description>
  <cp:lastModifiedBy>ANIKET KUMAR</cp:lastModifiedBy>
  <cp:revision>4</cp:revision>
  <dcterms:created xsi:type="dcterms:W3CDTF">2013-01-27T09:14:16Z</dcterms:created>
  <dcterms:modified xsi:type="dcterms:W3CDTF">2023-05-31T10:21:03Z</dcterms:modified>
  <cp:category/>
</cp:coreProperties>
</file>