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2382-FD94-42A6-86F8-0A0443D6887C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75ED-6A14-4AE1-8A75-6B821D9C7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66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2382-FD94-42A6-86F8-0A0443D6887C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75ED-6A14-4AE1-8A75-6B821D9C7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40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2382-FD94-42A6-86F8-0A0443D6887C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75ED-6A14-4AE1-8A75-6B821D9C7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36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2382-FD94-42A6-86F8-0A0443D6887C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75ED-6A14-4AE1-8A75-6B821D9C7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03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2382-FD94-42A6-86F8-0A0443D6887C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75ED-6A14-4AE1-8A75-6B821D9C7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89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2382-FD94-42A6-86F8-0A0443D6887C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75ED-6A14-4AE1-8A75-6B821D9C7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19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2382-FD94-42A6-86F8-0A0443D6887C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75ED-6A14-4AE1-8A75-6B821D9C7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13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2382-FD94-42A6-86F8-0A0443D6887C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75ED-6A14-4AE1-8A75-6B821D9C7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40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2382-FD94-42A6-86F8-0A0443D6887C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75ED-6A14-4AE1-8A75-6B821D9C7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80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2382-FD94-42A6-86F8-0A0443D6887C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75ED-6A14-4AE1-8A75-6B821D9C7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63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2382-FD94-42A6-86F8-0A0443D6887C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75ED-6A14-4AE1-8A75-6B821D9C7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16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62382-FD94-42A6-86F8-0A0443D6887C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B75ED-6A14-4AE1-8A75-6B821D9C7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96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60946" y="2235200"/>
            <a:ext cx="56434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Индивидуальный проект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2301" y="2943086"/>
            <a:ext cx="27903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FFFF00"/>
                </a:solidFill>
              </a:rPr>
              <a:t>GeoInvaders</a:t>
            </a:r>
            <a:endParaRPr lang="ru-RU" sz="40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645" y="4081805"/>
            <a:ext cx="17490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chemeClr val="bg1"/>
                </a:solidFill>
              </a:rPr>
              <a:t>Город:</a:t>
            </a:r>
          </a:p>
          <a:p>
            <a:pPr algn="r"/>
            <a:r>
              <a:rPr lang="ru-RU" dirty="0" smtClean="0">
                <a:solidFill>
                  <a:schemeClr val="bg1"/>
                </a:solidFill>
              </a:rPr>
              <a:t>Площадка:</a:t>
            </a:r>
          </a:p>
          <a:p>
            <a:pPr algn="r"/>
            <a:r>
              <a:rPr lang="ru-RU" dirty="0" smtClean="0">
                <a:solidFill>
                  <a:schemeClr val="bg1"/>
                </a:solidFill>
              </a:rPr>
              <a:t>Учащийся:</a:t>
            </a:r>
          </a:p>
          <a:p>
            <a:pPr algn="r"/>
            <a:r>
              <a:rPr lang="ru-RU" dirty="0" smtClean="0">
                <a:solidFill>
                  <a:schemeClr val="bg1"/>
                </a:solidFill>
              </a:rPr>
              <a:t>Преподаватель:</a:t>
            </a:r>
          </a:p>
          <a:p>
            <a:pPr algn="r"/>
            <a:r>
              <a:rPr lang="ru-RU" dirty="0" smtClean="0">
                <a:solidFill>
                  <a:schemeClr val="bg1"/>
                </a:solidFill>
              </a:rPr>
              <a:t>Дата: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10650" y="4081805"/>
            <a:ext cx="30823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Москва</a:t>
            </a:r>
          </a:p>
          <a:p>
            <a:r>
              <a:rPr lang="ru-RU" dirty="0">
                <a:solidFill>
                  <a:schemeClr val="bg1"/>
                </a:solidFill>
              </a:rPr>
              <a:t>РТУ </a:t>
            </a:r>
            <a:r>
              <a:rPr lang="ru-RU" dirty="0" smtClean="0">
                <a:solidFill>
                  <a:schemeClr val="bg1"/>
                </a:solidFill>
              </a:rPr>
              <a:t>МИРЭА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Шалов Никита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Макаревич Артем Денисович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17 мая 2021г.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301" y="3650972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3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347" y="1496626"/>
            <a:ext cx="262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</a:rPr>
              <a:t>Цель приложения: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08662" y="1404292"/>
            <a:ext cx="8185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Данное приложение было создано как игровое. Цель данной игры состоит в том, чтобы соревноваться с другими игроками, захватывая новые территории.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626" y="3342986"/>
            <a:ext cx="1400175" cy="140970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6" name="TextBox 5"/>
          <p:cNvSpPr txBox="1"/>
          <p:nvPr/>
        </p:nvSpPr>
        <p:spPr>
          <a:xfrm>
            <a:off x="125347" y="2235139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</a:rPr>
              <a:t>Аналоги: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80312" y="2964751"/>
            <a:ext cx="122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Империум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8" b="25209"/>
          <a:stretch/>
        </p:blipFill>
        <p:spPr>
          <a:xfrm>
            <a:off x="4717623" y="2964751"/>
            <a:ext cx="2093400" cy="3133687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9" b="6295"/>
          <a:stretch/>
        </p:blipFill>
        <p:spPr>
          <a:xfrm>
            <a:off x="7842135" y="2819474"/>
            <a:ext cx="1717420" cy="326967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50539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80086" y="1108363"/>
            <a:ext cx="3725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5">
                    <a:lumMod val="75000"/>
                  </a:schemeClr>
                </a:solidFill>
              </a:rPr>
              <a:t>Демонстрация проекта</a:t>
            </a:r>
            <a:endParaRPr lang="ru-RU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6" y="2105891"/>
            <a:ext cx="2108430" cy="445639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392" y="2105890"/>
            <a:ext cx="2108429" cy="445639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37" y="2105890"/>
            <a:ext cx="2108430" cy="445639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6180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33213" y="1139202"/>
            <a:ext cx="3725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5">
                    <a:lumMod val="75000"/>
                  </a:schemeClr>
                </a:solidFill>
              </a:rPr>
              <a:t>Демонстрация проекта</a:t>
            </a:r>
            <a:endParaRPr lang="ru-RU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55" y="1828800"/>
            <a:ext cx="2300723" cy="4862822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128" y="1828800"/>
            <a:ext cx="2300722" cy="4862822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900" y="1828800"/>
            <a:ext cx="2300723" cy="486282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55561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09317" y="1200728"/>
            <a:ext cx="1973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5">
                    <a:lumMod val="75000"/>
                  </a:schemeClr>
                </a:solidFill>
              </a:rPr>
              <a:t>Реализация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290" y="1808030"/>
            <a:ext cx="3623413" cy="450954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9" y="2080490"/>
            <a:ext cx="3906280" cy="409863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433" y="1970765"/>
            <a:ext cx="3987708" cy="41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8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28220" y="1431637"/>
            <a:ext cx="1973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5">
                    <a:lumMod val="75000"/>
                  </a:schemeClr>
                </a:solidFill>
              </a:rPr>
              <a:t>Реализация</a:t>
            </a:r>
            <a:endParaRPr lang="ru-RU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 descr="https://i.playground.ru/p/SzOgWLElvcQv_xbfGekEeA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51" y="2136380"/>
            <a:ext cx="2551232" cy="1435068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691" y="2411701"/>
            <a:ext cx="2424716" cy="88442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028" name="Picture 4" descr="https://miro.medium.com/max/1400/1*F83F9d1ki3fG6LMG3AvIM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585" y="2909207"/>
            <a:ext cx="2069109" cy="87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acificsky.ru/uploads/posts/2018-12/1545512730_node-j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781" y="3835354"/>
            <a:ext cx="2891929" cy="192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8" descr="https://www.logolynx.com/images/logolynx/cf/cf72126a3551b816d617a06ffb01388b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0" descr="https://www.logolynx.com/images/logolynx/cf/cf72126a3551b816d617a06ffb01388b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12" descr="https://www.logolynx.com/images/logolynx/cf/cf72126a3551b816d617a06ffb01388b.png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https://itisgood.ru/wp-content/uploads/2018/07/1-4.jpe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0" t="29286" r="28388" b="29083"/>
          <a:stretch/>
        </p:blipFill>
        <p:spPr bwMode="auto">
          <a:xfrm>
            <a:off x="5018582" y="4651395"/>
            <a:ext cx="2486243" cy="1333767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www.isnotdown.com/assets/pics/clever-clou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641" y="4638426"/>
            <a:ext cx="2797048" cy="72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06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59020" y="1351280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UML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916" y="1764145"/>
            <a:ext cx="4573101" cy="47982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79" y="1998156"/>
            <a:ext cx="5613594" cy="469772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7261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691252" y="1534813"/>
            <a:ext cx="36663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Перспективы развития</a:t>
            </a:r>
            <a:endParaRPr lang="ru-RU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3978" y="2705548"/>
            <a:ext cx="99809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sz="2400" dirty="0"/>
              <a:t>Внедрить систему </a:t>
            </a:r>
            <a:r>
              <a:rPr lang="ru-RU" sz="2400" dirty="0" smtClean="0"/>
              <a:t>бонусов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 smtClean="0"/>
              <a:t>Сделать </a:t>
            </a:r>
            <a:r>
              <a:rPr lang="ru-RU" sz="2400" dirty="0"/>
              <a:t>возможность объединяться в группы по несколько </a:t>
            </a:r>
            <a:r>
              <a:rPr lang="ru-RU" sz="2400" dirty="0" smtClean="0"/>
              <a:t>человек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 smtClean="0"/>
              <a:t>Оптимизировать </a:t>
            </a:r>
            <a:r>
              <a:rPr lang="ru-RU" sz="2400" dirty="0"/>
              <a:t>расчёт координат полей для быстрой </a:t>
            </a:r>
            <a:r>
              <a:rPr lang="ru-RU" sz="2400" dirty="0" err="1"/>
              <a:t>отрисовки</a:t>
            </a:r>
            <a:r>
              <a:rPr lang="ru-RU" sz="2400" dirty="0"/>
              <a:t> </a:t>
            </a:r>
            <a:r>
              <a:rPr lang="ru-RU" sz="2400" dirty="0" smtClean="0"/>
              <a:t>полей</a:t>
            </a:r>
            <a:endParaRPr lang="ru-RU" sz="2400" dirty="0"/>
          </a:p>
        </p:txBody>
      </p:sp>
      <p:pic>
        <p:nvPicPr>
          <p:cNvPr id="5" name="Picture 2" descr="https://catherineasquithgallery.com/uploads/posts/2021-03/1614558421_95-p-chelovechki-na-belom-fone-10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23425" y="4210645"/>
            <a:ext cx="2002042" cy="24007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90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17733" y="3852255"/>
            <a:ext cx="3956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Спасибо за внимание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429" y="3218525"/>
            <a:ext cx="1852237" cy="18522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9938" y="4939630"/>
            <a:ext cx="27903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chemeClr val="accent5">
                    <a:lumMod val="75000"/>
                  </a:schemeClr>
                </a:solidFill>
              </a:rPr>
              <a:t>GeoInvaders</a:t>
            </a:r>
            <a:endParaRPr lang="ru-RU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6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87</Words>
  <Application>Microsoft Office PowerPoint</Application>
  <PresentationFormat>Широкоэкранный</PresentationFormat>
  <Paragraphs>27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33</cp:revision>
  <dcterms:created xsi:type="dcterms:W3CDTF">2022-05-16T21:52:00Z</dcterms:created>
  <dcterms:modified xsi:type="dcterms:W3CDTF">2022-05-17T14:36:22Z</dcterms:modified>
</cp:coreProperties>
</file>