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9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0946" y="2235200"/>
            <a:ext cx="5643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Индивидуальный проект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301" y="2943086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GeoInvaders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645" y="4081805"/>
            <a:ext cx="174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Площадка: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Преподаватель: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Дата: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0650" y="4081805"/>
            <a:ext cx="3082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Москва</a:t>
            </a:r>
          </a:p>
          <a:p>
            <a:r>
              <a:rPr lang="ru-RU" dirty="0">
                <a:solidFill>
                  <a:schemeClr val="bg1"/>
                </a:solidFill>
              </a:rPr>
              <a:t>РТУ </a:t>
            </a:r>
            <a:r>
              <a:rPr lang="ru-RU" dirty="0" smtClean="0">
                <a:solidFill>
                  <a:schemeClr val="bg1"/>
                </a:solidFill>
              </a:rPr>
              <a:t>МИРЭА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Шалов Никита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Макаревич Артем Денисович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17 мая 2021г.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01" y="36509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347" y="1496626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Цель приложения: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8662" y="1404292"/>
            <a:ext cx="818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Данное приложение было создано как игровое. Цель данной игры состоит в том, чтобы соревноваться с другими игроками, захватывая новые территории.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26" y="3342986"/>
            <a:ext cx="1400175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125347" y="223513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Аналоги: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312" y="2964751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Империум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25209"/>
          <a:stretch/>
        </p:blipFill>
        <p:spPr>
          <a:xfrm>
            <a:off x="4717623" y="2964751"/>
            <a:ext cx="2093400" cy="313368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6295"/>
          <a:stretch/>
        </p:blipFill>
        <p:spPr>
          <a:xfrm>
            <a:off x="7842135" y="2819474"/>
            <a:ext cx="1717420" cy="32696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53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0086" y="1108363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" y="2105891"/>
            <a:ext cx="2108430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92" y="2105890"/>
            <a:ext cx="2108429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37" y="2105890"/>
            <a:ext cx="2108430" cy="445639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18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3213" y="1139202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5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8" y="1828800"/>
            <a:ext cx="2300722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00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556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317" y="1200728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90" y="1808030"/>
            <a:ext cx="3623413" cy="45095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" y="2080490"/>
            <a:ext cx="3906280" cy="40986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33" y="1970765"/>
            <a:ext cx="3987708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8220" y="1431637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i.playground.ru/p/SzOgWLElvcQv_xbfGekEe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1" y="2136380"/>
            <a:ext cx="2551232" cy="143506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91" y="2411701"/>
            <a:ext cx="2424716" cy="8844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8" name="Picture 4" descr="https://miro.medium.com/max/1400/1*F83F9d1ki3fG6LMG3Av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585" y="2909207"/>
            <a:ext cx="2069109" cy="8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acificsky.ru/uploads/posts/2018-12/1545512730_node-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81" y="3835354"/>
            <a:ext cx="2891929" cy="19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2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https://itisgood.ru/wp-content/uploads/2018/07/1-4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29286" r="28388" b="29083"/>
          <a:stretch/>
        </p:blipFill>
        <p:spPr bwMode="auto">
          <a:xfrm>
            <a:off x="5018582" y="4651395"/>
            <a:ext cx="2486243" cy="1333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isnotdown.com/assets/pics/clever-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1" y="4638426"/>
            <a:ext cx="2797048" cy="7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9020" y="13512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UML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3" y="2060325"/>
            <a:ext cx="5037505" cy="45021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16" y="1764145"/>
            <a:ext cx="4573101" cy="47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91252" y="1534813"/>
            <a:ext cx="3666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Перспективы развития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3978" y="2705548"/>
            <a:ext cx="9980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Внедрить систему </a:t>
            </a:r>
            <a:r>
              <a:rPr lang="ru-RU" sz="2400" dirty="0" smtClean="0"/>
              <a:t>бонусов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Сделать </a:t>
            </a:r>
            <a:r>
              <a:rPr lang="ru-RU" sz="2400" dirty="0"/>
              <a:t>возможность объединяться в группы по несколько </a:t>
            </a:r>
            <a:r>
              <a:rPr lang="ru-RU" sz="2400" dirty="0" smtClean="0"/>
              <a:t>человек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Оптимизировать </a:t>
            </a:r>
            <a:r>
              <a:rPr lang="ru-RU" sz="2400" dirty="0"/>
              <a:t>расчёт координат полей для быстрой </a:t>
            </a:r>
            <a:r>
              <a:rPr lang="ru-RU" sz="2400" dirty="0" err="1"/>
              <a:t>отрисовки</a:t>
            </a:r>
            <a:r>
              <a:rPr lang="ru-RU" sz="2400" dirty="0"/>
              <a:t> </a:t>
            </a:r>
            <a:r>
              <a:rPr lang="ru-RU" sz="2400" dirty="0" smtClean="0"/>
              <a:t>полей</a:t>
            </a:r>
            <a:endParaRPr lang="ru-RU" sz="2400" dirty="0"/>
          </a:p>
        </p:txBody>
      </p:sp>
      <p:pic>
        <p:nvPicPr>
          <p:cNvPr id="5" name="Picture 2" descr="https://catherineasquithgallery.com/uploads/posts/2021-03/1614558421_95-p-chelovechki-na-belom-fone-1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3425" y="4210645"/>
            <a:ext cx="2002042" cy="2400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7733" y="3852255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9" y="3218525"/>
            <a:ext cx="1852237" cy="1852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938" y="4939630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GeoInvaders</a:t>
            </a:r>
            <a:endParaRPr lang="ru-RU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32</cp:revision>
  <dcterms:created xsi:type="dcterms:W3CDTF">2022-05-16T21:52:00Z</dcterms:created>
  <dcterms:modified xsi:type="dcterms:W3CDTF">2022-05-17T06:07:53Z</dcterms:modified>
</cp:coreProperties>
</file>