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8" r:id="rId3"/>
    <p:sldId id="277" r:id="rId4"/>
    <p:sldId id="258" r:id="rId5"/>
    <p:sldId id="259" r:id="rId6"/>
    <p:sldId id="264" r:id="rId7"/>
    <p:sldId id="267" r:id="rId8"/>
    <p:sldId id="262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9190"/>
    <a:srgbClr val="EA6685"/>
    <a:srgbClr val="F3F4F8"/>
    <a:srgbClr val="61847F"/>
    <a:srgbClr val="214C46"/>
    <a:srgbClr val="EA6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982" autoAdjust="0"/>
    <p:restoredTop sz="94660"/>
  </p:normalViewPr>
  <p:slideViewPr>
    <p:cSldViewPr snapToGrid="0">
      <p:cViewPr varScale="1">
        <p:scale>
          <a:sx n="66" d="100"/>
          <a:sy n="66" d="100"/>
        </p:scale>
        <p:origin x="-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8F6D-2E76-4291-AE93-9A8E7E3B9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BB2-613F-41F6-BAA4-D480D03D4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8F6D-2E76-4291-AE93-9A8E7E3B9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BB2-613F-41F6-BAA4-D480D03D4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8F6D-2E76-4291-AE93-9A8E7E3B9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BB2-613F-41F6-BAA4-D480D03D4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8F6D-2E76-4291-AE93-9A8E7E3B9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BB2-613F-41F6-BAA4-D480D03D4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8F6D-2E76-4291-AE93-9A8E7E3B9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BB2-613F-41F6-BAA4-D480D03D4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8F6D-2E76-4291-AE93-9A8E7E3B9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BB2-613F-41F6-BAA4-D480D03D4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8F6D-2E76-4291-AE93-9A8E7E3B9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BB2-613F-41F6-BAA4-D480D03D4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8F6D-2E76-4291-AE93-9A8E7E3B9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BB2-613F-41F6-BAA4-D480D03D4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8F6D-2E76-4291-AE93-9A8E7E3B9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BB2-613F-41F6-BAA4-D480D03D4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8F6D-2E76-4291-AE93-9A8E7E3B9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BB2-613F-41F6-BAA4-D480D03D4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8F6D-2E76-4291-AE93-9A8E7E3B9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BB2-613F-41F6-BAA4-D480D03D4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43C8F6D-2E76-4291-AE93-9A8E7E3B9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7D8FBB2-613F-41F6-BAA4-D480D03D46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71"/>
          <a:stretch>
            <a:fillRect/>
          </a:stretch>
        </p:blipFill>
        <p:spPr>
          <a:xfrm>
            <a:off x="1977346" y="1007709"/>
            <a:ext cx="8237505" cy="5037808"/>
          </a:xfrm>
          <a:custGeom>
            <a:avLst/>
            <a:gdLst>
              <a:gd name="connsiteX0" fmla="*/ 0 w 5510795"/>
              <a:gd name="connsiteY0" fmla="*/ 0 h 3370235"/>
              <a:gd name="connsiteX1" fmla="*/ 870790 w 5510795"/>
              <a:gd name="connsiteY1" fmla="*/ 0 h 3370235"/>
              <a:gd name="connsiteX2" fmla="*/ 870790 w 5510795"/>
              <a:gd name="connsiteY2" fmla="*/ 1532587 h 3370235"/>
              <a:gd name="connsiteX3" fmla="*/ 4682935 w 5510795"/>
              <a:gd name="connsiteY3" fmla="*/ 1532587 h 3370235"/>
              <a:gd name="connsiteX4" fmla="*/ 4682935 w 5510795"/>
              <a:gd name="connsiteY4" fmla="*/ 0 h 3370235"/>
              <a:gd name="connsiteX5" fmla="*/ 5510795 w 5510795"/>
              <a:gd name="connsiteY5" fmla="*/ 0 h 3370235"/>
              <a:gd name="connsiteX6" fmla="*/ 5510795 w 5510795"/>
              <a:gd name="connsiteY6" fmla="*/ 3370235 h 3370235"/>
              <a:gd name="connsiteX7" fmla="*/ 0 w 5510795"/>
              <a:gd name="connsiteY7" fmla="*/ 3370235 h 337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10795" h="3370235">
                <a:moveTo>
                  <a:pt x="0" y="0"/>
                </a:moveTo>
                <a:lnTo>
                  <a:pt x="870790" y="0"/>
                </a:lnTo>
                <a:lnTo>
                  <a:pt x="870790" y="1532587"/>
                </a:lnTo>
                <a:lnTo>
                  <a:pt x="4682935" y="1532587"/>
                </a:lnTo>
                <a:lnTo>
                  <a:pt x="4682935" y="0"/>
                </a:lnTo>
                <a:lnTo>
                  <a:pt x="5510795" y="0"/>
                </a:lnTo>
                <a:lnTo>
                  <a:pt x="5510795" y="3370235"/>
                </a:lnTo>
                <a:lnTo>
                  <a:pt x="0" y="3370235"/>
                </a:lnTo>
                <a:close/>
              </a:path>
            </a:pathLst>
          </a:custGeom>
        </p:spPr>
      </p:pic>
      <p:sp>
        <p:nvSpPr>
          <p:cNvPr id="5" name="文本框 4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057981" y="2243329"/>
            <a:ext cx="607623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My self introduction</a:t>
            </a:r>
            <a:endParaRPr lang="en-US" altLang="zh-CN" sz="4400" b="1" dirty="0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42"/>
          <a:stretch>
            <a:fillRect/>
          </a:stretch>
        </p:blipFill>
        <p:spPr>
          <a:xfrm flipV="1">
            <a:off x="3069679" y="2931312"/>
            <a:ext cx="6053329" cy="2082225"/>
          </a:xfrm>
          <a:prstGeom prst="rect">
            <a:avLst/>
          </a:prstGeom>
        </p:spPr>
      </p:pic>
      <p:sp>
        <p:nvSpPr>
          <p:cNvPr id="30" name="文本框 29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1704975" y="1123315"/>
            <a:ext cx="8783320" cy="1383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                     </a:t>
            </a:r>
            <a:r>
              <a:rPr lang="en-US" altLang="zh-CN" sz="2800" b="1" dirty="0" smtClean="0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Good morning medam </a:t>
            </a:r>
            <a:endParaRPr lang="en-US" altLang="zh-CN" sz="2800" b="1" dirty="0" smtClean="0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b="1" dirty="0" smtClean="0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   first of all thank you for giving me this </a:t>
            </a:r>
            <a:endParaRPr lang="en-US" altLang="zh-CN" sz="2800" b="1" dirty="0" smtClean="0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b="1" dirty="0" smtClean="0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         opportunity to introduce my self.  </a:t>
            </a:r>
            <a:r>
              <a:rPr lang="en-US" altLang="zh-CN" sz="2400" b="1" dirty="0" smtClean="0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 </a:t>
            </a:r>
            <a:endParaRPr lang="en-US" altLang="zh-CN" sz="2400" b="1" dirty="0" smtClean="0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87166" y="-1655254"/>
            <a:ext cx="894571" cy="1433015"/>
          </a:xfrm>
          <a:prstGeom prst="rect">
            <a:avLst/>
          </a:prstGeom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81737" y="-1655254"/>
            <a:ext cx="894571" cy="1433015"/>
          </a:xfrm>
          <a:prstGeom prst="rect">
            <a:avLst/>
          </a:prstGeom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42"/>
          <a:stretch>
            <a:fillRect/>
          </a:stretch>
        </p:blipFill>
        <p:spPr>
          <a:xfrm flipV="1">
            <a:off x="1725294" y="2651913"/>
            <a:ext cx="8741275" cy="3006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25295" y="1359535"/>
            <a:ext cx="92227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My name is Nikita kuril</a:t>
            </a:r>
            <a:endParaRPr lang="en-US" altLang="zh-CN" sz="2800" b="1" dirty="0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800" b="1" dirty="0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I am born and brought up in ahmedabad.</a:t>
            </a:r>
            <a:endParaRPr lang="en-US" altLang="zh-CN" sz="2800" b="1" dirty="0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800" b="1" dirty="0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      </a:t>
            </a:r>
            <a:endParaRPr lang="en-US" altLang="zh-CN" sz="2800" b="1" dirty="0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4" t="52400" r="62087" b="36607"/>
          <a:stretch>
            <a:fillRect/>
          </a:stretch>
        </p:blipFill>
        <p:spPr>
          <a:xfrm>
            <a:off x="2137553" y="142182"/>
            <a:ext cx="1593199" cy="15619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4" t="52400" r="62087" b="36607"/>
          <a:stretch>
            <a:fillRect/>
          </a:stretch>
        </p:blipFill>
        <p:spPr>
          <a:xfrm flipH="1">
            <a:off x="8416433" y="142181"/>
            <a:ext cx="1593199" cy="15619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42"/>
          <a:stretch>
            <a:fillRect/>
          </a:stretch>
        </p:blipFill>
        <p:spPr>
          <a:xfrm flipV="1">
            <a:off x="-2748391" y="-45414"/>
            <a:ext cx="5086208" cy="17495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42"/>
          <a:stretch>
            <a:fillRect/>
          </a:stretch>
        </p:blipFill>
        <p:spPr>
          <a:xfrm flipH="1" flipV="1">
            <a:off x="9845944" y="48383"/>
            <a:ext cx="5086208" cy="174955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922270" y="701675"/>
            <a:ext cx="4881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</a:t>
            </a:r>
            <a:r>
              <a:rPr lang="en-US" altLang="zh-CN" sz="3600" b="1" dirty="0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My Qualification</a:t>
            </a:r>
            <a:endParaRPr lang="en-US" altLang="zh-CN" sz="3600" b="1" dirty="0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87166" y="-1655254"/>
            <a:ext cx="894571" cy="1433015"/>
          </a:xfrm>
          <a:prstGeom prst="rect">
            <a:avLst/>
          </a:prstGeom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81737" y="-1655254"/>
            <a:ext cx="894571" cy="1433015"/>
          </a:xfrm>
          <a:prstGeom prst="rect">
            <a:avLst/>
          </a:prstGeom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859645" y="2729381"/>
            <a:ext cx="3140220" cy="314022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49273" y="3841497"/>
            <a:ext cx="425450" cy="423863"/>
          </a:xfrm>
          <a:prstGeom prst="ellipse">
            <a:avLst/>
          </a:prstGeom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084348" y="5673472"/>
            <a:ext cx="280988" cy="280988"/>
          </a:xfrm>
          <a:prstGeom prst="ellipse">
            <a:avLst/>
          </a:prstGeom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945023" y="5098797"/>
            <a:ext cx="476250" cy="476250"/>
          </a:xfrm>
          <a:prstGeom prst="ellipse">
            <a:avLst/>
          </a:prstGeom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535573" y="5525835"/>
            <a:ext cx="677863" cy="676275"/>
          </a:xfrm>
          <a:prstGeom prst="ellipse">
            <a:avLst/>
          </a:prstGeom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511886" y="5590922"/>
            <a:ext cx="301625" cy="301625"/>
          </a:xfrm>
          <a:prstGeom prst="ellipse">
            <a:avLst/>
          </a:prstGeom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21248" y="2515935"/>
            <a:ext cx="1030288" cy="1030287"/>
          </a:xfrm>
          <a:prstGeom prst="ellipse">
            <a:avLst/>
          </a:prstGeom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3" name="组合 10"/>
          <p:cNvGrpSpPr/>
          <p:nvPr/>
        </p:nvGrpSpPr>
        <p:grpSpPr bwMode="auto">
          <a:xfrm>
            <a:off x="6414426" y="1797685"/>
            <a:ext cx="6170640" cy="5507990"/>
            <a:chOff x="4916816" y="2109668"/>
            <a:chExt cx="4162996" cy="5507874"/>
          </a:xfrm>
        </p:grpSpPr>
        <p:sp>
          <p:nvSpPr>
            <p:cNvPr id="24" name="矩形 23"/>
            <p:cNvSpPr/>
            <p:nvPr/>
          </p:nvSpPr>
          <p:spPr>
            <a:xfrm>
              <a:off x="4916816" y="3876334"/>
              <a:ext cx="3407146" cy="275584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002729" y="2109668"/>
              <a:ext cx="4077083" cy="55078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</a:rPr>
                <a:t>     </a:t>
              </a:r>
              <a:r>
                <a:rPr lang="en-US" altLang="zh-CN" sz="3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</a:rPr>
                <a:t> I have completed  </a:t>
              </a:r>
              <a:endParaRPr lang="en-US" altLang="zh-CN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>
                <a:defRPr/>
              </a:pPr>
              <a:r>
                <a:rPr lang="en-US" altLang="zh-CN" sz="3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</a:rPr>
                <a:t>           my graduction              </a:t>
              </a:r>
              <a:endParaRPr lang="en-US" altLang="zh-CN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>
                <a:defRPr/>
              </a:pPr>
              <a:r>
                <a:rPr lang="en-US" altLang="zh-CN" sz="3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</a:rPr>
                <a:t>   In b.com from gujarat </a:t>
              </a:r>
              <a:endParaRPr lang="en-US" altLang="zh-CN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>
                <a:defRPr/>
              </a:pPr>
              <a:r>
                <a:rPr lang="en-US" altLang="zh-CN" sz="3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</a:rPr>
                <a:t>            Univercity.</a:t>
              </a:r>
              <a:endParaRPr lang="en-US" altLang="zh-CN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>
                <a:defRPr/>
              </a:pPr>
              <a:r>
                <a:rPr lang="en-US" altLang="zh-CN" sz="3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</a:rPr>
                <a:t>    There are 3 people in  </a:t>
              </a:r>
              <a:endParaRPr lang="en-US" altLang="zh-CN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>
                <a:defRPr/>
              </a:pPr>
              <a:r>
                <a:rPr lang="en-US" altLang="zh-CN" sz="3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</a:rPr>
                <a:t>          My family.</a:t>
              </a:r>
              <a:endParaRPr lang="en-US" altLang="zh-CN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>
                <a:defRPr/>
              </a:pPr>
              <a:r>
                <a:rPr lang="en-US" altLang="zh-CN" sz="3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</a:rPr>
                <a:t>My Mother is house wife and </a:t>
              </a:r>
              <a:endParaRPr lang="en-US" altLang="zh-CN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>
                <a:defRPr/>
              </a:pPr>
              <a:r>
                <a:rPr lang="en-US" altLang="zh-CN" sz="3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</a:rPr>
                <a:t>My borther is electric works</a:t>
              </a:r>
              <a:endPara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>
                <a:defRPr/>
              </a:pP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</a:rPr>
                <a:t> </a:t>
              </a:r>
              <a:endPara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>
                <a:defRPr/>
              </a:pPr>
              <a:endPara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>
                <a:defRPr/>
              </a:pP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</a:rPr>
                <a:t>    </a:t>
              </a:r>
              <a:endPara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27" name="椭圆 15"/>
          <p:cNvSpPr/>
          <p:nvPr/>
        </p:nvSpPr>
        <p:spPr>
          <a:xfrm>
            <a:off x="5483186" y="2825497"/>
            <a:ext cx="506412" cy="411163"/>
          </a:xfrm>
          <a:custGeom>
            <a:avLst/>
            <a:gdLst>
              <a:gd name="connsiteX0" fmla="*/ 249749 w 607639"/>
              <a:gd name="connsiteY0" fmla="*/ 406379 h 493111"/>
              <a:gd name="connsiteX1" fmla="*/ 249749 w 607639"/>
              <a:gd name="connsiteY1" fmla="*/ 468940 h 493111"/>
              <a:gd name="connsiteX2" fmla="*/ 357890 w 607639"/>
              <a:gd name="connsiteY2" fmla="*/ 468940 h 493111"/>
              <a:gd name="connsiteX3" fmla="*/ 357890 w 607639"/>
              <a:gd name="connsiteY3" fmla="*/ 406379 h 493111"/>
              <a:gd name="connsiteX4" fmla="*/ 447786 w 607639"/>
              <a:gd name="connsiteY4" fmla="*/ 330489 h 493111"/>
              <a:gd name="connsiteX5" fmla="*/ 426068 w 607639"/>
              <a:gd name="connsiteY5" fmla="*/ 352172 h 493111"/>
              <a:gd name="connsiteX6" fmla="*/ 510712 w 607639"/>
              <a:gd name="connsiteY6" fmla="*/ 436593 h 493111"/>
              <a:gd name="connsiteX7" fmla="*/ 521571 w 607639"/>
              <a:gd name="connsiteY7" fmla="*/ 441125 h 493111"/>
              <a:gd name="connsiteX8" fmla="*/ 532430 w 607639"/>
              <a:gd name="connsiteY8" fmla="*/ 436593 h 493111"/>
              <a:gd name="connsiteX9" fmla="*/ 532430 w 607639"/>
              <a:gd name="connsiteY9" fmla="*/ 414910 h 493111"/>
              <a:gd name="connsiteX10" fmla="*/ 207471 w 607639"/>
              <a:gd name="connsiteY10" fmla="*/ 183863 h 493111"/>
              <a:gd name="connsiteX11" fmla="*/ 218591 w 607639"/>
              <a:gd name="connsiteY11" fmla="*/ 196937 h 493111"/>
              <a:gd name="connsiteX12" fmla="*/ 218325 w 607639"/>
              <a:gd name="connsiteY12" fmla="*/ 203341 h 493111"/>
              <a:gd name="connsiteX13" fmla="*/ 206225 w 607639"/>
              <a:gd name="connsiteY13" fmla="*/ 215436 h 493111"/>
              <a:gd name="connsiteX14" fmla="*/ 194126 w 607639"/>
              <a:gd name="connsiteY14" fmla="*/ 203341 h 493111"/>
              <a:gd name="connsiteX15" fmla="*/ 194393 w 607639"/>
              <a:gd name="connsiteY15" fmla="*/ 194980 h 493111"/>
              <a:gd name="connsiteX16" fmla="*/ 207471 w 607639"/>
              <a:gd name="connsiteY16" fmla="*/ 183863 h 493111"/>
              <a:gd name="connsiteX17" fmla="*/ 263111 w 607639"/>
              <a:gd name="connsiteY17" fmla="*/ 105036 h 493111"/>
              <a:gd name="connsiteX18" fmla="*/ 278606 w 607639"/>
              <a:gd name="connsiteY18" fmla="*/ 112325 h 493111"/>
              <a:gd name="connsiteX19" fmla="*/ 271393 w 607639"/>
              <a:gd name="connsiteY19" fmla="*/ 127792 h 493111"/>
              <a:gd name="connsiteX20" fmla="*/ 225798 w 607639"/>
              <a:gd name="connsiteY20" fmla="*/ 169392 h 493111"/>
              <a:gd name="connsiteX21" fmla="*/ 214844 w 607639"/>
              <a:gd name="connsiteY21" fmla="*/ 176414 h 493111"/>
              <a:gd name="connsiteX22" fmla="*/ 209679 w 607639"/>
              <a:gd name="connsiteY22" fmla="*/ 175258 h 493111"/>
              <a:gd name="connsiteX23" fmla="*/ 203891 w 607639"/>
              <a:gd name="connsiteY23" fmla="*/ 159169 h 493111"/>
              <a:gd name="connsiteX24" fmla="*/ 263111 w 607639"/>
              <a:gd name="connsiteY24" fmla="*/ 105036 h 493111"/>
              <a:gd name="connsiteX25" fmla="*/ 298702 w 607639"/>
              <a:gd name="connsiteY25" fmla="*/ 85132 h 493111"/>
              <a:gd name="connsiteX26" fmla="*/ 180324 w 607639"/>
              <a:gd name="connsiteY26" fmla="*/ 203323 h 493111"/>
              <a:gd name="connsiteX27" fmla="*/ 298702 w 607639"/>
              <a:gd name="connsiteY27" fmla="*/ 321513 h 493111"/>
              <a:gd name="connsiteX28" fmla="*/ 417168 w 607639"/>
              <a:gd name="connsiteY28" fmla="*/ 203323 h 493111"/>
              <a:gd name="connsiteX29" fmla="*/ 298702 w 607639"/>
              <a:gd name="connsiteY29" fmla="*/ 85132 h 493111"/>
              <a:gd name="connsiteX30" fmla="*/ 24209 w 607639"/>
              <a:gd name="connsiteY30" fmla="*/ 24171 h 493111"/>
              <a:gd name="connsiteX31" fmla="*/ 24209 w 607639"/>
              <a:gd name="connsiteY31" fmla="*/ 382208 h 493111"/>
              <a:gd name="connsiteX32" fmla="*/ 421974 w 607639"/>
              <a:gd name="connsiteY32" fmla="*/ 382208 h 493111"/>
              <a:gd name="connsiteX33" fmla="*/ 400435 w 607639"/>
              <a:gd name="connsiteY33" fmla="*/ 360703 h 493111"/>
              <a:gd name="connsiteX34" fmla="*/ 396875 w 607639"/>
              <a:gd name="connsiteY34" fmla="*/ 352172 h 493111"/>
              <a:gd name="connsiteX35" fmla="*/ 400435 w 607639"/>
              <a:gd name="connsiteY35" fmla="*/ 343552 h 493111"/>
              <a:gd name="connsiteX36" fmla="*/ 411294 w 607639"/>
              <a:gd name="connsiteY36" fmla="*/ 332710 h 493111"/>
              <a:gd name="connsiteX37" fmla="*/ 390644 w 607639"/>
              <a:gd name="connsiteY37" fmla="*/ 312094 h 493111"/>
              <a:gd name="connsiteX38" fmla="*/ 298702 w 607639"/>
              <a:gd name="connsiteY38" fmla="*/ 345684 h 493111"/>
              <a:gd name="connsiteX39" fmla="*/ 156115 w 607639"/>
              <a:gd name="connsiteY39" fmla="*/ 203323 h 493111"/>
              <a:gd name="connsiteX40" fmla="*/ 298702 w 607639"/>
              <a:gd name="connsiteY40" fmla="*/ 60961 h 493111"/>
              <a:gd name="connsiteX41" fmla="*/ 441377 w 607639"/>
              <a:gd name="connsiteY41" fmla="*/ 203323 h 493111"/>
              <a:gd name="connsiteX42" fmla="*/ 407733 w 607639"/>
              <a:gd name="connsiteY42" fmla="*/ 295032 h 493111"/>
              <a:gd name="connsiteX43" fmla="*/ 428383 w 607639"/>
              <a:gd name="connsiteY43" fmla="*/ 315648 h 493111"/>
              <a:gd name="connsiteX44" fmla="*/ 439241 w 607639"/>
              <a:gd name="connsiteY44" fmla="*/ 304807 h 493111"/>
              <a:gd name="connsiteX45" fmla="*/ 456330 w 607639"/>
              <a:gd name="connsiteY45" fmla="*/ 304807 h 493111"/>
              <a:gd name="connsiteX46" fmla="*/ 533854 w 607639"/>
              <a:gd name="connsiteY46" fmla="*/ 382208 h 493111"/>
              <a:gd name="connsiteX47" fmla="*/ 583430 w 607639"/>
              <a:gd name="connsiteY47" fmla="*/ 382208 h 493111"/>
              <a:gd name="connsiteX48" fmla="*/ 583430 w 607639"/>
              <a:gd name="connsiteY48" fmla="*/ 24171 h 493111"/>
              <a:gd name="connsiteX49" fmla="*/ 12104 w 607639"/>
              <a:gd name="connsiteY49" fmla="*/ 0 h 493111"/>
              <a:gd name="connsiteX50" fmla="*/ 595535 w 607639"/>
              <a:gd name="connsiteY50" fmla="*/ 0 h 493111"/>
              <a:gd name="connsiteX51" fmla="*/ 607639 w 607639"/>
              <a:gd name="connsiteY51" fmla="*/ 12085 h 493111"/>
              <a:gd name="connsiteX52" fmla="*/ 607639 w 607639"/>
              <a:gd name="connsiteY52" fmla="*/ 394294 h 493111"/>
              <a:gd name="connsiteX53" fmla="*/ 595535 w 607639"/>
              <a:gd name="connsiteY53" fmla="*/ 406379 h 493111"/>
              <a:gd name="connsiteX54" fmla="*/ 556016 w 607639"/>
              <a:gd name="connsiteY54" fmla="*/ 406379 h 493111"/>
              <a:gd name="connsiteX55" fmla="*/ 549519 w 607639"/>
              <a:gd name="connsiteY55" fmla="*/ 453744 h 493111"/>
              <a:gd name="connsiteX56" fmla="*/ 521571 w 607639"/>
              <a:gd name="connsiteY56" fmla="*/ 465297 h 493111"/>
              <a:gd name="connsiteX57" fmla="*/ 493534 w 607639"/>
              <a:gd name="connsiteY57" fmla="*/ 453744 h 493111"/>
              <a:gd name="connsiteX58" fmla="*/ 446184 w 607639"/>
              <a:gd name="connsiteY58" fmla="*/ 406379 h 493111"/>
              <a:gd name="connsiteX59" fmla="*/ 382100 w 607639"/>
              <a:gd name="connsiteY59" fmla="*/ 406379 h 493111"/>
              <a:gd name="connsiteX60" fmla="*/ 382100 w 607639"/>
              <a:gd name="connsiteY60" fmla="*/ 468940 h 493111"/>
              <a:gd name="connsiteX61" fmla="*/ 425000 w 607639"/>
              <a:gd name="connsiteY61" fmla="*/ 468940 h 493111"/>
              <a:gd name="connsiteX62" fmla="*/ 437105 w 607639"/>
              <a:gd name="connsiteY62" fmla="*/ 481026 h 493111"/>
              <a:gd name="connsiteX63" fmla="*/ 425000 w 607639"/>
              <a:gd name="connsiteY63" fmla="*/ 493111 h 493111"/>
              <a:gd name="connsiteX64" fmla="*/ 182639 w 607639"/>
              <a:gd name="connsiteY64" fmla="*/ 493111 h 493111"/>
              <a:gd name="connsiteX65" fmla="*/ 170534 w 607639"/>
              <a:gd name="connsiteY65" fmla="*/ 481026 h 493111"/>
              <a:gd name="connsiteX66" fmla="*/ 182639 w 607639"/>
              <a:gd name="connsiteY66" fmla="*/ 468940 h 493111"/>
              <a:gd name="connsiteX67" fmla="*/ 225540 w 607639"/>
              <a:gd name="connsiteY67" fmla="*/ 468940 h 493111"/>
              <a:gd name="connsiteX68" fmla="*/ 225540 w 607639"/>
              <a:gd name="connsiteY68" fmla="*/ 406379 h 493111"/>
              <a:gd name="connsiteX69" fmla="*/ 12104 w 607639"/>
              <a:gd name="connsiteY69" fmla="*/ 406379 h 493111"/>
              <a:gd name="connsiteX70" fmla="*/ 0 w 607639"/>
              <a:gd name="connsiteY70" fmla="*/ 394294 h 493111"/>
              <a:gd name="connsiteX71" fmla="*/ 0 w 607639"/>
              <a:gd name="connsiteY71" fmla="*/ 12085 h 493111"/>
              <a:gd name="connsiteX72" fmla="*/ 12104 w 607639"/>
              <a:gd name="connsiteY72" fmla="*/ 0 h 493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07639" h="493111">
                <a:moveTo>
                  <a:pt x="249749" y="406379"/>
                </a:moveTo>
                <a:lnTo>
                  <a:pt x="249749" y="468940"/>
                </a:lnTo>
                <a:lnTo>
                  <a:pt x="357890" y="468940"/>
                </a:lnTo>
                <a:lnTo>
                  <a:pt x="357890" y="406379"/>
                </a:lnTo>
                <a:close/>
                <a:moveTo>
                  <a:pt x="447786" y="330489"/>
                </a:moveTo>
                <a:lnTo>
                  <a:pt x="426068" y="352172"/>
                </a:lnTo>
                <a:lnTo>
                  <a:pt x="510712" y="436593"/>
                </a:lnTo>
                <a:cubicBezTo>
                  <a:pt x="513561" y="439526"/>
                  <a:pt x="517477" y="441125"/>
                  <a:pt x="521571" y="441125"/>
                </a:cubicBezTo>
                <a:cubicBezTo>
                  <a:pt x="525665" y="441125"/>
                  <a:pt x="529493" y="439526"/>
                  <a:pt x="532430" y="436593"/>
                </a:cubicBezTo>
                <a:cubicBezTo>
                  <a:pt x="538393" y="430639"/>
                  <a:pt x="538393" y="420953"/>
                  <a:pt x="532430" y="414910"/>
                </a:cubicBezTo>
                <a:close/>
                <a:moveTo>
                  <a:pt x="207471" y="183863"/>
                </a:moveTo>
                <a:cubicBezTo>
                  <a:pt x="214143" y="184397"/>
                  <a:pt x="219036" y="190266"/>
                  <a:pt x="218591" y="196937"/>
                </a:cubicBezTo>
                <a:cubicBezTo>
                  <a:pt x="218413" y="199071"/>
                  <a:pt x="218325" y="201206"/>
                  <a:pt x="218325" y="203341"/>
                </a:cubicBezTo>
                <a:cubicBezTo>
                  <a:pt x="218325" y="210011"/>
                  <a:pt x="212898" y="215436"/>
                  <a:pt x="206225" y="215436"/>
                </a:cubicBezTo>
                <a:cubicBezTo>
                  <a:pt x="199553" y="215436"/>
                  <a:pt x="194126" y="210011"/>
                  <a:pt x="194126" y="203341"/>
                </a:cubicBezTo>
                <a:cubicBezTo>
                  <a:pt x="194126" y="200583"/>
                  <a:pt x="194215" y="197737"/>
                  <a:pt x="194393" y="194980"/>
                </a:cubicBezTo>
                <a:cubicBezTo>
                  <a:pt x="194927" y="188310"/>
                  <a:pt x="200799" y="183329"/>
                  <a:pt x="207471" y="183863"/>
                </a:cubicBezTo>
                <a:close/>
                <a:moveTo>
                  <a:pt x="263111" y="105036"/>
                </a:moveTo>
                <a:cubicBezTo>
                  <a:pt x="269433" y="102814"/>
                  <a:pt x="276380" y="106014"/>
                  <a:pt x="278606" y="112325"/>
                </a:cubicBezTo>
                <a:cubicBezTo>
                  <a:pt x="280921" y="118547"/>
                  <a:pt x="277626" y="125480"/>
                  <a:pt x="271393" y="127792"/>
                </a:cubicBezTo>
                <a:cubicBezTo>
                  <a:pt x="251445" y="134992"/>
                  <a:pt x="234792" y="150192"/>
                  <a:pt x="225798" y="169392"/>
                </a:cubicBezTo>
                <a:cubicBezTo>
                  <a:pt x="223750" y="173836"/>
                  <a:pt x="219386" y="176414"/>
                  <a:pt x="214844" y="176414"/>
                </a:cubicBezTo>
                <a:cubicBezTo>
                  <a:pt x="213063" y="176414"/>
                  <a:pt x="211371" y="176058"/>
                  <a:pt x="209679" y="175258"/>
                </a:cubicBezTo>
                <a:cubicBezTo>
                  <a:pt x="203624" y="172414"/>
                  <a:pt x="201041" y="165214"/>
                  <a:pt x="203891" y="159169"/>
                </a:cubicBezTo>
                <a:cubicBezTo>
                  <a:pt x="215557" y="134192"/>
                  <a:pt x="237107" y="114458"/>
                  <a:pt x="263111" y="105036"/>
                </a:cubicBezTo>
                <a:close/>
                <a:moveTo>
                  <a:pt x="298702" y="85132"/>
                </a:moveTo>
                <a:cubicBezTo>
                  <a:pt x="233461" y="85132"/>
                  <a:pt x="180324" y="138185"/>
                  <a:pt x="180324" y="203323"/>
                </a:cubicBezTo>
                <a:cubicBezTo>
                  <a:pt x="180324" y="268550"/>
                  <a:pt x="233461" y="321513"/>
                  <a:pt x="298702" y="321513"/>
                </a:cubicBezTo>
                <a:cubicBezTo>
                  <a:pt x="364032" y="321513"/>
                  <a:pt x="417168" y="268550"/>
                  <a:pt x="417168" y="203323"/>
                </a:cubicBezTo>
                <a:cubicBezTo>
                  <a:pt x="417168" y="138185"/>
                  <a:pt x="364032" y="85132"/>
                  <a:pt x="298702" y="85132"/>
                </a:cubicBezTo>
                <a:close/>
                <a:moveTo>
                  <a:pt x="24209" y="24171"/>
                </a:moveTo>
                <a:lnTo>
                  <a:pt x="24209" y="382208"/>
                </a:lnTo>
                <a:lnTo>
                  <a:pt x="421974" y="382208"/>
                </a:lnTo>
                <a:lnTo>
                  <a:pt x="400435" y="360703"/>
                </a:lnTo>
                <a:cubicBezTo>
                  <a:pt x="398121" y="358392"/>
                  <a:pt x="396875" y="355371"/>
                  <a:pt x="396875" y="352172"/>
                </a:cubicBezTo>
                <a:cubicBezTo>
                  <a:pt x="396875" y="348972"/>
                  <a:pt x="398121" y="345862"/>
                  <a:pt x="400435" y="343552"/>
                </a:cubicBezTo>
                <a:lnTo>
                  <a:pt x="411294" y="332710"/>
                </a:lnTo>
                <a:lnTo>
                  <a:pt x="390644" y="312094"/>
                </a:lnTo>
                <a:cubicBezTo>
                  <a:pt x="365812" y="333066"/>
                  <a:pt x="333681" y="345684"/>
                  <a:pt x="298702" y="345684"/>
                </a:cubicBezTo>
                <a:cubicBezTo>
                  <a:pt x="220110" y="345684"/>
                  <a:pt x="156115" y="281880"/>
                  <a:pt x="156115" y="203323"/>
                </a:cubicBezTo>
                <a:cubicBezTo>
                  <a:pt x="156115" y="124855"/>
                  <a:pt x="220110" y="60961"/>
                  <a:pt x="298702" y="60961"/>
                </a:cubicBezTo>
                <a:cubicBezTo>
                  <a:pt x="377383" y="60961"/>
                  <a:pt x="441377" y="124855"/>
                  <a:pt x="441377" y="203323"/>
                </a:cubicBezTo>
                <a:cubicBezTo>
                  <a:pt x="441377" y="238247"/>
                  <a:pt x="428650" y="270238"/>
                  <a:pt x="407733" y="295032"/>
                </a:cubicBezTo>
                <a:lnTo>
                  <a:pt x="428383" y="315648"/>
                </a:lnTo>
                <a:lnTo>
                  <a:pt x="439241" y="304807"/>
                </a:lnTo>
                <a:cubicBezTo>
                  <a:pt x="443959" y="300097"/>
                  <a:pt x="451613" y="300097"/>
                  <a:pt x="456330" y="304807"/>
                </a:cubicBezTo>
                <a:lnTo>
                  <a:pt x="533854" y="382208"/>
                </a:lnTo>
                <a:lnTo>
                  <a:pt x="583430" y="382208"/>
                </a:lnTo>
                <a:lnTo>
                  <a:pt x="583430" y="24171"/>
                </a:lnTo>
                <a:close/>
                <a:moveTo>
                  <a:pt x="12104" y="0"/>
                </a:moveTo>
                <a:lnTo>
                  <a:pt x="595535" y="0"/>
                </a:lnTo>
                <a:cubicBezTo>
                  <a:pt x="602210" y="0"/>
                  <a:pt x="607639" y="5421"/>
                  <a:pt x="607639" y="12085"/>
                </a:cubicBezTo>
                <a:lnTo>
                  <a:pt x="607639" y="394294"/>
                </a:lnTo>
                <a:cubicBezTo>
                  <a:pt x="607639" y="400958"/>
                  <a:pt x="602210" y="406379"/>
                  <a:pt x="595535" y="406379"/>
                </a:cubicBezTo>
                <a:lnTo>
                  <a:pt x="556016" y="406379"/>
                </a:lnTo>
                <a:cubicBezTo>
                  <a:pt x="564472" y="421397"/>
                  <a:pt x="562336" y="440859"/>
                  <a:pt x="549519" y="453744"/>
                </a:cubicBezTo>
                <a:cubicBezTo>
                  <a:pt x="542042" y="461120"/>
                  <a:pt x="532074" y="465297"/>
                  <a:pt x="521571" y="465297"/>
                </a:cubicBezTo>
                <a:cubicBezTo>
                  <a:pt x="510980" y="465297"/>
                  <a:pt x="501011" y="461120"/>
                  <a:pt x="493534" y="453744"/>
                </a:cubicBezTo>
                <a:lnTo>
                  <a:pt x="446184" y="406379"/>
                </a:lnTo>
                <a:lnTo>
                  <a:pt x="382100" y="406379"/>
                </a:lnTo>
                <a:lnTo>
                  <a:pt x="382100" y="468940"/>
                </a:lnTo>
                <a:lnTo>
                  <a:pt x="425000" y="468940"/>
                </a:lnTo>
                <a:cubicBezTo>
                  <a:pt x="431676" y="468940"/>
                  <a:pt x="437105" y="474361"/>
                  <a:pt x="437105" y="481026"/>
                </a:cubicBezTo>
                <a:cubicBezTo>
                  <a:pt x="437105" y="487690"/>
                  <a:pt x="431676" y="493111"/>
                  <a:pt x="425000" y="493111"/>
                </a:cubicBezTo>
                <a:lnTo>
                  <a:pt x="182639" y="493111"/>
                </a:lnTo>
                <a:cubicBezTo>
                  <a:pt x="175874" y="493111"/>
                  <a:pt x="170534" y="487690"/>
                  <a:pt x="170534" y="481026"/>
                </a:cubicBezTo>
                <a:cubicBezTo>
                  <a:pt x="170534" y="474361"/>
                  <a:pt x="175874" y="468940"/>
                  <a:pt x="182639" y="468940"/>
                </a:cubicBezTo>
                <a:lnTo>
                  <a:pt x="225540" y="468940"/>
                </a:lnTo>
                <a:lnTo>
                  <a:pt x="225540" y="406379"/>
                </a:lnTo>
                <a:lnTo>
                  <a:pt x="12104" y="406379"/>
                </a:lnTo>
                <a:cubicBezTo>
                  <a:pt x="5429" y="406379"/>
                  <a:pt x="0" y="400958"/>
                  <a:pt x="0" y="394294"/>
                </a:cubicBezTo>
                <a:lnTo>
                  <a:pt x="0" y="12085"/>
                </a:lnTo>
                <a:cubicBezTo>
                  <a:pt x="0" y="5421"/>
                  <a:pt x="5429" y="0"/>
                  <a:pt x="121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4" t="52400" r="62087" b="36607"/>
          <a:stretch>
            <a:fillRect/>
          </a:stretch>
        </p:blipFill>
        <p:spPr>
          <a:xfrm>
            <a:off x="2137553" y="142182"/>
            <a:ext cx="1593199" cy="15619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4" t="52400" r="62087" b="36607"/>
          <a:stretch>
            <a:fillRect/>
          </a:stretch>
        </p:blipFill>
        <p:spPr>
          <a:xfrm flipH="1">
            <a:off x="8416433" y="142181"/>
            <a:ext cx="1593199" cy="15619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42"/>
          <a:stretch>
            <a:fillRect/>
          </a:stretch>
        </p:blipFill>
        <p:spPr>
          <a:xfrm flipV="1">
            <a:off x="-2748391" y="-45414"/>
            <a:ext cx="5086208" cy="17495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42"/>
          <a:stretch>
            <a:fillRect/>
          </a:stretch>
        </p:blipFill>
        <p:spPr>
          <a:xfrm flipH="1" flipV="1">
            <a:off x="9845944" y="48383"/>
            <a:ext cx="5086208" cy="174955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587166" y="-1655254"/>
            <a:ext cx="894571" cy="1433015"/>
          </a:xfrm>
          <a:prstGeom prst="rect">
            <a:avLst/>
          </a:prstGeom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81737" y="-1655254"/>
            <a:ext cx="894571" cy="1433015"/>
          </a:xfrm>
          <a:prstGeom prst="rect">
            <a:avLst/>
          </a:prstGeom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2193290" y="2117090"/>
            <a:ext cx="8460105" cy="45231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My strength are I am self motivated hard working and a disiplined person.</a:t>
            </a:r>
            <a:endParaRPr lang="en-US" altLang="zh-CN" sz="3200" b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algn="ctr"/>
            <a:endParaRPr lang="en-US" altLang="zh-CN" sz="3200" b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sz="3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My short term goal is to get a job in a reputed company </a:t>
            </a:r>
            <a:endParaRPr lang="en-US" altLang="zh-CN" sz="3200" b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algn="ctr"/>
            <a:endParaRPr lang="en-US" altLang="zh-CN" sz="3200" b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sz="3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My long term goal is to  achive a good position where I can build my career </a:t>
            </a:r>
            <a:endParaRPr lang="en-US" altLang="zh-CN" sz="3200" b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sz="3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as well as organization too.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 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337435" y="701675"/>
            <a:ext cx="6637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My strength</a:t>
            </a:r>
            <a:r>
              <a:rPr lang="en-US" altLang="zh-CN" sz="2800" b="1" dirty="0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4" t="52400" r="62087" b="36607"/>
          <a:stretch>
            <a:fillRect/>
          </a:stretch>
        </p:blipFill>
        <p:spPr>
          <a:xfrm>
            <a:off x="2137553" y="142182"/>
            <a:ext cx="1593199" cy="15619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4" t="52400" r="62087" b="36607"/>
          <a:stretch>
            <a:fillRect/>
          </a:stretch>
        </p:blipFill>
        <p:spPr>
          <a:xfrm flipH="1">
            <a:off x="8416433" y="142181"/>
            <a:ext cx="1593199" cy="15619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42"/>
          <a:stretch>
            <a:fillRect/>
          </a:stretch>
        </p:blipFill>
        <p:spPr>
          <a:xfrm flipV="1">
            <a:off x="-2748391" y="-45414"/>
            <a:ext cx="5086208" cy="17495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42"/>
          <a:stretch>
            <a:fillRect/>
          </a:stretch>
        </p:blipFill>
        <p:spPr>
          <a:xfrm flipH="1" flipV="1">
            <a:off x="9845944" y="48383"/>
            <a:ext cx="5086208" cy="174955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587166" y="-1655254"/>
            <a:ext cx="894571" cy="1433015"/>
          </a:xfrm>
          <a:prstGeom prst="rect">
            <a:avLst/>
          </a:prstGeom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81737" y="-1655254"/>
            <a:ext cx="894571" cy="1433015"/>
          </a:xfrm>
          <a:prstGeom prst="rect">
            <a:avLst/>
          </a:prstGeom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4342228" y="701750"/>
            <a:ext cx="42500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My weakness </a:t>
            </a:r>
            <a:endParaRPr lang="en-US" altLang="zh-CN" sz="4800" b="1" dirty="0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338070" y="2068830"/>
            <a:ext cx="915289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                         </a:t>
            </a:r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Saying “NO”</a:t>
            </a:r>
            <a:endParaRPr lang="en-US" sz="32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		       Over-Thinking</a:t>
            </a:r>
            <a:endParaRPr lang="en-US" sz="32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                          perfectionist</a:t>
            </a:r>
            <a:endParaRPr lang="en-US" sz="32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                     Multitasking too much </a:t>
            </a:r>
            <a:endParaRPr lang="en-US" sz="32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                           </a:t>
            </a:r>
            <a:endParaRPr lang="en-US" sz="32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/>
              <a:t>                 </a:t>
            </a:r>
            <a:endParaRPr lang="en-US" sz="3200"/>
          </a:p>
          <a:p>
            <a:endParaRPr lang="en-US" sz="3200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                              </a:t>
            </a:r>
            <a:endParaRPr lang="en-US" sz="32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42"/>
          <a:stretch>
            <a:fillRect/>
          </a:stretch>
        </p:blipFill>
        <p:spPr>
          <a:xfrm flipV="1">
            <a:off x="2338704" y="3000528"/>
            <a:ext cx="8741275" cy="3006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10081" y="179985"/>
            <a:ext cx="34734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My Hobbies </a:t>
            </a:r>
            <a:endParaRPr lang="en-US" altLang="zh-CN" sz="4400" b="1" dirty="0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1836" y="1247087"/>
            <a:ext cx="72694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My Hobbies are Reading Books </a:t>
            </a:r>
            <a:endParaRPr lang="en-US" altLang="zh-CN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Cooking and listening Music </a:t>
            </a:r>
            <a:endParaRPr lang="en-US" altLang="zh-CN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Traveling and Dancing.</a:t>
            </a:r>
            <a:r>
              <a:rPr lang="en-US" altLang="zh-CN" sz="3600" b="1" dirty="0">
                <a:solidFill>
                  <a:srgbClr val="EA668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altLang="zh-CN" sz="3600" b="1" dirty="0">
              <a:solidFill>
                <a:srgbClr val="EA668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71"/>
          <a:stretch>
            <a:fillRect/>
          </a:stretch>
        </p:blipFill>
        <p:spPr>
          <a:xfrm>
            <a:off x="826770" y="1397635"/>
            <a:ext cx="10486390" cy="5038090"/>
          </a:xfrm>
          <a:custGeom>
            <a:avLst/>
            <a:gdLst>
              <a:gd name="connsiteX0" fmla="*/ 0 w 5510795"/>
              <a:gd name="connsiteY0" fmla="*/ 0 h 3370235"/>
              <a:gd name="connsiteX1" fmla="*/ 870790 w 5510795"/>
              <a:gd name="connsiteY1" fmla="*/ 0 h 3370235"/>
              <a:gd name="connsiteX2" fmla="*/ 870790 w 5510795"/>
              <a:gd name="connsiteY2" fmla="*/ 1532587 h 3370235"/>
              <a:gd name="connsiteX3" fmla="*/ 4682935 w 5510795"/>
              <a:gd name="connsiteY3" fmla="*/ 1532587 h 3370235"/>
              <a:gd name="connsiteX4" fmla="*/ 4682935 w 5510795"/>
              <a:gd name="connsiteY4" fmla="*/ 0 h 3370235"/>
              <a:gd name="connsiteX5" fmla="*/ 5510795 w 5510795"/>
              <a:gd name="connsiteY5" fmla="*/ 0 h 3370235"/>
              <a:gd name="connsiteX6" fmla="*/ 5510795 w 5510795"/>
              <a:gd name="connsiteY6" fmla="*/ 3370235 h 3370235"/>
              <a:gd name="connsiteX7" fmla="*/ 0 w 5510795"/>
              <a:gd name="connsiteY7" fmla="*/ 3370235 h 337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10795" h="3370235">
                <a:moveTo>
                  <a:pt x="0" y="0"/>
                </a:moveTo>
                <a:lnTo>
                  <a:pt x="870790" y="0"/>
                </a:lnTo>
                <a:lnTo>
                  <a:pt x="870790" y="1532587"/>
                </a:lnTo>
                <a:lnTo>
                  <a:pt x="4682935" y="1532587"/>
                </a:lnTo>
                <a:lnTo>
                  <a:pt x="4682935" y="0"/>
                </a:lnTo>
                <a:lnTo>
                  <a:pt x="5510795" y="0"/>
                </a:lnTo>
                <a:lnTo>
                  <a:pt x="5510795" y="3370235"/>
                </a:lnTo>
                <a:lnTo>
                  <a:pt x="0" y="3370235"/>
                </a:lnTo>
                <a:close/>
              </a:path>
            </a:pathLst>
          </a:custGeom>
        </p:spPr>
      </p:pic>
      <p:sp>
        <p:nvSpPr>
          <p:cNvPr id="5" name="文本框 4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1687195" y="1680845"/>
            <a:ext cx="9302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That’s all about me Thank you </a:t>
            </a:r>
            <a:endParaRPr lang="en-US" altLang="zh-CN" sz="4000" b="1" dirty="0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</Words>
  <Application>WPS Presentation</Application>
  <PresentationFormat>宽屏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Eleven</cp:lastModifiedBy>
  <cp:revision>63</cp:revision>
  <dcterms:created xsi:type="dcterms:W3CDTF">2018-06-14T14:49:00Z</dcterms:created>
  <dcterms:modified xsi:type="dcterms:W3CDTF">2023-11-02T08:28:04Z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1033-11.2.0.11225</vt:lpwstr>
  </property>
  <property fmtid="{D5CDD505-2E9C-101B-9397-08002B2CF9AE}" pid="3" name="ICV">
    <vt:lpwstr>18A13A05903F46018B43D0497158887A</vt:lpwstr>
  </property>
</Properties>
</file>