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57" r:id="rId4"/>
    <p:sldId id="256" r:id="rId5"/>
    <p:sldId id="260" r:id="rId6"/>
    <p:sldId id="264" r:id="rId7"/>
    <p:sldId id="265" r:id="rId8"/>
    <p:sldId id="266" r:id="rId9"/>
    <p:sldId id="261" r:id="rId10"/>
    <p:sldId id="267" r:id="rId11"/>
    <p:sldId id="276" r:id="rId12"/>
    <p:sldId id="277" r:id="rId13"/>
    <p:sldId id="278" r:id="rId14"/>
    <p:sldId id="290" r:id="rId15"/>
    <p:sldId id="291" r:id="rId16"/>
    <p:sldId id="262" r:id="rId17"/>
    <p:sldId id="268" r:id="rId18"/>
    <p:sldId id="273" r:id="rId19"/>
    <p:sldId id="274" r:id="rId20"/>
    <p:sldId id="275" r:id="rId21"/>
    <p:sldId id="263" r:id="rId22"/>
    <p:sldId id="272" r:id="rId23"/>
    <p:sldId id="269" r:id="rId24"/>
    <p:sldId id="270" r:id="rId25"/>
    <p:sldId id="271" r:id="rId26"/>
    <p:sldId id="279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4999"/>
    <a:srgbClr val="3E62B5"/>
    <a:srgbClr val="466ABA"/>
    <a:srgbClr val="3F64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49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D8923-DD0D-4E49-9E2B-0D58631D34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1D8AD-A587-4402-84D6-B8894F671F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D8923-DD0D-4E49-9E2B-0D58631D34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1D8AD-A587-4402-84D6-B8894F671F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D8923-DD0D-4E49-9E2B-0D58631D34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1D8AD-A587-4402-84D6-B8894F671F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D8923-DD0D-4E49-9E2B-0D58631D34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1D8AD-A587-4402-84D6-B8894F671F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D8923-DD0D-4E49-9E2B-0D58631D34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1D8AD-A587-4402-84D6-B8894F671F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D8923-DD0D-4E49-9E2B-0D58631D34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1D8AD-A587-4402-84D6-B8894F671F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D8923-DD0D-4E49-9E2B-0D58631D34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1D8AD-A587-4402-84D6-B8894F671F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D8923-DD0D-4E49-9E2B-0D58631D34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1D8AD-A587-4402-84D6-B8894F671F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D8923-DD0D-4E49-9E2B-0D58631D34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1D8AD-A587-4402-84D6-B8894F671F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D8923-DD0D-4E49-9E2B-0D58631D34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1D8AD-A587-4402-84D6-B8894F671F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D8923-DD0D-4E49-9E2B-0D58631D34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1D8AD-A587-4402-84D6-B8894F671F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D8923-DD0D-4E49-9E2B-0D58631D34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1D8AD-A587-4402-84D6-B8894F671F4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1.xml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6.png"/><Relationship Id="rId25" Type="http://schemas.openxmlformats.org/officeDocument/2006/relationships/slideLayout" Target="../slideLayouts/slideLayout7.xml"/><Relationship Id="rId24" Type="http://schemas.openxmlformats.org/officeDocument/2006/relationships/tags" Target="../tags/tag16.xml"/><Relationship Id="rId23" Type="http://schemas.openxmlformats.org/officeDocument/2006/relationships/tags" Target="../tags/tag15.xml"/><Relationship Id="rId22" Type="http://schemas.openxmlformats.org/officeDocument/2006/relationships/tags" Target="../tags/tag14.xml"/><Relationship Id="rId21" Type="http://schemas.openxmlformats.org/officeDocument/2006/relationships/tags" Target="../tags/tag13.xml"/><Relationship Id="rId20" Type="http://schemas.openxmlformats.org/officeDocument/2006/relationships/tags" Target="../tags/tag12.xml"/><Relationship Id="rId2" Type="http://schemas.openxmlformats.org/officeDocument/2006/relationships/image" Target="../media/image5.png"/><Relationship Id="rId19" Type="http://schemas.openxmlformats.org/officeDocument/2006/relationships/tags" Target="../tags/tag11.xml"/><Relationship Id="rId18" Type="http://schemas.openxmlformats.org/officeDocument/2006/relationships/tags" Target="../tags/tag10.xml"/><Relationship Id="rId17" Type="http://schemas.openxmlformats.org/officeDocument/2006/relationships/tags" Target="../tags/tag9.xml"/><Relationship Id="rId16" Type="http://schemas.openxmlformats.org/officeDocument/2006/relationships/tags" Target="../tags/tag8.xml"/><Relationship Id="rId15" Type="http://schemas.openxmlformats.org/officeDocument/2006/relationships/tags" Target="../tags/tag7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tags" Target="../tags/tag3.xml"/><Relationship Id="rId10" Type="http://schemas.openxmlformats.org/officeDocument/2006/relationships/tags" Target="../tags/tag2.xml"/><Relationship Id="rId1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20.xml"/><Relationship Id="rId11" Type="http://schemas.openxmlformats.org/officeDocument/2006/relationships/tags" Target="../tags/tag19.xml"/><Relationship Id="rId10" Type="http://schemas.openxmlformats.org/officeDocument/2006/relationships/tags" Target="../tags/tag18.xml"/><Relationship Id="rId1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jpe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组合 102"/>
          <p:cNvGrpSpPr/>
          <p:nvPr/>
        </p:nvGrpSpPr>
        <p:grpSpPr>
          <a:xfrm>
            <a:off x="0" y="0"/>
            <a:ext cx="12170535" cy="6858001"/>
            <a:chOff x="0" y="0"/>
            <a:chExt cx="12170535" cy="6858001"/>
          </a:xfrm>
        </p:grpSpPr>
        <p:pic>
          <p:nvPicPr>
            <p:cNvPr id="104" name="图片 103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714500" y="-1714500"/>
              <a:ext cx="6858000" cy="10287000"/>
            </a:xfrm>
            <a:prstGeom prst="rect">
              <a:avLst/>
            </a:prstGeom>
          </p:spPr>
        </p:pic>
        <p:pic>
          <p:nvPicPr>
            <p:cNvPr id="105" name="图片 104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36" b="78393"/>
            <a:stretch>
              <a:fillRect/>
            </a:stretch>
          </p:blipFill>
          <p:spPr>
            <a:xfrm rot="5400000">
              <a:off x="7812048" y="2499514"/>
              <a:ext cx="6858000" cy="1858974"/>
            </a:xfrm>
            <a:prstGeom prst="rect">
              <a:avLst/>
            </a:prstGeom>
          </p:spPr>
        </p:pic>
      </p:grpSp>
      <p:pic>
        <p:nvPicPr>
          <p:cNvPr id="106" name="图片 10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229876" y="-1796436"/>
            <a:ext cx="6923549" cy="10385323"/>
          </a:xfrm>
          <a:prstGeom prst="rect">
            <a:avLst/>
          </a:prstGeom>
        </p:spPr>
      </p:pic>
      <p:pic>
        <p:nvPicPr>
          <p:cNvPr id="99" name="图片 9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" t="69427" r="80107" b="13368"/>
          <a:stretch>
            <a:fillRect/>
          </a:stretch>
        </p:blipFill>
        <p:spPr>
          <a:xfrm rot="5400000">
            <a:off x="3365052" y="-234040"/>
            <a:ext cx="1270818" cy="1738898"/>
          </a:xfrm>
          <a:custGeom>
            <a:avLst/>
            <a:gdLst>
              <a:gd name="connsiteX0" fmla="*/ 0 w 1270818"/>
              <a:gd name="connsiteY0" fmla="*/ 1738898 h 1738898"/>
              <a:gd name="connsiteX1" fmla="*/ 0 w 1270818"/>
              <a:gd name="connsiteY1" fmla="*/ 179471 h 1738898"/>
              <a:gd name="connsiteX2" fmla="*/ 531049 w 1270818"/>
              <a:gd name="connsiteY2" fmla="*/ 179471 h 1738898"/>
              <a:gd name="connsiteX3" fmla="*/ 531049 w 1270818"/>
              <a:gd name="connsiteY3" fmla="*/ 0 h 1738898"/>
              <a:gd name="connsiteX4" fmla="*/ 1270818 w 1270818"/>
              <a:gd name="connsiteY4" fmla="*/ 0 h 1738898"/>
              <a:gd name="connsiteX5" fmla="*/ 1270818 w 1270818"/>
              <a:gd name="connsiteY5" fmla="*/ 1425614 h 1738898"/>
              <a:gd name="connsiteX6" fmla="*/ 1203497 w 1270818"/>
              <a:gd name="connsiteY6" fmla="*/ 1425614 h 1738898"/>
              <a:gd name="connsiteX7" fmla="*/ 1203497 w 1270818"/>
              <a:gd name="connsiteY7" fmla="*/ 1137478 h 1738898"/>
              <a:gd name="connsiteX8" fmla="*/ 774691 w 1270818"/>
              <a:gd name="connsiteY8" fmla="*/ 1137478 h 1738898"/>
              <a:gd name="connsiteX9" fmla="*/ 774691 w 1270818"/>
              <a:gd name="connsiteY9" fmla="*/ 1628834 h 1738898"/>
              <a:gd name="connsiteX10" fmla="*/ 978144 w 1270818"/>
              <a:gd name="connsiteY10" fmla="*/ 1628834 h 1738898"/>
              <a:gd name="connsiteX11" fmla="*/ 978144 w 1270818"/>
              <a:gd name="connsiteY11" fmla="*/ 1738898 h 173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70818" h="1738898">
                <a:moveTo>
                  <a:pt x="0" y="1738898"/>
                </a:moveTo>
                <a:lnTo>
                  <a:pt x="0" y="179471"/>
                </a:lnTo>
                <a:lnTo>
                  <a:pt x="531049" y="179471"/>
                </a:lnTo>
                <a:lnTo>
                  <a:pt x="531049" y="0"/>
                </a:lnTo>
                <a:lnTo>
                  <a:pt x="1270818" y="0"/>
                </a:lnTo>
                <a:lnTo>
                  <a:pt x="1270818" y="1425614"/>
                </a:lnTo>
                <a:lnTo>
                  <a:pt x="1203497" y="1425614"/>
                </a:lnTo>
                <a:lnTo>
                  <a:pt x="1203497" y="1137478"/>
                </a:lnTo>
                <a:lnTo>
                  <a:pt x="774691" y="1137478"/>
                </a:lnTo>
                <a:lnTo>
                  <a:pt x="774691" y="1628834"/>
                </a:lnTo>
                <a:lnTo>
                  <a:pt x="978144" y="1628834"/>
                </a:lnTo>
                <a:lnTo>
                  <a:pt x="978144" y="1738898"/>
                </a:lnTo>
                <a:close/>
              </a:path>
            </a:pathLst>
          </a:cu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96" r="80674" b="13299"/>
          <a:stretch>
            <a:fillRect/>
          </a:stretch>
        </p:blipFill>
        <p:spPr>
          <a:xfrm rot="5400000">
            <a:off x="3391235" y="-98121"/>
            <a:ext cx="1302136" cy="1738898"/>
          </a:xfrm>
          <a:custGeom>
            <a:avLst/>
            <a:gdLst>
              <a:gd name="connsiteX0" fmla="*/ 0 w 883585"/>
              <a:gd name="connsiteY0" fmla="*/ 0 h 1179957"/>
              <a:gd name="connsiteX1" fmla="*/ 883585 w 883585"/>
              <a:gd name="connsiteY1" fmla="*/ 0 h 1179957"/>
              <a:gd name="connsiteX2" fmla="*/ 883585 w 883585"/>
              <a:gd name="connsiteY2" fmla="*/ 1179957 h 1179957"/>
              <a:gd name="connsiteX3" fmla="*/ 0 w 883585"/>
              <a:gd name="connsiteY3" fmla="*/ 1179957 h 117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3585" h="1179957">
                <a:moveTo>
                  <a:pt x="0" y="0"/>
                </a:moveTo>
                <a:lnTo>
                  <a:pt x="883585" y="0"/>
                </a:lnTo>
                <a:lnTo>
                  <a:pt x="883585" y="1179957"/>
                </a:lnTo>
                <a:lnTo>
                  <a:pt x="0" y="1179957"/>
                </a:lnTo>
                <a:close/>
              </a:path>
            </a:pathLst>
          </a:custGeom>
        </p:spPr>
      </p:pic>
      <p:grpSp>
        <p:nvGrpSpPr>
          <p:cNvPr id="50" name="组合 49"/>
          <p:cNvGrpSpPr/>
          <p:nvPr/>
        </p:nvGrpSpPr>
        <p:grpSpPr>
          <a:xfrm>
            <a:off x="5521302" y="1"/>
            <a:ext cx="1568568" cy="1050971"/>
            <a:chOff x="4793805" y="1223752"/>
            <a:chExt cx="1064377" cy="713153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2" t="50554" r="85449" b="34392"/>
            <a:stretch>
              <a:fillRect/>
            </a:stretch>
          </p:blipFill>
          <p:spPr>
            <a:xfrm rot="5400000">
              <a:off x="5000941" y="1016616"/>
              <a:ext cx="618113" cy="1032386"/>
            </a:xfrm>
            <a:custGeom>
              <a:avLst/>
              <a:gdLst>
                <a:gd name="connsiteX0" fmla="*/ 0 w 618113"/>
                <a:gd name="connsiteY0" fmla="*/ 0 h 1032386"/>
                <a:gd name="connsiteX1" fmla="*/ 618113 w 618113"/>
                <a:gd name="connsiteY1" fmla="*/ 0 h 1032386"/>
                <a:gd name="connsiteX2" fmla="*/ 618113 w 618113"/>
                <a:gd name="connsiteY2" fmla="*/ 1032386 h 1032386"/>
                <a:gd name="connsiteX3" fmla="*/ 0 w 618113"/>
                <a:gd name="connsiteY3" fmla="*/ 1032386 h 1032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8113" h="1032386">
                  <a:moveTo>
                    <a:pt x="0" y="0"/>
                  </a:moveTo>
                  <a:lnTo>
                    <a:pt x="618113" y="0"/>
                  </a:lnTo>
                  <a:lnTo>
                    <a:pt x="618113" y="1032386"/>
                  </a:lnTo>
                  <a:lnTo>
                    <a:pt x="0" y="1032386"/>
                  </a:lnTo>
                  <a:close/>
                </a:path>
              </a:pathLst>
            </a:custGeom>
          </p:spPr>
        </p:pic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571" r="86187" b="34375"/>
            <a:stretch>
              <a:fillRect/>
            </a:stretch>
          </p:blipFill>
          <p:spPr>
            <a:xfrm rot="5400000">
              <a:off x="5026214" y="1104938"/>
              <a:ext cx="631549" cy="1032386"/>
            </a:xfrm>
            <a:custGeom>
              <a:avLst/>
              <a:gdLst>
                <a:gd name="connsiteX0" fmla="*/ 0 w 631549"/>
                <a:gd name="connsiteY0" fmla="*/ 0 h 1032386"/>
                <a:gd name="connsiteX1" fmla="*/ 631549 w 631549"/>
                <a:gd name="connsiteY1" fmla="*/ 0 h 1032386"/>
                <a:gd name="connsiteX2" fmla="*/ 631549 w 631549"/>
                <a:gd name="connsiteY2" fmla="*/ 1032386 h 1032386"/>
                <a:gd name="connsiteX3" fmla="*/ 0 w 631549"/>
                <a:gd name="connsiteY3" fmla="*/ 1032386 h 1032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1549" h="1032386">
                  <a:moveTo>
                    <a:pt x="0" y="0"/>
                  </a:moveTo>
                  <a:lnTo>
                    <a:pt x="631549" y="0"/>
                  </a:lnTo>
                  <a:lnTo>
                    <a:pt x="631549" y="1032386"/>
                  </a:lnTo>
                  <a:lnTo>
                    <a:pt x="0" y="1032386"/>
                  </a:lnTo>
                  <a:close/>
                </a:path>
              </a:pathLst>
            </a:custGeom>
          </p:spPr>
        </p:pic>
      </p:grpSp>
      <p:grpSp>
        <p:nvGrpSpPr>
          <p:cNvPr id="51" name="组合 50"/>
          <p:cNvGrpSpPr/>
          <p:nvPr/>
        </p:nvGrpSpPr>
        <p:grpSpPr>
          <a:xfrm>
            <a:off x="7428647" y="1"/>
            <a:ext cx="1399995" cy="1050971"/>
            <a:chOff x="6088064" y="1223752"/>
            <a:chExt cx="949989" cy="713153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2" t="33402" r="85449" b="53264"/>
            <a:stretch>
              <a:fillRect/>
            </a:stretch>
          </p:blipFill>
          <p:spPr>
            <a:xfrm rot="5400000">
              <a:off x="6236207" y="1075609"/>
              <a:ext cx="618113" cy="914400"/>
            </a:xfrm>
            <a:custGeom>
              <a:avLst/>
              <a:gdLst>
                <a:gd name="connsiteX0" fmla="*/ 0 w 618113"/>
                <a:gd name="connsiteY0" fmla="*/ 0 h 914400"/>
                <a:gd name="connsiteX1" fmla="*/ 618113 w 618113"/>
                <a:gd name="connsiteY1" fmla="*/ 0 h 914400"/>
                <a:gd name="connsiteX2" fmla="*/ 618113 w 618113"/>
                <a:gd name="connsiteY2" fmla="*/ 914400 h 914400"/>
                <a:gd name="connsiteX3" fmla="*/ 0 w 618113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8113" h="914400">
                  <a:moveTo>
                    <a:pt x="0" y="0"/>
                  </a:moveTo>
                  <a:lnTo>
                    <a:pt x="618113" y="0"/>
                  </a:lnTo>
                  <a:lnTo>
                    <a:pt x="618113" y="914400"/>
                  </a:lnTo>
                  <a:lnTo>
                    <a:pt x="0" y="914400"/>
                  </a:lnTo>
                  <a:close/>
                </a:path>
              </a:pathLst>
            </a:custGeom>
          </p:spPr>
        </p:pic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367" r="86187" b="53300"/>
            <a:stretch>
              <a:fillRect/>
            </a:stretch>
          </p:blipFill>
          <p:spPr>
            <a:xfrm rot="5400000">
              <a:off x="6265078" y="1163931"/>
              <a:ext cx="631549" cy="914400"/>
            </a:xfrm>
            <a:custGeom>
              <a:avLst/>
              <a:gdLst>
                <a:gd name="connsiteX0" fmla="*/ 0 w 631549"/>
                <a:gd name="connsiteY0" fmla="*/ 0 h 914400"/>
                <a:gd name="connsiteX1" fmla="*/ 631549 w 631549"/>
                <a:gd name="connsiteY1" fmla="*/ 0 h 914400"/>
                <a:gd name="connsiteX2" fmla="*/ 631549 w 631549"/>
                <a:gd name="connsiteY2" fmla="*/ 914400 h 914400"/>
                <a:gd name="connsiteX3" fmla="*/ 0 w 631549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1549" h="914400">
                  <a:moveTo>
                    <a:pt x="0" y="0"/>
                  </a:moveTo>
                  <a:lnTo>
                    <a:pt x="631549" y="0"/>
                  </a:lnTo>
                  <a:lnTo>
                    <a:pt x="631549" y="914400"/>
                  </a:lnTo>
                  <a:lnTo>
                    <a:pt x="0" y="914400"/>
                  </a:lnTo>
                  <a:close/>
                </a:path>
              </a:pathLst>
            </a:custGeom>
          </p:spPr>
        </p:pic>
      </p:grpSp>
      <p:grpSp>
        <p:nvGrpSpPr>
          <p:cNvPr id="56" name="组合 55"/>
          <p:cNvGrpSpPr/>
          <p:nvPr/>
        </p:nvGrpSpPr>
        <p:grpSpPr>
          <a:xfrm>
            <a:off x="1" y="2885462"/>
            <a:ext cx="1344055" cy="1411461"/>
            <a:chOff x="2468338" y="3181727"/>
            <a:chExt cx="912030" cy="95776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857" t="86219" r="36817" b="662"/>
            <a:stretch>
              <a:fillRect/>
            </a:stretch>
          </p:blipFill>
          <p:spPr>
            <a:xfrm rot="5400000">
              <a:off x="2488667" y="3173653"/>
              <a:ext cx="883587" cy="899736"/>
            </a:xfrm>
            <a:custGeom>
              <a:avLst/>
              <a:gdLst>
                <a:gd name="connsiteX0" fmla="*/ 370850 w 883587"/>
                <a:gd name="connsiteY0" fmla="*/ 0 h 899736"/>
                <a:gd name="connsiteX1" fmla="*/ 883587 w 883587"/>
                <a:gd name="connsiteY1" fmla="*/ 0 h 899736"/>
                <a:gd name="connsiteX2" fmla="*/ 883587 w 883587"/>
                <a:gd name="connsiteY2" fmla="*/ 899736 h 899736"/>
                <a:gd name="connsiteX3" fmla="*/ 0 w 883587"/>
                <a:gd name="connsiteY3" fmla="*/ 899736 h 899736"/>
                <a:gd name="connsiteX4" fmla="*/ 0 w 883587"/>
                <a:gd name="connsiteY4" fmla="*/ 231169 h 899736"/>
                <a:gd name="connsiteX5" fmla="*/ 370850 w 883587"/>
                <a:gd name="connsiteY5" fmla="*/ 231169 h 899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3587" h="899736">
                  <a:moveTo>
                    <a:pt x="370850" y="0"/>
                  </a:moveTo>
                  <a:lnTo>
                    <a:pt x="883587" y="0"/>
                  </a:lnTo>
                  <a:lnTo>
                    <a:pt x="883587" y="899736"/>
                  </a:lnTo>
                  <a:lnTo>
                    <a:pt x="0" y="899736"/>
                  </a:lnTo>
                  <a:lnTo>
                    <a:pt x="0" y="231169"/>
                  </a:lnTo>
                  <a:lnTo>
                    <a:pt x="370850" y="231169"/>
                  </a:lnTo>
                  <a:close/>
                </a:path>
              </a:pathLst>
            </a:custGeom>
          </p:spPr>
        </p:pic>
        <p:pic>
          <p:nvPicPr>
            <p:cNvPr id="52" name="图片 5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663" t="86701" r="38011"/>
            <a:stretch>
              <a:fillRect/>
            </a:stretch>
          </p:blipFill>
          <p:spPr>
            <a:xfrm rot="5400000">
              <a:off x="2482559" y="3241688"/>
              <a:ext cx="883587" cy="912030"/>
            </a:xfrm>
            <a:custGeom>
              <a:avLst/>
              <a:gdLst>
                <a:gd name="connsiteX0" fmla="*/ 0 w 883587"/>
                <a:gd name="connsiteY0" fmla="*/ 0 h 912030"/>
                <a:gd name="connsiteX1" fmla="*/ 883587 w 883587"/>
                <a:gd name="connsiteY1" fmla="*/ 0 h 912030"/>
                <a:gd name="connsiteX2" fmla="*/ 883587 w 883587"/>
                <a:gd name="connsiteY2" fmla="*/ 912030 h 912030"/>
                <a:gd name="connsiteX3" fmla="*/ 0 w 883587"/>
                <a:gd name="connsiteY3" fmla="*/ 912030 h 912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3587" h="912030">
                  <a:moveTo>
                    <a:pt x="0" y="0"/>
                  </a:moveTo>
                  <a:lnTo>
                    <a:pt x="883587" y="0"/>
                  </a:lnTo>
                  <a:lnTo>
                    <a:pt x="883587" y="912030"/>
                  </a:lnTo>
                  <a:lnTo>
                    <a:pt x="0" y="912030"/>
                  </a:lnTo>
                  <a:close/>
                </a:path>
              </a:pathLst>
            </a:custGeom>
          </p:spPr>
        </p:pic>
      </p:grpSp>
      <p:grpSp>
        <p:nvGrpSpPr>
          <p:cNvPr id="57" name="组合 56"/>
          <p:cNvGrpSpPr/>
          <p:nvPr/>
        </p:nvGrpSpPr>
        <p:grpSpPr>
          <a:xfrm>
            <a:off x="297309" y="1776752"/>
            <a:ext cx="918151" cy="848056"/>
            <a:chOff x="2670081" y="2429394"/>
            <a:chExt cx="623026" cy="575462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02" t="87973" r="62276" b="3425"/>
            <a:stretch>
              <a:fillRect/>
            </a:stretch>
          </p:blipFill>
          <p:spPr>
            <a:xfrm rot="5400000">
              <a:off x="2729074" y="2370401"/>
              <a:ext cx="471949" cy="589936"/>
            </a:xfrm>
            <a:custGeom>
              <a:avLst/>
              <a:gdLst>
                <a:gd name="connsiteX0" fmla="*/ 0 w 471949"/>
                <a:gd name="connsiteY0" fmla="*/ 0 h 589936"/>
                <a:gd name="connsiteX1" fmla="*/ 471949 w 471949"/>
                <a:gd name="connsiteY1" fmla="*/ 0 h 589936"/>
                <a:gd name="connsiteX2" fmla="*/ 471949 w 471949"/>
                <a:gd name="connsiteY2" fmla="*/ 589936 h 589936"/>
                <a:gd name="connsiteX3" fmla="*/ 0 w 471949"/>
                <a:gd name="connsiteY3" fmla="*/ 589936 h 58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1949" h="589936">
                  <a:moveTo>
                    <a:pt x="0" y="0"/>
                  </a:moveTo>
                  <a:lnTo>
                    <a:pt x="471949" y="0"/>
                  </a:lnTo>
                  <a:lnTo>
                    <a:pt x="471949" y="589936"/>
                  </a:lnTo>
                  <a:lnTo>
                    <a:pt x="0" y="589936"/>
                  </a:lnTo>
                  <a:close/>
                </a:path>
              </a:pathLst>
            </a:custGeom>
          </p:spPr>
        </p:pic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849" t="87974" r="62828" b="3424"/>
            <a:stretch>
              <a:fillRect/>
            </a:stretch>
          </p:blipFill>
          <p:spPr>
            <a:xfrm rot="5400000">
              <a:off x="2762164" y="2473914"/>
              <a:ext cx="471949" cy="589936"/>
            </a:xfrm>
            <a:custGeom>
              <a:avLst/>
              <a:gdLst>
                <a:gd name="connsiteX0" fmla="*/ 0 w 471949"/>
                <a:gd name="connsiteY0" fmla="*/ 0 h 589936"/>
                <a:gd name="connsiteX1" fmla="*/ 471949 w 471949"/>
                <a:gd name="connsiteY1" fmla="*/ 0 h 589936"/>
                <a:gd name="connsiteX2" fmla="*/ 471949 w 471949"/>
                <a:gd name="connsiteY2" fmla="*/ 589936 h 589936"/>
                <a:gd name="connsiteX3" fmla="*/ 0 w 471949"/>
                <a:gd name="connsiteY3" fmla="*/ 589936 h 58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1949" h="589936">
                  <a:moveTo>
                    <a:pt x="0" y="0"/>
                  </a:moveTo>
                  <a:lnTo>
                    <a:pt x="471949" y="0"/>
                  </a:lnTo>
                  <a:lnTo>
                    <a:pt x="471949" y="589936"/>
                  </a:lnTo>
                  <a:lnTo>
                    <a:pt x="0" y="589936"/>
                  </a:lnTo>
                  <a:close/>
                </a:path>
              </a:pathLst>
            </a:custGeom>
          </p:spPr>
        </p:pic>
      </p:grpSp>
      <p:grpSp>
        <p:nvGrpSpPr>
          <p:cNvPr id="58" name="组合 57"/>
          <p:cNvGrpSpPr/>
          <p:nvPr/>
        </p:nvGrpSpPr>
        <p:grpSpPr>
          <a:xfrm>
            <a:off x="1706538" y="132960"/>
            <a:ext cx="918151" cy="848056"/>
            <a:chOff x="3246495" y="2116807"/>
            <a:chExt cx="623026" cy="575462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65" t="79568" r="69113" b="11830"/>
            <a:stretch>
              <a:fillRect/>
            </a:stretch>
          </p:blipFill>
          <p:spPr>
            <a:xfrm rot="5400000">
              <a:off x="3305488" y="2057814"/>
              <a:ext cx="471949" cy="589936"/>
            </a:xfrm>
            <a:custGeom>
              <a:avLst/>
              <a:gdLst>
                <a:gd name="connsiteX0" fmla="*/ 0 w 471949"/>
                <a:gd name="connsiteY0" fmla="*/ 0 h 589936"/>
                <a:gd name="connsiteX1" fmla="*/ 471949 w 471949"/>
                <a:gd name="connsiteY1" fmla="*/ 0 h 589936"/>
                <a:gd name="connsiteX2" fmla="*/ 471949 w 471949"/>
                <a:gd name="connsiteY2" fmla="*/ 589936 h 589936"/>
                <a:gd name="connsiteX3" fmla="*/ 0 w 471949"/>
                <a:gd name="connsiteY3" fmla="*/ 589936 h 58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1949" h="589936">
                  <a:moveTo>
                    <a:pt x="0" y="0"/>
                  </a:moveTo>
                  <a:lnTo>
                    <a:pt x="471949" y="0"/>
                  </a:lnTo>
                  <a:lnTo>
                    <a:pt x="471949" y="589936"/>
                  </a:lnTo>
                  <a:lnTo>
                    <a:pt x="0" y="589936"/>
                  </a:lnTo>
                  <a:close/>
                </a:path>
              </a:pathLst>
            </a:custGeom>
          </p:spPr>
        </p:pic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12" t="79569" r="69665" b="11829"/>
            <a:stretch>
              <a:fillRect/>
            </a:stretch>
          </p:blipFill>
          <p:spPr>
            <a:xfrm rot="5400000">
              <a:off x="3338578" y="2161327"/>
              <a:ext cx="471949" cy="589936"/>
            </a:xfrm>
            <a:custGeom>
              <a:avLst/>
              <a:gdLst>
                <a:gd name="connsiteX0" fmla="*/ 0 w 471949"/>
                <a:gd name="connsiteY0" fmla="*/ 0 h 589936"/>
                <a:gd name="connsiteX1" fmla="*/ 471949 w 471949"/>
                <a:gd name="connsiteY1" fmla="*/ 0 h 589936"/>
                <a:gd name="connsiteX2" fmla="*/ 471949 w 471949"/>
                <a:gd name="connsiteY2" fmla="*/ 589936 h 589936"/>
                <a:gd name="connsiteX3" fmla="*/ 0 w 471949"/>
                <a:gd name="connsiteY3" fmla="*/ 589936 h 58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1949" h="589936">
                  <a:moveTo>
                    <a:pt x="0" y="0"/>
                  </a:moveTo>
                  <a:lnTo>
                    <a:pt x="471949" y="0"/>
                  </a:lnTo>
                  <a:lnTo>
                    <a:pt x="471949" y="589936"/>
                  </a:lnTo>
                  <a:lnTo>
                    <a:pt x="0" y="589936"/>
                  </a:lnTo>
                  <a:close/>
                </a:path>
              </a:pathLst>
            </a:custGeom>
          </p:spPr>
        </p:pic>
      </p:grpSp>
      <p:pic>
        <p:nvPicPr>
          <p:cNvPr id="102" name="图片 10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" t="85607" r="79965" b="662"/>
          <a:stretch>
            <a:fillRect/>
          </a:stretch>
        </p:blipFill>
        <p:spPr>
          <a:xfrm rot="5400000">
            <a:off x="71745" y="-53684"/>
            <a:ext cx="1280405" cy="1387773"/>
          </a:xfrm>
          <a:custGeom>
            <a:avLst/>
            <a:gdLst>
              <a:gd name="connsiteX0" fmla="*/ 0 w 1280405"/>
              <a:gd name="connsiteY0" fmla="*/ 1387773 h 1387773"/>
              <a:gd name="connsiteX1" fmla="*/ 0 w 1280405"/>
              <a:gd name="connsiteY1" fmla="*/ 200696 h 1387773"/>
              <a:gd name="connsiteX2" fmla="*/ 622205 w 1280405"/>
              <a:gd name="connsiteY2" fmla="*/ 200696 h 1387773"/>
              <a:gd name="connsiteX3" fmla="*/ 622205 w 1280405"/>
              <a:gd name="connsiteY3" fmla="*/ 0 h 1387773"/>
              <a:gd name="connsiteX4" fmla="*/ 1280405 w 1280405"/>
              <a:gd name="connsiteY4" fmla="*/ 0 h 1387773"/>
              <a:gd name="connsiteX5" fmla="*/ 1280405 w 1280405"/>
              <a:gd name="connsiteY5" fmla="*/ 718569 h 1387773"/>
              <a:gd name="connsiteX6" fmla="*/ 1036586 w 1280405"/>
              <a:gd name="connsiteY6" fmla="*/ 718569 h 1387773"/>
              <a:gd name="connsiteX7" fmla="*/ 1036586 w 1280405"/>
              <a:gd name="connsiteY7" fmla="*/ 1209924 h 1387773"/>
              <a:gd name="connsiteX8" fmla="*/ 1280405 w 1280405"/>
              <a:gd name="connsiteY8" fmla="*/ 1209924 h 1387773"/>
              <a:gd name="connsiteX9" fmla="*/ 1280405 w 1280405"/>
              <a:gd name="connsiteY9" fmla="*/ 1387773 h 1387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80405" h="1387773">
                <a:moveTo>
                  <a:pt x="0" y="1387773"/>
                </a:moveTo>
                <a:lnTo>
                  <a:pt x="0" y="200696"/>
                </a:lnTo>
                <a:lnTo>
                  <a:pt x="622205" y="200696"/>
                </a:lnTo>
                <a:lnTo>
                  <a:pt x="622205" y="0"/>
                </a:lnTo>
                <a:lnTo>
                  <a:pt x="1280405" y="0"/>
                </a:lnTo>
                <a:lnTo>
                  <a:pt x="1280405" y="718569"/>
                </a:lnTo>
                <a:lnTo>
                  <a:pt x="1036586" y="718569"/>
                </a:lnTo>
                <a:lnTo>
                  <a:pt x="1036586" y="1209924"/>
                </a:lnTo>
                <a:lnTo>
                  <a:pt x="1280405" y="1209924"/>
                </a:lnTo>
                <a:lnTo>
                  <a:pt x="1280405" y="1387773"/>
                </a:lnTo>
                <a:close/>
              </a:path>
            </a:pathLst>
          </a:cu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096" r="81334"/>
          <a:stretch>
            <a:fillRect/>
          </a:stretch>
        </p:blipFill>
        <p:spPr>
          <a:xfrm rot="5400000">
            <a:off x="23255" y="97005"/>
            <a:ext cx="1257696" cy="1304206"/>
          </a:xfrm>
          <a:custGeom>
            <a:avLst/>
            <a:gdLst>
              <a:gd name="connsiteX0" fmla="*/ 0 w 853430"/>
              <a:gd name="connsiteY0" fmla="*/ 0 h 884990"/>
              <a:gd name="connsiteX1" fmla="*/ 853430 w 853430"/>
              <a:gd name="connsiteY1" fmla="*/ 0 h 884990"/>
              <a:gd name="connsiteX2" fmla="*/ 853430 w 853430"/>
              <a:gd name="connsiteY2" fmla="*/ 884990 h 884990"/>
              <a:gd name="connsiteX3" fmla="*/ 0 w 853430"/>
              <a:gd name="connsiteY3" fmla="*/ 884990 h 884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3430" h="884990">
                <a:moveTo>
                  <a:pt x="0" y="0"/>
                </a:moveTo>
                <a:lnTo>
                  <a:pt x="853430" y="0"/>
                </a:lnTo>
                <a:lnTo>
                  <a:pt x="853430" y="884990"/>
                </a:lnTo>
                <a:lnTo>
                  <a:pt x="0" y="884990"/>
                </a:lnTo>
                <a:close/>
              </a:path>
            </a:pathLst>
          </a:custGeom>
        </p:spPr>
      </p:pic>
      <p:grpSp>
        <p:nvGrpSpPr>
          <p:cNvPr id="67" name="组合 66"/>
          <p:cNvGrpSpPr/>
          <p:nvPr/>
        </p:nvGrpSpPr>
        <p:grpSpPr>
          <a:xfrm>
            <a:off x="4150379" y="5734352"/>
            <a:ext cx="920472" cy="934897"/>
            <a:chOff x="4791131" y="5014195"/>
            <a:chExt cx="624601" cy="634389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937" t="57045" r="5740" b="34353"/>
            <a:stretch>
              <a:fillRect/>
            </a:stretch>
          </p:blipFill>
          <p:spPr>
            <a:xfrm rot="5400000">
              <a:off x="4850124" y="4955202"/>
              <a:ext cx="471949" cy="589936"/>
            </a:xfrm>
            <a:custGeom>
              <a:avLst/>
              <a:gdLst>
                <a:gd name="connsiteX0" fmla="*/ 0 w 471949"/>
                <a:gd name="connsiteY0" fmla="*/ 0 h 589936"/>
                <a:gd name="connsiteX1" fmla="*/ 471949 w 471949"/>
                <a:gd name="connsiteY1" fmla="*/ 0 h 589936"/>
                <a:gd name="connsiteX2" fmla="*/ 471949 w 471949"/>
                <a:gd name="connsiteY2" fmla="*/ 589936 h 589936"/>
                <a:gd name="connsiteX3" fmla="*/ 0 w 471949"/>
                <a:gd name="connsiteY3" fmla="*/ 589936 h 58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1949" h="589936">
                  <a:moveTo>
                    <a:pt x="0" y="0"/>
                  </a:moveTo>
                  <a:lnTo>
                    <a:pt x="471949" y="0"/>
                  </a:lnTo>
                  <a:lnTo>
                    <a:pt x="471949" y="589936"/>
                  </a:lnTo>
                  <a:lnTo>
                    <a:pt x="0" y="589936"/>
                  </a:lnTo>
                  <a:close/>
                </a:path>
              </a:pathLst>
            </a:custGeom>
          </p:spPr>
        </p:pic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287" t="57023" r="3391" b="34375"/>
            <a:stretch>
              <a:fillRect/>
            </a:stretch>
          </p:blipFill>
          <p:spPr>
            <a:xfrm rot="5400000">
              <a:off x="4884789" y="5117642"/>
              <a:ext cx="471949" cy="589936"/>
            </a:xfrm>
            <a:custGeom>
              <a:avLst/>
              <a:gdLst>
                <a:gd name="connsiteX0" fmla="*/ 0 w 471949"/>
                <a:gd name="connsiteY0" fmla="*/ 0 h 589936"/>
                <a:gd name="connsiteX1" fmla="*/ 471949 w 471949"/>
                <a:gd name="connsiteY1" fmla="*/ 0 h 589936"/>
                <a:gd name="connsiteX2" fmla="*/ 471949 w 471949"/>
                <a:gd name="connsiteY2" fmla="*/ 589936 h 589936"/>
                <a:gd name="connsiteX3" fmla="*/ 0 w 471949"/>
                <a:gd name="connsiteY3" fmla="*/ 589936 h 58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1949" h="589936">
                  <a:moveTo>
                    <a:pt x="0" y="0"/>
                  </a:moveTo>
                  <a:lnTo>
                    <a:pt x="471949" y="0"/>
                  </a:lnTo>
                  <a:lnTo>
                    <a:pt x="471949" y="589936"/>
                  </a:lnTo>
                  <a:lnTo>
                    <a:pt x="0" y="589936"/>
                  </a:lnTo>
                  <a:close/>
                </a:path>
              </a:pathLst>
            </a:custGeom>
          </p:spPr>
        </p:pic>
      </p:grpSp>
      <p:grpSp>
        <p:nvGrpSpPr>
          <p:cNvPr id="66" name="组合 65"/>
          <p:cNvGrpSpPr/>
          <p:nvPr/>
        </p:nvGrpSpPr>
        <p:grpSpPr>
          <a:xfrm>
            <a:off x="3049106" y="5710032"/>
            <a:ext cx="920472" cy="934897"/>
            <a:chOff x="4197836" y="5096625"/>
            <a:chExt cx="624601" cy="63438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740" t="65696" r="3937" b="25702"/>
            <a:stretch>
              <a:fillRect/>
            </a:stretch>
          </p:blipFill>
          <p:spPr>
            <a:xfrm rot="5400000">
              <a:off x="4256829" y="5037632"/>
              <a:ext cx="471949" cy="589936"/>
            </a:xfrm>
            <a:custGeom>
              <a:avLst/>
              <a:gdLst>
                <a:gd name="connsiteX0" fmla="*/ 0 w 471949"/>
                <a:gd name="connsiteY0" fmla="*/ 0 h 589936"/>
                <a:gd name="connsiteX1" fmla="*/ 471949 w 471949"/>
                <a:gd name="connsiteY1" fmla="*/ 0 h 589936"/>
                <a:gd name="connsiteX2" fmla="*/ 471949 w 471949"/>
                <a:gd name="connsiteY2" fmla="*/ 589936 h 589936"/>
                <a:gd name="connsiteX3" fmla="*/ 0 w 471949"/>
                <a:gd name="connsiteY3" fmla="*/ 589936 h 58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1949" h="589936">
                  <a:moveTo>
                    <a:pt x="0" y="0"/>
                  </a:moveTo>
                  <a:lnTo>
                    <a:pt x="471949" y="0"/>
                  </a:lnTo>
                  <a:lnTo>
                    <a:pt x="471949" y="589936"/>
                  </a:lnTo>
                  <a:lnTo>
                    <a:pt x="0" y="589936"/>
                  </a:lnTo>
                  <a:close/>
                </a:path>
              </a:pathLst>
            </a:custGeom>
          </p:spPr>
        </p:pic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089" t="65674" r="1588" b="25724"/>
            <a:stretch>
              <a:fillRect/>
            </a:stretch>
          </p:blipFill>
          <p:spPr>
            <a:xfrm rot="5400000">
              <a:off x="4291494" y="5200072"/>
              <a:ext cx="471949" cy="589936"/>
            </a:xfrm>
            <a:custGeom>
              <a:avLst/>
              <a:gdLst>
                <a:gd name="connsiteX0" fmla="*/ 0 w 471949"/>
                <a:gd name="connsiteY0" fmla="*/ 0 h 589936"/>
                <a:gd name="connsiteX1" fmla="*/ 471949 w 471949"/>
                <a:gd name="connsiteY1" fmla="*/ 0 h 589936"/>
                <a:gd name="connsiteX2" fmla="*/ 471949 w 471949"/>
                <a:gd name="connsiteY2" fmla="*/ 589936 h 589936"/>
                <a:gd name="connsiteX3" fmla="*/ 0 w 471949"/>
                <a:gd name="connsiteY3" fmla="*/ 589936 h 58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1949" h="589936">
                  <a:moveTo>
                    <a:pt x="0" y="0"/>
                  </a:moveTo>
                  <a:lnTo>
                    <a:pt x="471949" y="0"/>
                  </a:lnTo>
                  <a:lnTo>
                    <a:pt x="471949" y="589936"/>
                  </a:lnTo>
                  <a:lnTo>
                    <a:pt x="0" y="589936"/>
                  </a:lnTo>
                  <a:close/>
                </a:path>
              </a:pathLst>
            </a:custGeom>
          </p:spPr>
        </p:pic>
      </p:grpSp>
      <p:grpSp>
        <p:nvGrpSpPr>
          <p:cNvPr id="65" name="组合 64"/>
          <p:cNvGrpSpPr/>
          <p:nvPr/>
        </p:nvGrpSpPr>
        <p:grpSpPr>
          <a:xfrm>
            <a:off x="1195531" y="5521506"/>
            <a:ext cx="1579310" cy="1336494"/>
            <a:chOff x="3139269" y="4970457"/>
            <a:chExt cx="1071666" cy="906899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45" t="74398" r="1810" b="10266"/>
            <a:stretch>
              <a:fillRect/>
            </a:stretch>
          </p:blipFill>
          <p:spPr>
            <a:xfrm rot="5400000">
              <a:off x="3273188" y="4836538"/>
              <a:ext cx="783872" cy="1051709"/>
            </a:xfrm>
            <a:custGeom>
              <a:avLst/>
              <a:gdLst>
                <a:gd name="connsiteX0" fmla="*/ 0 w 783872"/>
                <a:gd name="connsiteY0" fmla="*/ 0 h 1051709"/>
                <a:gd name="connsiteX1" fmla="*/ 783872 w 783872"/>
                <a:gd name="connsiteY1" fmla="*/ 0 h 1051709"/>
                <a:gd name="connsiteX2" fmla="*/ 783872 w 783872"/>
                <a:gd name="connsiteY2" fmla="*/ 1051709 h 1051709"/>
                <a:gd name="connsiteX3" fmla="*/ 0 w 783872"/>
                <a:gd name="connsiteY3" fmla="*/ 1051709 h 1051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3872" h="1051709">
                  <a:moveTo>
                    <a:pt x="0" y="0"/>
                  </a:moveTo>
                  <a:lnTo>
                    <a:pt x="783872" y="0"/>
                  </a:lnTo>
                  <a:lnTo>
                    <a:pt x="783872" y="1051709"/>
                  </a:lnTo>
                  <a:lnTo>
                    <a:pt x="0" y="1051709"/>
                  </a:lnTo>
                  <a:close/>
                </a:path>
              </a:pathLst>
            </a:custGeom>
          </p:spPr>
        </p:pic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070" t="74590" b="10074"/>
            <a:stretch>
              <a:fillRect/>
            </a:stretch>
          </p:blipFill>
          <p:spPr>
            <a:xfrm rot="5400000">
              <a:off x="3298062" y="4964482"/>
              <a:ext cx="774038" cy="1051709"/>
            </a:xfrm>
            <a:custGeom>
              <a:avLst/>
              <a:gdLst>
                <a:gd name="connsiteX0" fmla="*/ 0 w 774038"/>
                <a:gd name="connsiteY0" fmla="*/ 0 h 1051709"/>
                <a:gd name="connsiteX1" fmla="*/ 774038 w 774038"/>
                <a:gd name="connsiteY1" fmla="*/ 0 h 1051709"/>
                <a:gd name="connsiteX2" fmla="*/ 774038 w 774038"/>
                <a:gd name="connsiteY2" fmla="*/ 1051709 h 1051709"/>
                <a:gd name="connsiteX3" fmla="*/ 0 w 774038"/>
                <a:gd name="connsiteY3" fmla="*/ 1051709 h 1051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4038" h="1051709">
                  <a:moveTo>
                    <a:pt x="0" y="0"/>
                  </a:moveTo>
                  <a:lnTo>
                    <a:pt x="774038" y="0"/>
                  </a:lnTo>
                  <a:lnTo>
                    <a:pt x="774038" y="1051709"/>
                  </a:lnTo>
                  <a:lnTo>
                    <a:pt x="0" y="1051709"/>
                  </a:lnTo>
                  <a:close/>
                </a:path>
              </a:pathLst>
            </a:custGeom>
          </p:spPr>
        </p:pic>
      </p:grpSp>
      <p:grpSp>
        <p:nvGrpSpPr>
          <p:cNvPr id="64" name="组合 63"/>
          <p:cNvGrpSpPr/>
          <p:nvPr/>
        </p:nvGrpSpPr>
        <p:grpSpPr>
          <a:xfrm>
            <a:off x="1" y="4502288"/>
            <a:ext cx="1343998" cy="1851938"/>
            <a:chOff x="2468338" y="4278850"/>
            <a:chExt cx="911991" cy="1256662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854" t="86219" r="14448" b="662"/>
            <a:stretch>
              <a:fillRect/>
            </a:stretch>
          </p:blipFill>
          <p:spPr>
            <a:xfrm rot="5400000">
              <a:off x="2525875" y="4233568"/>
              <a:ext cx="809171" cy="899736"/>
            </a:xfrm>
            <a:custGeom>
              <a:avLst/>
              <a:gdLst>
                <a:gd name="connsiteX0" fmla="*/ 0 w 809171"/>
                <a:gd name="connsiteY0" fmla="*/ 0 h 899736"/>
                <a:gd name="connsiteX1" fmla="*/ 809171 w 809171"/>
                <a:gd name="connsiteY1" fmla="*/ 0 h 899736"/>
                <a:gd name="connsiteX2" fmla="*/ 809171 w 809171"/>
                <a:gd name="connsiteY2" fmla="*/ 899736 h 899736"/>
                <a:gd name="connsiteX3" fmla="*/ 0 w 809171"/>
                <a:gd name="connsiteY3" fmla="*/ 899736 h 899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9171" h="899736">
                  <a:moveTo>
                    <a:pt x="0" y="0"/>
                  </a:moveTo>
                  <a:lnTo>
                    <a:pt x="809171" y="0"/>
                  </a:lnTo>
                  <a:lnTo>
                    <a:pt x="809171" y="899736"/>
                  </a:lnTo>
                  <a:lnTo>
                    <a:pt x="0" y="899736"/>
                  </a:lnTo>
                  <a:close/>
                </a:path>
              </a:pathLst>
            </a:custGeom>
          </p:spPr>
        </p:pic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140" t="87096" r="7477"/>
            <a:stretch>
              <a:fillRect/>
            </a:stretch>
          </p:blipFill>
          <p:spPr>
            <a:xfrm rot="5400000">
              <a:off x="2307715" y="4489900"/>
              <a:ext cx="1206235" cy="884990"/>
            </a:xfrm>
            <a:custGeom>
              <a:avLst/>
              <a:gdLst>
                <a:gd name="connsiteX0" fmla="*/ 0 w 1206235"/>
                <a:gd name="connsiteY0" fmla="*/ 0 h 884990"/>
                <a:gd name="connsiteX1" fmla="*/ 1206235 w 1206235"/>
                <a:gd name="connsiteY1" fmla="*/ 0 h 884990"/>
                <a:gd name="connsiteX2" fmla="*/ 1206235 w 1206235"/>
                <a:gd name="connsiteY2" fmla="*/ 884990 h 884990"/>
                <a:gd name="connsiteX3" fmla="*/ 0 w 1206235"/>
                <a:gd name="connsiteY3" fmla="*/ 884990 h 884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235" h="884990">
                  <a:moveTo>
                    <a:pt x="0" y="0"/>
                  </a:moveTo>
                  <a:lnTo>
                    <a:pt x="1206235" y="0"/>
                  </a:lnTo>
                  <a:lnTo>
                    <a:pt x="1206235" y="884990"/>
                  </a:lnTo>
                  <a:lnTo>
                    <a:pt x="0" y="884990"/>
                  </a:lnTo>
                  <a:close/>
                </a:path>
              </a:pathLst>
            </a:custGeom>
          </p:spPr>
        </p:pic>
      </p:grpSp>
      <p:grpSp>
        <p:nvGrpSpPr>
          <p:cNvPr id="80" name="组合 79"/>
          <p:cNvGrpSpPr/>
          <p:nvPr/>
        </p:nvGrpSpPr>
        <p:grpSpPr>
          <a:xfrm>
            <a:off x="10333653" y="5253330"/>
            <a:ext cx="1592506" cy="1561201"/>
            <a:chOff x="8076289" y="4451560"/>
            <a:chExt cx="1080620" cy="105937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631" t="3192" r="8799" b="82256"/>
            <a:stretch>
              <a:fillRect/>
            </a:stretch>
          </p:blipFill>
          <p:spPr>
            <a:xfrm rot="5400000">
              <a:off x="8127909" y="4399940"/>
              <a:ext cx="894735" cy="997976"/>
            </a:xfrm>
            <a:custGeom>
              <a:avLst/>
              <a:gdLst>
                <a:gd name="connsiteX0" fmla="*/ 678909 w 894735"/>
                <a:gd name="connsiteY0" fmla="*/ 0 h 997976"/>
                <a:gd name="connsiteX1" fmla="*/ 894735 w 894735"/>
                <a:gd name="connsiteY1" fmla="*/ 0 h 997976"/>
                <a:gd name="connsiteX2" fmla="*/ 894735 w 894735"/>
                <a:gd name="connsiteY2" fmla="*/ 776548 h 997976"/>
                <a:gd name="connsiteX3" fmla="*/ 449737 w 894735"/>
                <a:gd name="connsiteY3" fmla="*/ 776548 h 997976"/>
                <a:gd name="connsiteX4" fmla="*/ 449737 w 894735"/>
                <a:gd name="connsiteY4" fmla="*/ 997976 h 997976"/>
                <a:gd name="connsiteX5" fmla="*/ 0 w 894735"/>
                <a:gd name="connsiteY5" fmla="*/ 997976 h 997976"/>
                <a:gd name="connsiteX6" fmla="*/ 0 w 894735"/>
                <a:gd name="connsiteY6" fmla="*/ 130421 h 997976"/>
                <a:gd name="connsiteX7" fmla="*/ 678909 w 894735"/>
                <a:gd name="connsiteY7" fmla="*/ 130421 h 997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4735" h="997976">
                  <a:moveTo>
                    <a:pt x="678909" y="0"/>
                  </a:moveTo>
                  <a:lnTo>
                    <a:pt x="894735" y="0"/>
                  </a:lnTo>
                  <a:lnTo>
                    <a:pt x="894735" y="776548"/>
                  </a:lnTo>
                  <a:lnTo>
                    <a:pt x="449737" y="776548"/>
                  </a:lnTo>
                  <a:lnTo>
                    <a:pt x="449737" y="997976"/>
                  </a:lnTo>
                  <a:lnTo>
                    <a:pt x="0" y="997976"/>
                  </a:lnTo>
                  <a:lnTo>
                    <a:pt x="0" y="130421"/>
                  </a:lnTo>
                  <a:lnTo>
                    <a:pt x="678909" y="130421"/>
                  </a:lnTo>
                  <a:close/>
                </a:path>
              </a:pathLst>
            </a:custGeom>
          </p:spPr>
        </p:pic>
        <p:pic>
          <p:nvPicPr>
            <p:cNvPr id="74" name="图片 7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899" t="1610" r="2531" b="83838"/>
            <a:stretch>
              <a:fillRect/>
            </a:stretch>
          </p:blipFill>
          <p:spPr>
            <a:xfrm rot="5400000">
              <a:off x="8210553" y="4564582"/>
              <a:ext cx="894735" cy="997977"/>
            </a:xfrm>
            <a:custGeom>
              <a:avLst/>
              <a:gdLst>
                <a:gd name="connsiteX0" fmla="*/ 0 w 894735"/>
                <a:gd name="connsiteY0" fmla="*/ 997977 h 997977"/>
                <a:gd name="connsiteX1" fmla="*/ 0 w 894735"/>
                <a:gd name="connsiteY1" fmla="*/ 3 h 997977"/>
                <a:gd name="connsiteX2" fmla="*/ 474581 w 894735"/>
                <a:gd name="connsiteY2" fmla="*/ 3 h 997977"/>
                <a:gd name="connsiteX3" fmla="*/ 474581 w 894735"/>
                <a:gd name="connsiteY3" fmla="*/ 0 h 997977"/>
                <a:gd name="connsiteX4" fmla="*/ 894735 w 894735"/>
                <a:gd name="connsiteY4" fmla="*/ 0 h 997977"/>
                <a:gd name="connsiteX5" fmla="*/ 894735 w 894735"/>
                <a:gd name="connsiteY5" fmla="*/ 514285 h 997977"/>
                <a:gd name="connsiteX6" fmla="*/ 700664 w 894735"/>
                <a:gd name="connsiteY6" fmla="*/ 348264 h 997977"/>
                <a:gd name="connsiteX7" fmla="*/ 144856 w 894735"/>
                <a:gd name="connsiteY7" fmla="*/ 997977 h 997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4735" h="997977">
                  <a:moveTo>
                    <a:pt x="0" y="997977"/>
                  </a:moveTo>
                  <a:lnTo>
                    <a:pt x="0" y="3"/>
                  </a:lnTo>
                  <a:lnTo>
                    <a:pt x="474581" y="3"/>
                  </a:lnTo>
                  <a:lnTo>
                    <a:pt x="474581" y="0"/>
                  </a:lnTo>
                  <a:lnTo>
                    <a:pt x="894735" y="0"/>
                  </a:lnTo>
                  <a:lnTo>
                    <a:pt x="894735" y="514285"/>
                  </a:lnTo>
                  <a:lnTo>
                    <a:pt x="700664" y="348264"/>
                  </a:lnTo>
                  <a:lnTo>
                    <a:pt x="144856" y="997977"/>
                  </a:lnTo>
                  <a:close/>
                </a:path>
              </a:pathLst>
            </a:custGeom>
          </p:spPr>
        </p:pic>
      </p:grpSp>
      <p:grpSp>
        <p:nvGrpSpPr>
          <p:cNvPr id="79" name="组合 78"/>
          <p:cNvGrpSpPr/>
          <p:nvPr/>
        </p:nvGrpSpPr>
        <p:grpSpPr>
          <a:xfrm>
            <a:off x="8893824" y="5463897"/>
            <a:ext cx="1318036" cy="1313056"/>
            <a:chOff x="7527741" y="4841162"/>
            <a:chExt cx="894374" cy="89099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153" t="13948" r="3933" b="74257"/>
            <a:stretch>
              <a:fillRect/>
            </a:stretch>
          </p:blipFill>
          <p:spPr>
            <a:xfrm rot="5400000">
              <a:off x="7568386" y="4800517"/>
              <a:ext cx="727586" cy="808876"/>
            </a:xfrm>
            <a:custGeom>
              <a:avLst/>
              <a:gdLst>
                <a:gd name="connsiteX0" fmla="*/ 12270 w 727586"/>
                <a:gd name="connsiteY0" fmla="*/ 95091 h 808876"/>
                <a:gd name="connsiteX1" fmla="*/ 12270 w 727586"/>
                <a:gd name="connsiteY1" fmla="*/ 370767 h 808876"/>
                <a:gd name="connsiteX2" fmla="*/ 289307 w 727586"/>
                <a:gd name="connsiteY2" fmla="*/ 370767 h 808876"/>
                <a:gd name="connsiteX3" fmla="*/ 289307 w 727586"/>
                <a:gd name="connsiteY3" fmla="*/ 95091 h 808876"/>
                <a:gd name="connsiteX4" fmla="*/ 0 w 727586"/>
                <a:gd name="connsiteY4" fmla="*/ 0 h 808876"/>
                <a:gd name="connsiteX5" fmla="*/ 727586 w 727586"/>
                <a:gd name="connsiteY5" fmla="*/ 0 h 808876"/>
                <a:gd name="connsiteX6" fmla="*/ 727586 w 727586"/>
                <a:gd name="connsiteY6" fmla="*/ 808876 h 808876"/>
                <a:gd name="connsiteX7" fmla="*/ 0 w 727586"/>
                <a:gd name="connsiteY7" fmla="*/ 808876 h 808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7586" h="808876">
                  <a:moveTo>
                    <a:pt x="12270" y="95091"/>
                  </a:moveTo>
                  <a:lnTo>
                    <a:pt x="12270" y="370767"/>
                  </a:lnTo>
                  <a:lnTo>
                    <a:pt x="289307" y="370767"/>
                  </a:lnTo>
                  <a:lnTo>
                    <a:pt x="289307" y="95091"/>
                  </a:lnTo>
                  <a:close/>
                  <a:moveTo>
                    <a:pt x="0" y="0"/>
                  </a:moveTo>
                  <a:lnTo>
                    <a:pt x="727586" y="0"/>
                  </a:lnTo>
                  <a:lnTo>
                    <a:pt x="727586" y="808876"/>
                  </a:lnTo>
                  <a:lnTo>
                    <a:pt x="0" y="808876"/>
                  </a:lnTo>
                  <a:close/>
                </a:path>
              </a:pathLst>
            </a:custGeom>
          </p:spPr>
        </p:pic>
        <p:pic>
          <p:nvPicPr>
            <p:cNvPr id="76" name="图片 7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491" t="12970" r="595" b="75235"/>
            <a:stretch>
              <a:fillRect/>
            </a:stretch>
          </p:blipFill>
          <p:spPr>
            <a:xfrm rot="5400000">
              <a:off x="7653884" y="4963926"/>
              <a:ext cx="727586" cy="808876"/>
            </a:xfrm>
            <a:custGeom>
              <a:avLst/>
              <a:gdLst>
                <a:gd name="connsiteX0" fmla="*/ 0 w 727586"/>
                <a:gd name="connsiteY0" fmla="*/ 808876 h 808876"/>
                <a:gd name="connsiteX1" fmla="*/ 0 w 727586"/>
                <a:gd name="connsiteY1" fmla="*/ 208803 h 808876"/>
                <a:gd name="connsiteX2" fmla="*/ 172064 w 727586"/>
                <a:gd name="connsiteY2" fmla="*/ 208803 h 808876"/>
                <a:gd name="connsiteX3" fmla="*/ 172064 w 727586"/>
                <a:gd name="connsiteY3" fmla="*/ 0 h 808876"/>
                <a:gd name="connsiteX4" fmla="*/ 727586 w 727586"/>
                <a:gd name="connsiteY4" fmla="*/ 0 h 808876"/>
                <a:gd name="connsiteX5" fmla="*/ 727586 w 727586"/>
                <a:gd name="connsiteY5" fmla="*/ 808876 h 808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7586" h="808876">
                  <a:moveTo>
                    <a:pt x="0" y="808876"/>
                  </a:moveTo>
                  <a:lnTo>
                    <a:pt x="0" y="208803"/>
                  </a:lnTo>
                  <a:lnTo>
                    <a:pt x="172064" y="208803"/>
                  </a:lnTo>
                  <a:lnTo>
                    <a:pt x="172064" y="0"/>
                  </a:lnTo>
                  <a:lnTo>
                    <a:pt x="727586" y="0"/>
                  </a:lnTo>
                  <a:lnTo>
                    <a:pt x="727586" y="808876"/>
                  </a:lnTo>
                  <a:close/>
                </a:path>
              </a:pathLst>
            </a:custGeom>
          </p:spPr>
        </p:pic>
      </p:grpSp>
      <p:grpSp>
        <p:nvGrpSpPr>
          <p:cNvPr id="78" name="组合 77"/>
          <p:cNvGrpSpPr/>
          <p:nvPr/>
        </p:nvGrpSpPr>
        <p:grpSpPr>
          <a:xfrm>
            <a:off x="7440102" y="5521504"/>
            <a:ext cx="1054425" cy="1228445"/>
            <a:chOff x="6393754" y="4925789"/>
            <a:chExt cx="715497" cy="833581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004" t="32253" r="1487" b="57722"/>
            <a:stretch>
              <a:fillRect/>
            </a:stretch>
          </p:blipFill>
          <p:spPr>
            <a:xfrm rot="5400000">
              <a:off x="6360121" y="4959422"/>
              <a:ext cx="754798" cy="687531"/>
            </a:xfrm>
            <a:custGeom>
              <a:avLst/>
              <a:gdLst>
                <a:gd name="connsiteX0" fmla="*/ 0 w 754798"/>
                <a:gd name="connsiteY0" fmla="*/ 0 h 687531"/>
                <a:gd name="connsiteX1" fmla="*/ 680543 w 754798"/>
                <a:gd name="connsiteY1" fmla="*/ 0 h 687531"/>
                <a:gd name="connsiteX2" fmla="*/ 680543 w 754798"/>
                <a:gd name="connsiteY2" fmla="*/ 667677 h 687531"/>
                <a:gd name="connsiteX3" fmla="*/ 754798 w 754798"/>
                <a:gd name="connsiteY3" fmla="*/ 667677 h 687531"/>
                <a:gd name="connsiteX4" fmla="*/ 754798 w 754798"/>
                <a:gd name="connsiteY4" fmla="*/ 687531 h 687531"/>
                <a:gd name="connsiteX5" fmla="*/ 0 w 754798"/>
                <a:gd name="connsiteY5" fmla="*/ 687531 h 68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4798" h="687531">
                  <a:moveTo>
                    <a:pt x="0" y="0"/>
                  </a:moveTo>
                  <a:lnTo>
                    <a:pt x="680543" y="0"/>
                  </a:lnTo>
                  <a:lnTo>
                    <a:pt x="680543" y="667677"/>
                  </a:lnTo>
                  <a:lnTo>
                    <a:pt x="754798" y="667677"/>
                  </a:lnTo>
                  <a:lnTo>
                    <a:pt x="754798" y="687531"/>
                  </a:lnTo>
                  <a:lnTo>
                    <a:pt x="0" y="687531"/>
                  </a:lnTo>
                  <a:close/>
                </a:path>
              </a:pathLst>
            </a:custGeom>
          </p:spPr>
        </p:pic>
        <p:pic>
          <p:nvPicPr>
            <p:cNvPr id="70" name="图片 6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729" t="32113" b="57861"/>
            <a:stretch>
              <a:fillRect/>
            </a:stretch>
          </p:blipFill>
          <p:spPr>
            <a:xfrm rot="5400000">
              <a:off x="6393531" y="5043650"/>
              <a:ext cx="743909" cy="687531"/>
            </a:xfrm>
            <a:custGeom>
              <a:avLst/>
              <a:gdLst>
                <a:gd name="connsiteX0" fmla="*/ 0 w 743909"/>
                <a:gd name="connsiteY0" fmla="*/ 0 h 687531"/>
                <a:gd name="connsiteX1" fmla="*/ 743909 w 743909"/>
                <a:gd name="connsiteY1" fmla="*/ 0 h 687531"/>
                <a:gd name="connsiteX2" fmla="*/ 743909 w 743909"/>
                <a:gd name="connsiteY2" fmla="*/ 687531 h 687531"/>
                <a:gd name="connsiteX3" fmla="*/ 0 w 743909"/>
                <a:gd name="connsiteY3" fmla="*/ 687531 h 68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3909" h="687531">
                  <a:moveTo>
                    <a:pt x="0" y="0"/>
                  </a:moveTo>
                  <a:lnTo>
                    <a:pt x="743909" y="0"/>
                  </a:lnTo>
                  <a:lnTo>
                    <a:pt x="743909" y="687531"/>
                  </a:lnTo>
                  <a:lnTo>
                    <a:pt x="0" y="687531"/>
                  </a:lnTo>
                  <a:close/>
                </a:path>
              </a:pathLst>
            </a:custGeom>
          </p:spPr>
        </p:pic>
      </p:grpSp>
      <p:grpSp>
        <p:nvGrpSpPr>
          <p:cNvPr id="77" name="组合 76"/>
          <p:cNvGrpSpPr/>
          <p:nvPr/>
        </p:nvGrpSpPr>
        <p:grpSpPr>
          <a:xfrm>
            <a:off x="5356086" y="5526484"/>
            <a:ext cx="1579129" cy="1350634"/>
            <a:chOff x="5361566" y="4931366"/>
            <a:chExt cx="1071543" cy="91649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126" t="41989" r="1837" b="42955"/>
            <a:stretch>
              <a:fillRect/>
            </a:stretch>
          </p:blipFill>
          <p:spPr>
            <a:xfrm rot="5400000">
              <a:off x="5530725" y="4781706"/>
              <a:ext cx="733224" cy="1032543"/>
            </a:xfrm>
            <a:custGeom>
              <a:avLst/>
              <a:gdLst>
                <a:gd name="connsiteX0" fmla="*/ 0 w 733224"/>
                <a:gd name="connsiteY0" fmla="*/ 0 h 1032543"/>
                <a:gd name="connsiteX1" fmla="*/ 733224 w 733224"/>
                <a:gd name="connsiteY1" fmla="*/ 0 h 1032543"/>
                <a:gd name="connsiteX2" fmla="*/ 733224 w 733224"/>
                <a:gd name="connsiteY2" fmla="*/ 1032543 h 1032543"/>
                <a:gd name="connsiteX3" fmla="*/ 0 w 733224"/>
                <a:gd name="connsiteY3" fmla="*/ 1032543 h 1032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3224" h="1032543">
                  <a:moveTo>
                    <a:pt x="0" y="0"/>
                  </a:moveTo>
                  <a:lnTo>
                    <a:pt x="733224" y="0"/>
                  </a:lnTo>
                  <a:lnTo>
                    <a:pt x="733224" y="1032543"/>
                  </a:lnTo>
                  <a:lnTo>
                    <a:pt x="0" y="1032543"/>
                  </a:lnTo>
                  <a:close/>
                </a:path>
              </a:pathLst>
            </a:custGeom>
          </p:spPr>
        </p:pic>
        <p:pic>
          <p:nvPicPr>
            <p:cNvPr id="71" name="图片 7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491" t="42188" b="42188"/>
            <a:stretch>
              <a:fillRect/>
            </a:stretch>
          </p:blipFill>
          <p:spPr>
            <a:xfrm rot="5400000">
              <a:off x="5519939" y="4934689"/>
              <a:ext cx="754798" cy="1071543"/>
            </a:xfrm>
            <a:custGeom>
              <a:avLst/>
              <a:gdLst>
                <a:gd name="connsiteX0" fmla="*/ 0 w 754798"/>
                <a:gd name="connsiteY0" fmla="*/ 0 h 1071543"/>
                <a:gd name="connsiteX1" fmla="*/ 754798 w 754798"/>
                <a:gd name="connsiteY1" fmla="*/ 0 h 1071543"/>
                <a:gd name="connsiteX2" fmla="*/ 754798 w 754798"/>
                <a:gd name="connsiteY2" fmla="*/ 1071543 h 1071543"/>
                <a:gd name="connsiteX3" fmla="*/ 0 w 754798"/>
                <a:gd name="connsiteY3" fmla="*/ 1071543 h 1071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4798" h="1071543">
                  <a:moveTo>
                    <a:pt x="0" y="0"/>
                  </a:moveTo>
                  <a:lnTo>
                    <a:pt x="754798" y="0"/>
                  </a:lnTo>
                  <a:lnTo>
                    <a:pt x="754798" y="1071543"/>
                  </a:lnTo>
                  <a:lnTo>
                    <a:pt x="0" y="1071543"/>
                  </a:lnTo>
                  <a:close/>
                </a:path>
              </a:pathLst>
            </a:custGeom>
          </p:spPr>
        </p:pic>
      </p:grpSp>
      <p:grpSp>
        <p:nvGrpSpPr>
          <p:cNvPr id="88" name="组合 87"/>
          <p:cNvGrpSpPr/>
          <p:nvPr/>
        </p:nvGrpSpPr>
        <p:grpSpPr>
          <a:xfrm>
            <a:off x="10518585" y="250665"/>
            <a:ext cx="1682291" cy="1908770"/>
            <a:chOff x="8184791" y="1393844"/>
            <a:chExt cx="1141545" cy="129522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52" t="450" r="69287" b="83838"/>
            <a:stretch>
              <a:fillRect/>
            </a:stretch>
          </p:blipFill>
          <p:spPr>
            <a:xfrm rot="5400000">
              <a:off x="8148390" y="1466823"/>
              <a:ext cx="1150374" cy="1077572"/>
            </a:xfrm>
            <a:custGeom>
              <a:avLst/>
              <a:gdLst>
                <a:gd name="connsiteX0" fmla="*/ 0 w 1150374"/>
                <a:gd name="connsiteY0" fmla="*/ 0 h 1077572"/>
                <a:gd name="connsiteX1" fmla="*/ 1150374 w 1150374"/>
                <a:gd name="connsiteY1" fmla="*/ 0 h 1077572"/>
                <a:gd name="connsiteX2" fmla="*/ 1150374 w 1150374"/>
                <a:gd name="connsiteY2" fmla="*/ 1077572 h 1077572"/>
                <a:gd name="connsiteX3" fmla="*/ 185028 w 1150374"/>
                <a:gd name="connsiteY3" fmla="*/ 1077572 h 1077572"/>
                <a:gd name="connsiteX4" fmla="*/ 185028 w 1150374"/>
                <a:gd name="connsiteY4" fmla="*/ 675528 h 1077572"/>
                <a:gd name="connsiteX5" fmla="*/ 0 w 1150374"/>
                <a:gd name="connsiteY5" fmla="*/ 675528 h 1077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0374" h="1077572">
                  <a:moveTo>
                    <a:pt x="0" y="0"/>
                  </a:moveTo>
                  <a:lnTo>
                    <a:pt x="1150374" y="0"/>
                  </a:lnTo>
                  <a:lnTo>
                    <a:pt x="1150374" y="1077572"/>
                  </a:lnTo>
                  <a:lnTo>
                    <a:pt x="185028" y="1077572"/>
                  </a:lnTo>
                  <a:lnTo>
                    <a:pt x="185028" y="675528"/>
                  </a:lnTo>
                  <a:lnTo>
                    <a:pt x="0" y="675528"/>
                  </a:lnTo>
                  <a:close/>
                </a:path>
              </a:pathLst>
            </a:custGeom>
          </p:spPr>
        </p:pic>
        <p:pic>
          <p:nvPicPr>
            <p:cNvPr id="81" name="图片 8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670" b="83838"/>
            <a:stretch>
              <a:fillRect/>
            </a:stretch>
          </p:blipFill>
          <p:spPr>
            <a:xfrm rot="5400000">
              <a:off x="8124516" y="1487250"/>
              <a:ext cx="1295226" cy="1108414"/>
            </a:xfrm>
            <a:custGeom>
              <a:avLst/>
              <a:gdLst>
                <a:gd name="connsiteX0" fmla="*/ 0 w 1295226"/>
                <a:gd name="connsiteY0" fmla="*/ 0 h 1108414"/>
                <a:gd name="connsiteX1" fmla="*/ 1295226 w 1295226"/>
                <a:gd name="connsiteY1" fmla="*/ 0 h 1108414"/>
                <a:gd name="connsiteX2" fmla="*/ 1295226 w 1295226"/>
                <a:gd name="connsiteY2" fmla="*/ 1108414 h 1108414"/>
                <a:gd name="connsiteX3" fmla="*/ 0 w 1295226"/>
                <a:gd name="connsiteY3" fmla="*/ 1108414 h 1108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5226" h="1108414">
                  <a:moveTo>
                    <a:pt x="0" y="0"/>
                  </a:moveTo>
                  <a:lnTo>
                    <a:pt x="1295226" y="0"/>
                  </a:lnTo>
                  <a:lnTo>
                    <a:pt x="1295226" y="1108414"/>
                  </a:lnTo>
                  <a:lnTo>
                    <a:pt x="0" y="1108414"/>
                  </a:lnTo>
                  <a:close/>
                </a:path>
              </a:pathLst>
            </a:custGeom>
          </p:spPr>
        </p:pic>
      </p:grpSp>
      <p:grpSp>
        <p:nvGrpSpPr>
          <p:cNvPr id="87" name="组合 86"/>
          <p:cNvGrpSpPr/>
          <p:nvPr/>
        </p:nvGrpSpPr>
        <p:grpSpPr>
          <a:xfrm>
            <a:off x="10761289" y="2066931"/>
            <a:ext cx="1385504" cy="1135772"/>
            <a:chOff x="8349481" y="2626300"/>
            <a:chExt cx="940156" cy="77069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709" t="2401" r="53238" b="86239"/>
            <a:stretch>
              <a:fillRect/>
            </a:stretch>
          </p:blipFill>
          <p:spPr>
            <a:xfrm rot="5400000">
              <a:off x="8394869" y="2580912"/>
              <a:ext cx="688257" cy="779033"/>
            </a:xfrm>
            <a:custGeom>
              <a:avLst/>
              <a:gdLst>
                <a:gd name="connsiteX0" fmla="*/ 0 w 688257"/>
                <a:gd name="connsiteY0" fmla="*/ 0 h 779033"/>
                <a:gd name="connsiteX1" fmla="*/ 688257 w 688257"/>
                <a:gd name="connsiteY1" fmla="*/ 0 h 779033"/>
                <a:gd name="connsiteX2" fmla="*/ 688257 w 688257"/>
                <a:gd name="connsiteY2" fmla="*/ 779033 h 779033"/>
                <a:gd name="connsiteX3" fmla="*/ 0 w 688257"/>
                <a:gd name="connsiteY3" fmla="*/ 779033 h 7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8257" h="779033">
                  <a:moveTo>
                    <a:pt x="0" y="0"/>
                  </a:moveTo>
                  <a:lnTo>
                    <a:pt x="688257" y="0"/>
                  </a:lnTo>
                  <a:lnTo>
                    <a:pt x="688257" y="779033"/>
                  </a:lnTo>
                  <a:lnTo>
                    <a:pt x="0" y="779033"/>
                  </a:lnTo>
                  <a:close/>
                </a:path>
              </a:pathLst>
            </a:custGeom>
          </p:spPr>
        </p:pic>
        <p:pic>
          <p:nvPicPr>
            <p:cNvPr id="82" name="图片 8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95" t="1610" r="54251" b="87030"/>
            <a:stretch>
              <a:fillRect/>
            </a:stretch>
          </p:blipFill>
          <p:spPr>
            <a:xfrm rot="5400000">
              <a:off x="8555992" y="2663351"/>
              <a:ext cx="688257" cy="779033"/>
            </a:xfrm>
            <a:custGeom>
              <a:avLst/>
              <a:gdLst>
                <a:gd name="connsiteX0" fmla="*/ 0 w 688257"/>
                <a:gd name="connsiteY0" fmla="*/ 0 h 779033"/>
                <a:gd name="connsiteX1" fmla="*/ 688257 w 688257"/>
                <a:gd name="connsiteY1" fmla="*/ 0 h 779033"/>
                <a:gd name="connsiteX2" fmla="*/ 688257 w 688257"/>
                <a:gd name="connsiteY2" fmla="*/ 779033 h 779033"/>
                <a:gd name="connsiteX3" fmla="*/ 0 w 688257"/>
                <a:gd name="connsiteY3" fmla="*/ 779033 h 7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8257" h="779033">
                  <a:moveTo>
                    <a:pt x="0" y="0"/>
                  </a:moveTo>
                  <a:lnTo>
                    <a:pt x="688257" y="0"/>
                  </a:lnTo>
                  <a:lnTo>
                    <a:pt x="688257" y="779033"/>
                  </a:lnTo>
                  <a:lnTo>
                    <a:pt x="0" y="779033"/>
                  </a:lnTo>
                  <a:close/>
                </a:path>
              </a:pathLst>
            </a:custGeom>
          </p:spPr>
        </p:pic>
      </p:grpSp>
      <p:grpSp>
        <p:nvGrpSpPr>
          <p:cNvPr id="86" name="组合 85"/>
          <p:cNvGrpSpPr/>
          <p:nvPr/>
        </p:nvGrpSpPr>
        <p:grpSpPr>
          <a:xfrm>
            <a:off x="10499878" y="3139356"/>
            <a:ext cx="1700998" cy="2059051"/>
            <a:chOff x="8172097" y="3223911"/>
            <a:chExt cx="1154239" cy="1397202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80" t="450" r="27586" b="83653"/>
            <a:stretch>
              <a:fillRect/>
            </a:stretch>
          </p:blipFill>
          <p:spPr>
            <a:xfrm rot="5400000">
              <a:off x="8085508" y="3310500"/>
              <a:ext cx="1263443" cy="1090265"/>
            </a:xfrm>
            <a:custGeom>
              <a:avLst/>
              <a:gdLst>
                <a:gd name="connsiteX0" fmla="*/ 0 w 1263443"/>
                <a:gd name="connsiteY0" fmla="*/ 0 h 1090265"/>
                <a:gd name="connsiteX1" fmla="*/ 1263443 w 1263443"/>
                <a:gd name="connsiteY1" fmla="*/ 0 h 1090265"/>
                <a:gd name="connsiteX2" fmla="*/ 1263443 w 1263443"/>
                <a:gd name="connsiteY2" fmla="*/ 855780 h 1090265"/>
                <a:gd name="connsiteX3" fmla="*/ 660951 w 1263443"/>
                <a:gd name="connsiteY3" fmla="*/ 855780 h 1090265"/>
                <a:gd name="connsiteX4" fmla="*/ 660951 w 1263443"/>
                <a:gd name="connsiteY4" fmla="*/ 1090265 h 1090265"/>
                <a:gd name="connsiteX5" fmla="*/ 339393 w 1263443"/>
                <a:gd name="connsiteY5" fmla="*/ 1090265 h 1090265"/>
                <a:gd name="connsiteX6" fmla="*/ 339393 w 1263443"/>
                <a:gd name="connsiteY6" fmla="*/ 699634 h 1090265"/>
                <a:gd name="connsiteX7" fmla="*/ 0 w 1263443"/>
                <a:gd name="connsiteY7" fmla="*/ 699634 h 1090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63443" h="1090265">
                  <a:moveTo>
                    <a:pt x="0" y="0"/>
                  </a:moveTo>
                  <a:lnTo>
                    <a:pt x="1263443" y="0"/>
                  </a:lnTo>
                  <a:lnTo>
                    <a:pt x="1263443" y="855780"/>
                  </a:lnTo>
                  <a:lnTo>
                    <a:pt x="660951" y="855780"/>
                  </a:lnTo>
                  <a:lnTo>
                    <a:pt x="660951" y="1090265"/>
                  </a:lnTo>
                  <a:lnTo>
                    <a:pt x="339393" y="1090265"/>
                  </a:lnTo>
                  <a:lnTo>
                    <a:pt x="339393" y="699634"/>
                  </a:lnTo>
                  <a:lnTo>
                    <a:pt x="0" y="699634"/>
                  </a:lnTo>
                  <a:close/>
                </a:path>
              </a:pathLst>
            </a:custGeom>
          </p:spPr>
        </p:pic>
        <p:pic>
          <p:nvPicPr>
            <p:cNvPr id="83" name="图片 8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082" r="23283" b="83838"/>
            <a:stretch>
              <a:fillRect/>
            </a:stretch>
          </p:blipFill>
          <p:spPr>
            <a:xfrm rot="5400000">
              <a:off x="8140407" y="3435184"/>
              <a:ext cx="1263443" cy="1108415"/>
            </a:xfrm>
            <a:custGeom>
              <a:avLst/>
              <a:gdLst>
                <a:gd name="connsiteX0" fmla="*/ 0 w 1263443"/>
                <a:gd name="connsiteY0" fmla="*/ 0 h 1108415"/>
                <a:gd name="connsiteX1" fmla="*/ 1263443 w 1263443"/>
                <a:gd name="connsiteY1" fmla="*/ 0 h 1108415"/>
                <a:gd name="connsiteX2" fmla="*/ 1263443 w 1263443"/>
                <a:gd name="connsiteY2" fmla="*/ 1108415 h 1108415"/>
                <a:gd name="connsiteX3" fmla="*/ 0 w 1263443"/>
                <a:gd name="connsiteY3" fmla="*/ 1108415 h 1108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3443" h="1108415">
                  <a:moveTo>
                    <a:pt x="0" y="0"/>
                  </a:moveTo>
                  <a:lnTo>
                    <a:pt x="1263443" y="0"/>
                  </a:lnTo>
                  <a:lnTo>
                    <a:pt x="1263443" y="1108415"/>
                  </a:lnTo>
                  <a:lnTo>
                    <a:pt x="0" y="1108415"/>
                  </a:lnTo>
                  <a:close/>
                </a:path>
              </a:pathLst>
            </a:custGeom>
          </p:spPr>
        </p:pic>
      </p:grpSp>
      <p:grpSp>
        <p:nvGrpSpPr>
          <p:cNvPr id="90" name="组合 89"/>
          <p:cNvGrpSpPr/>
          <p:nvPr/>
        </p:nvGrpSpPr>
        <p:grpSpPr>
          <a:xfrm>
            <a:off x="8824710" y="577244"/>
            <a:ext cx="873317" cy="801686"/>
            <a:chOff x="7035385" y="1615449"/>
            <a:chExt cx="592603" cy="543997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99" t="24320" r="80078" b="67078"/>
            <a:stretch>
              <a:fillRect/>
            </a:stretch>
          </p:blipFill>
          <p:spPr>
            <a:xfrm rot="5400000">
              <a:off x="7094378" y="1556456"/>
              <a:ext cx="471949" cy="589936"/>
            </a:xfrm>
            <a:custGeom>
              <a:avLst/>
              <a:gdLst>
                <a:gd name="connsiteX0" fmla="*/ 0 w 471949"/>
                <a:gd name="connsiteY0" fmla="*/ 0 h 589936"/>
                <a:gd name="connsiteX1" fmla="*/ 471949 w 471949"/>
                <a:gd name="connsiteY1" fmla="*/ 0 h 589936"/>
                <a:gd name="connsiteX2" fmla="*/ 471949 w 471949"/>
                <a:gd name="connsiteY2" fmla="*/ 589936 h 589936"/>
                <a:gd name="connsiteX3" fmla="*/ 0 w 471949"/>
                <a:gd name="connsiteY3" fmla="*/ 589936 h 58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1949" h="589936">
                  <a:moveTo>
                    <a:pt x="0" y="0"/>
                  </a:moveTo>
                  <a:lnTo>
                    <a:pt x="471949" y="0"/>
                  </a:lnTo>
                  <a:lnTo>
                    <a:pt x="471949" y="589936"/>
                  </a:lnTo>
                  <a:lnTo>
                    <a:pt x="0" y="589936"/>
                  </a:lnTo>
                  <a:close/>
                </a:path>
              </a:pathLst>
            </a:custGeom>
          </p:spPr>
        </p:pic>
        <p:pic>
          <p:nvPicPr>
            <p:cNvPr id="84" name="图片 8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03" t="24765" r="80674" b="66633"/>
            <a:stretch>
              <a:fillRect/>
            </a:stretch>
          </p:blipFill>
          <p:spPr>
            <a:xfrm rot="5400000">
              <a:off x="7097045" y="1628504"/>
              <a:ext cx="471949" cy="589936"/>
            </a:xfrm>
            <a:custGeom>
              <a:avLst/>
              <a:gdLst>
                <a:gd name="connsiteX0" fmla="*/ 0 w 471949"/>
                <a:gd name="connsiteY0" fmla="*/ 0 h 589936"/>
                <a:gd name="connsiteX1" fmla="*/ 471949 w 471949"/>
                <a:gd name="connsiteY1" fmla="*/ 0 h 589936"/>
                <a:gd name="connsiteX2" fmla="*/ 471949 w 471949"/>
                <a:gd name="connsiteY2" fmla="*/ 589936 h 589936"/>
                <a:gd name="connsiteX3" fmla="*/ 0 w 471949"/>
                <a:gd name="connsiteY3" fmla="*/ 589936 h 58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1949" h="589936">
                  <a:moveTo>
                    <a:pt x="0" y="0"/>
                  </a:moveTo>
                  <a:lnTo>
                    <a:pt x="471949" y="0"/>
                  </a:lnTo>
                  <a:lnTo>
                    <a:pt x="471949" y="589936"/>
                  </a:lnTo>
                  <a:lnTo>
                    <a:pt x="0" y="589936"/>
                  </a:lnTo>
                  <a:close/>
                </a:path>
              </a:pathLst>
            </a:custGeom>
          </p:spPr>
        </p:pic>
      </p:grpSp>
      <p:grpSp>
        <p:nvGrpSpPr>
          <p:cNvPr id="89" name="组合 88"/>
          <p:cNvGrpSpPr/>
          <p:nvPr/>
        </p:nvGrpSpPr>
        <p:grpSpPr>
          <a:xfrm>
            <a:off x="9694097" y="510102"/>
            <a:ext cx="873317" cy="801686"/>
            <a:chOff x="7625321" y="1569889"/>
            <a:chExt cx="592603" cy="543997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02" t="15718" r="81075" b="75680"/>
            <a:stretch>
              <a:fillRect/>
            </a:stretch>
          </p:blipFill>
          <p:spPr>
            <a:xfrm rot="5400000">
              <a:off x="7684314" y="1510896"/>
              <a:ext cx="471949" cy="589936"/>
            </a:xfrm>
            <a:custGeom>
              <a:avLst/>
              <a:gdLst>
                <a:gd name="connsiteX0" fmla="*/ 0 w 471949"/>
                <a:gd name="connsiteY0" fmla="*/ 0 h 589936"/>
                <a:gd name="connsiteX1" fmla="*/ 471949 w 471949"/>
                <a:gd name="connsiteY1" fmla="*/ 0 h 589936"/>
                <a:gd name="connsiteX2" fmla="*/ 471949 w 471949"/>
                <a:gd name="connsiteY2" fmla="*/ 589936 h 589936"/>
                <a:gd name="connsiteX3" fmla="*/ 0 w 471949"/>
                <a:gd name="connsiteY3" fmla="*/ 589936 h 58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1949" h="589936">
                  <a:moveTo>
                    <a:pt x="0" y="0"/>
                  </a:moveTo>
                  <a:lnTo>
                    <a:pt x="471949" y="0"/>
                  </a:lnTo>
                  <a:lnTo>
                    <a:pt x="471949" y="589936"/>
                  </a:lnTo>
                  <a:lnTo>
                    <a:pt x="0" y="589936"/>
                  </a:lnTo>
                  <a:close/>
                </a:path>
              </a:pathLst>
            </a:custGeom>
          </p:spPr>
        </p:pic>
        <p:pic>
          <p:nvPicPr>
            <p:cNvPr id="85" name="图片 8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07" t="16162" r="81670" b="75235"/>
            <a:stretch>
              <a:fillRect/>
            </a:stretch>
          </p:blipFill>
          <p:spPr>
            <a:xfrm rot="5400000">
              <a:off x="7686981" y="1582944"/>
              <a:ext cx="471949" cy="589936"/>
            </a:xfrm>
            <a:custGeom>
              <a:avLst/>
              <a:gdLst>
                <a:gd name="connsiteX0" fmla="*/ 0 w 471949"/>
                <a:gd name="connsiteY0" fmla="*/ 0 h 589936"/>
                <a:gd name="connsiteX1" fmla="*/ 471949 w 471949"/>
                <a:gd name="connsiteY1" fmla="*/ 0 h 589936"/>
                <a:gd name="connsiteX2" fmla="*/ 471949 w 471949"/>
                <a:gd name="connsiteY2" fmla="*/ 589936 h 589936"/>
                <a:gd name="connsiteX3" fmla="*/ 0 w 471949"/>
                <a:gd name="connsiteY3" fmla="*/ 589936 h 58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1949" h="589936">
                  <a:moveTo>
                    <a:pt x="0" y="0"/>
                  </a:moveTo>
                  <a:lnTo>
                    <a:pt x="471949" y="0"/>
                  </a:lnTo>
                  <a:lnTo>
                    <a:pt x="471949" y="589936"/>
                  </a:lnTo>
                  <a:lnTo>
                    <a:pt x="0" y="589936"/>
                  </a:lnTo>
                  <a:close/>
                </a:path>
              </a:pathLst>
            </a:custGeom>
          </p:spPr>
        </p:pic>
      </p:grpSp>
      <p:sp>
        <p:nvSpPr>
          <p:cNvPr id="68" name="文本框 67" descr="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"/>
          <p:cNvSpPr txBox="1"/>
          <p:nvPr/>
        </p:nvSpPr>
        <p:spPr>
          <a:xfrm flipH="1">
            <a:off x="2312972" y="2579238"/>
            <a:ext cx="7114539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984999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  <a:cs typeface="Aharoni" panose="02010803020104030203" pitchFamily="2" charset="-79"/>
              </a:rPr>
              <a:t>My self introdcution</a:t>
            </a:r>
            <a:endParaRPr lang="en-US" altLang="zh-CN" sz="6000" b="1" dirty="0">
              <a:solidFill>
                <a:srgbClr val="984999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  <a:cs typeface="Aharoni" panose="02010803020104030203" pitchFamily="2" charset="-79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6739616" y="3855450"/>
            <a:ext cx="365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Kartika" panose="02020503030404060203" pitchFamily="18" charset="0"/>
              </a:rPr>
              <a:t> </a:t>
            </a:r>
            <a:endParaRPr lang="en-US" altLang="zh-CN" sz="28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cs typeface="Kartika" panose="020205030304040602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030"/>
          <a:stretch>
            <a:fillRect/>
          </a:stretch>
        </p:blipFill>
        <p:spPr>
          <a:xfrm rot="5400000">
            <a:off x="4561609" y="-4561609"/>
            <a:ext cx="1163782" cy="10287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6" r="82828" b="78393"/>
          <a:stretch>
            <a:fillRect/>
          </a:stretch>
        </p:blipFill>
        <p:spPr>
          <a:xfrm rot="5400000">
            <a:off x="10652230" y="-340668"/>
            <a:ext cx="1177635" cy="1858974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1143969" y="272334"/>
            <a:ext cx="704111" cy="690148"/>
            <a:chOff x="0" y="0"/>
            <a:chExt cx="1405834" cy="137795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2" t="85607" r="79965" b="662"/>
            <a:stretch>
              <a:fillRect/>
            </a:stretch>
          </p:blipFill>
          <p:spPr>
            <a:xfrm rot="5400000">
              <a:off x="71745" y="-53684"/>
              <a:ext cx="1280405" cy="1387773"/>
            </a:xfrm>
            <a:custGeom>
              <a:avLst/>
              <a:gdLst>
                <a:gd name="connsiteX0" fmla="*/ 0 w 1280405"/>
                <a:gd name="connsiteY0" fmla="*/ 1387773 h 1387773"/>
                <a:gd name="connsiteX1" fmla="*/ 0 w 1280405"/>
                <a:gd name="connsiteY1" fmla="*/ 200696 h 1387773"/>
                <a:gd name="connsiteX2" fmla="*/ 622205 w 1280405"/>
                <a:gd name="connsiteY2" fmla="*/ 200696 h 1387773"/>
                <a:gd name="connsiteX3" fmla="*/ 622205 w 1280405"/>
                <a:gd name="connsiteY3" fmla="*/ 0 h 1387773"/>
                <a:gd name="connsiteX4" fmla="*/ 1280405 w 1280405"/>
                <a:gd name="connsiteY4" fmla="*/ 0 h 1387773"/>
                <a:gd name="connsiteX5" fmla="*/ 1280405 w 1280405"/>
                <a:gd name="connsiteY5" fmla="*/ 718569 h 1387773"/>
                <a:gd name="connsiteX6" fmla="*/ 1036586 w 1280405"/>
                <a:gd name="connsiteY6" fmla="*/ 718569 h 1387773"/>
                <a:gd name="connsiteX7" fmla="*/ 1036586 w 1280405"/>
                <a:gd name="connsiteY7" fmla="*/ 1209924 h 1387773"/>
                <a:gd name="connsiteX8" fmla="*/ 1280405 w 1280405"/>
                <a:gd name="connsiteY8" fmla="*/ 1209924 h 1387773"/>
                <a:gd name="connsiteX9" fmla="*/ 1280405 w 1280405"/>
                <a:gd name="connsiteY9" fmla="*/ 1387773 h 1387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0405" h="1387773">
                  <a:moveTo>
                    <a:pt x="0" y="1387773"/>
                  </a:moveTo>
                  <a:lnTo>
                    <a:pt x="0" y="200696"/>
                  </a:lnTo>
                  <a:lnTo>
                    <a:pt x="622205" y="200696"/>
                  </a:lnTo>
                  <a:lnTo>
                    <a:pt x="622205" y="0"/>
                  </a:lnTo>
                  <a:lnTo>
                    <a:pt x="1280405" y="0"/>
                  </a:lnTo>
                  <a:lnTo>
                    <a:pt x="1280405" y="718569"/>
                  </a:lnTo>
                  <a:lnTo>
                    <a:pt x="1036586" y="718569"/>
                  </a:lnTo>
                  <a:lnTo>
                    <a:pt x="1036586" y="1209924"/>
                  </a:lnTo>
                  <a:lnTo>
                    <a:pt x="1280405" y="1209924"/>
                  </a:lnTo>
                  <a:lnTo>
                    <a:pt x="1280405" y="1387773"/>
                  </a:lnTo>
                  <a:close/>
                </a:path>
              </a:pathLst>
            </a:cu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7096" r="81334"/>
            <a:stretch>
              <a:fillRect/>
            </a:stretch>
          </p:blipFill>
          <p:spPr>
            <a:xfrm rot="5400000">
              <a:off x="23255" y="97005"/>
              <a:ext cx="1257696" cy="1304206"/>
            </a:xfrm>
            <a:custGeom>
              <a:avLst/>
              <a:gdLst>
                <a:gd name="connsiteX0" fmla="*/ 0 w 853430"/>
                <a:gd name="connsiteY0" fmla="*/ 0 h 884990"/>
                <a:gd name="connsiteX1" fmla="*/ 853430 w 853430"/>
                <a:gd name="connsiteY1" fmla="*/ 0 h 884990"/>
                <a:gd name="connsiteX2" fmla="*/ 853430 w 853430"/>
                <a:gd name="connsiteY2" fmla="*/ 884990 h 884990"/>
                <a:gd name="connsiteX3" fmla="*/ 0 w 853430"/>
                <a:gd name="connsiteY3" fmla="*/ 884990 h 884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3430" h="884990">
                  <a:moveTo>
                    <a:pt x="0" y="0"/>
                  </a:moveTo>
                  <a:lnTo>
                    <a:pt x="853430" y="0"/>
                  </a:lnTo>
                  <a:lnTo>
                    <a:pt x="853430" y="884990"/>
                  </a:lnTo>
                  <a:lnTo>
                    <a:pt x="0" y="884990"/>
                  </a:lnTo>
                  <a:close/>
                </a:path>
              </a:pathLst>
            </a:custGeom>
          </p:spPr>
        </p:pic>
      </p:grpSp>
      <p:grpSp>
        <p:nvGrpSpPr>
          <p:cNvPr id="8" name="组合 7"/>
          <p:cNvGrpSpPr/>
          <p:nvPr/>
        </p:nvGrpSpPr>
        <p:grpSpPr>
          <a:xfrm>
            <a:off x="872133" y="22957"/>
            <a:ext cx="1176265" cy="1153142"/>
            <a:chOff x="8076289" y="4451560"/>
            <a:chExt cx="1080620" cy="1059378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631" t="3192" r="8799" b="82256"/>
            <a:stretch>
              <a:fillRect/>
            </a:stretch>
          </p:blipFill>
          <p:spPr>
            <a:xfrm rot="5400000">
              <a:off x="8127909" y="4399940"/>
              <a:ext cx="894735" cy="997976"/>
            </a:xfrm>
            <a:custGeom>
              <a:avLst/>
              <a:gdLst>
                <a:gd name="connsiteX0" fmla="*/ 678909 w 894735"/>
                <a:gd name="connsiteY0" fmla="*/ 0 h 997976"/>
                <a:gd name="connsiteX1" fmla="*/ 894735 w 894735"/>
                <a:gd name="connsiteY1" fmla="*/ 0 h 997976"/>
                <a:gd name="connsiteX2" fmla="*/ 894735 w 894735"/>
                <a:gd name="connsiteY2" fmla="*/ 776548 h 997976"/>
                <a:gd name="connsiteX3" fmla="*/ 449737 w 894735"/>
                <a:gd name="connsiteY3" fmla="*/ 776548 h 997976"/>
                <a:gd name="connsiteX4" fmla="*/ 449737 w 894735"/>
                <a:gd name="connsiteY4" fmla="*/ 997976 h 997976"/>
                <a:gd name="connsiteX5" fmla="*/ 0 w 894735"/>
                <a:gd name="connsiteY5" fmla="*/ 997976 h 997976"/>
                <a:gd name="connsiteX6" fmla="*/ 0 w 894735"/>
                <a:gd name="connsiteY6" fmla="*/ 130421 h 997976"/>
                <a:gd name="connsiteX7" fmla="*/ 678909 w 894735"/>
                <a:gd name="connsiteY7" fmla="*/ 130421 h 997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4735" h="997976">
                  <a:moveTo>
                    <a:pt x="678909" y="0"/>
                  </a:moveTo>
                  <a:lnTo>
                    <a:pt x="894735" y="0"/>
                  </a:lnTo>
                  <a:lnTo>
                    <a:pt x="894735" y="776548"/>
                  </a:lnTo>
                  <a:lnTo>
                    <a:pt x="449737" y="776548"/>
                  </a:lnTo>
                  <a:lnTo>
                    <a:pt x="449737" y="997976"/>
                  </a:lnTo>
                  <a:lnTo>
                    <a:pt x="0" y="997976"/>
                  </a:lnTo>
                  <a:lnTo>
                    <a:pt x="0" y="130421"/>
                  </a:lnTo>
                  <a:lnTo>
                    <a:pt x="678909" y="130421"/>
                  </a:lnTo>
                  <a:close/>
                </a:path>
              </a:pathLst>
            </a:cu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899" t="1610" r="2531" b="83838"/>
            <a:stretch>
              <a:fillRect/>
            </a:stretch>
          </p:blipFill>
          <p:spPr>
            <a:xfrm rot="5400000">
              <a:off x="8210553" y="4564582"/>
              <a:ext cx="894735" cy="997977"/>
            </a:xfrm>
            <a:custGeom>
              <a:avLst/>
              <a:gdLst>
                <a:gd name="connsiteX0" fmla="*/ 0 w 894735"/>
                <a:gd name="connsiteY0" fmla="*/ 997977 h 997977"/>
                <a:gd name="connsiteX1" fmla="*/ 0 w 894735"/>
                <a:gd name="connsiteY1" fmla="*/ 3 h 997977"/>
                <a:gd name="connsiteX2" fmla="*/ 474581 w 894735"/>
                <a:gd name="connsiteY2" fmla="*/ 3 h 997977"/>
                <a:gd name="connsiteX3" fmla="*/ 474581 w 894735"/>
                <a:gd name="connsiteY3" fmla="*/ 0 h 997977"/>
                <a:gd name="connsiteX4" fmla="*/ 894735 w 894735"/>
                <a:gd name="connsiteY4" fmla="*/ 0 h 997977"/>
                <a:gd name="connsiteX5" fmla="*/ 894735 w 894735"/>
                <a:gd name="connsiteY5" fmla="*/ 514285 h 997977"/>
                <a:gd name="connsiteX6" fmla="*/ 700664 w 894735"/>
                <a:gd name="connsiteY6" fmla="*/ 348264 h 997977"/>
                <a:gd name="connsiteX7" fmla="*/ 144856 w 894735"/>
                <a:gd name="connsiteY7" fmla="*/ 997977 h 997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4735" h="997977">
                  <a:moveTo>
                    <a:pt x="0" y="997977"/>
                  </a:moveTo>
                  <a:lnTo>
                    <a:pt x="0" y="3"/>
                  </a:lnTo>
                  <a:lnTo>
                    <a:pt x="474581" y="3"/>
                  </a:lnTo>
                  <a:lnTo>
                    <a:pt x="474581" y="0"/>
                  </a:lnTo>
                  <a:lnTo>
                    <a:pt x="894735" y="0"/>
                  </a:lnTo>
                  <a:lnTo>
                    <a:pt x="894735" y="514285"/>
                  </a:lnTo>
                  <a:lnTo>
                    <a:pt x="700664" y="348264"/>
                  </a:lnTo>
                  <a:lnTo>
                    <a:pt x="144856" y="997977"/>
                  </a:lnTo>
                  <a:close/>
                </a:path>
              </a:pathLst>
            </a:custGeom>
          </p:spPr>
        </p:pic>
      </p:grpSp>
      <p:grpSp>
        <p:nvGrpSpPr>
          <p:cNvPr id="11" name="组合 10"/>
          <p:cNvGrpSpPr/>
          <p:nvPr/>
        </p:nvGrpSpPr>
        <p:grpSpPr>
          <a:xfrm>
            <a:off x="9694780" y="69075"/>
            <a:ext cx="1223379" cy="1129981"/>
            <a:chOff x="3246495" y="2116807"/>
            <a:chExt cx="623026" cy="575462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65" t="79568" r="69113" b="11830"/>
            <a:stretch>
              <a:fillRect/>
            </a:stretch>
          </p:blipFill>
          <p:spPr>
            <a:xfrm rot="5400000">
              <a:off x="3305488" y="2057814"/>
              <a:ext cx="471949" cy="589936"/>
            </a:xfrm>
            <a:custGeom>
              <a:avLst/>
              <a:gdLst>
                <a:gd name="connsiteX0" fmla="*/ 0 w 471949"/>
                <a:gd name="connsiteY0" fmla="*/ 0 h 589936"/>
                <a:gd name="connsiteX1" fmla="*/ 471949 w 471949"/>
                <a:gd name="connsiteY1" fmla="*/ 0 h 589936"/>
                <a:gd name="connsiteX2" fmla="*/ 471949 w 471949"/>
                <a:gd name="connsiteY2" fmla="*/ 589936 h 589936"/>
                <a:gd name="connsiteX3" fmla="*/ 0 w 471949"/>
                <a:gd name="connsiteY3" fmla="*/ 589936 h 58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1949" h="589936">
                  <a:moveTo>
                    <a:pt x="0" y="0"/>
                  </a:moveTo>
                  <a:lnTo>
                    <a:pt x="471949" y="0"/>
                  </a:lnTo>
                  <a:lnTo>
                    <a:pt x="471949" y="589936"/>
                  </a:lnTo>
                  <a:lnTo>
                    <a:pt x="0" y="589936"/>
                  </a:lnTo>
                  <a:close/>
                </a:path>
              </a:pathLst>
            </a:cu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12" t="79569" r="69665" b="11829"/>
            <a:stretch>
              <a:fillRect/>
            </a:stretch>
          </p:blipFill>
          <p:spPr>
            <a:xfrm rot="5400000">
              <a:off x="3338578" y="2161327"/>
              <a:ext cx="471949" cy="589936"/>
            </a:xfrm>
            <a:custGeom>
              <a:avLst/>
              <a:gdLst>
                <a:gd name="connsiteX0" fmla="*/ 0 w 471949"/>
                <a:gd name="connsiteY0" fmla="*/ 0 h 589936"/>
                <a:gd name="connsiteX1" fmla="*/ 471949 w 471949"/>
                <a:gd name="connsiteY1" fmla="*/ 0 h 589936"/>
                <a:gd name="connsiteX2" fmla="*/ 471949 w 471949"/>
                <a:gd name="connsiteY2" fmla="*/ 589936 h 589936"/>
                <a:gd name="connsiteX3" fmla="*/ 0 w 471949"/>
                <a:gd name="connsiteY3" fmla="*/ 589936 h 58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1949" h="589936">
                  <a:moveTo>
                    <a:pt x="0" y="0"/>
                  </a:moveTo>
                  <a:lnTo>
                    <a:pt x="471949" y="0"/>
                  </a:lnTo>
                  <a:lnTo>
                    <a:pt x="471949" y="589936"/>
                  </a:lnTo>
                  <a:lnTo>
                    <a:pt x="0" y="589936"/>
                  </a:lnTo>
                  <a:close/>
                </a:path>
              </a:pathLst>
            </a:custGeom>
          </p:spPr>
        </p:pic>
      </p:grpSp>
      <p:grpSp>
        <p:nvGrpSpPr>
          <p:cNvPr id="14" name="组合 13"/>
          <p:cNvGrpSpPr/>
          <p:nvPr/>
        </p:nvGrpSpPr>
        <p:grpSpPr>
          <a:xfrm>
            <a:off x="151204" y="297362"/>
            <a:ext cx="790906" cy="866420"/>
            <a:chOff x="7117805" y="2260861"/>
            <a:chExt cx="1579129" cy="1729902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126" t="43786" r="1837" b="42955"/>
            <a:stretch>
              <a:fillRect/>
            </a:stretch>
          </p:blipFill>
          <p:spPr>
            <a:xfrm rot="5400000">
              <a:off x="7247526" y="2131140"/>
              <a:ext cx="1080550" cy="1339992"/>
            </a:xfrm>
            <a:custGeom>
              <a:avLst/>
              <a:gdLst>
                <a:gd name="connsiteX0" fmla="*/ 0 w 1080550"/>
                <a:gd name="connsiteY0" fmla="*/ 1339992 h 1339992"/>
                <a:gd name="connsiteX1" fmla="*/ 0 w 1080550"/>
                <a:gd name="connsiteY1" fmla="*/ 0 h 1339992"/>
                <a:gd name="connsiteX2" fmla="*/ 1080550 w 1080550"/>
                <a:gd name="connsiteY2" fmla="*/ 1004909 h 1339992"/>
                <a:gd name="connsiteX3" fmla="*/ 1080550 w 1080550"/>
                <a:gd name="connsiteY3" fmla="*/ 1339992 h 1339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0550" h="1339992">
                  <a:moveTo>
                    <a:pt x="0" y="1339992"/>
                  </a:moveTo>
                  <a:lnTo>
                    <a:pt x="0" y="0"/>
                  </a:lnTo>
                  <a:lnTo>
                    <a:pt x="1080550" y="1004909"/>
                  </a:lnTo>
                  <a:lnTo>
                    <a:pt x="1080550" y="1339992"/>
                  </a:lnTo>
                  <a:close/>
                </a:path>
              </a:pathLst>
            </a:cu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126" t="43786" r="1837" b="42955"/>
            <a:stretch>
              <a:fillRect/>
            </a:stretch>
          </p:blipFill>
          <p:spPr>
            <a:xfrm rot="21392873" flipH="1">
              <a:off x="7426093" y="2289321"/>
              <a:ext cx="1080550" cy="1339992"/>
            </a:xfrm>
            <a:custGeom>
              <a:avLst/>
              <a:gdLst>
                <a:gd name="connsiteX0" fmla="*/ 0 w 1080550"/>
                <a:gd name="connsiteY0" fmla="*/ 1339992 h 1339992"/>
                <a:gd name="connsiteX1" fmla="*/ 0 w 1080550"/>
                <a:gd name="connsiteY1" fmla="*/ 0 h 1339992"/>
                <a:gd name="connsiteX2" fmla="*/ 1080550 w 1080550"/>
                <a:gd name="connsiteY2" fmla="*/ 1004909 h 1339992"/>
                <a:gd name="connsiteX3" fmla="*/ 1080550 w 1080550"/>
                <a:gd name="connsiteY3" fmla="*/ 1339992 h 1339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0550" h="1339992">
                  <a:moveTo>
                    <a:pt x="0" y="1339992"/>
                  </a:moveTo>
                  <a:lnTo>
                    <a:pt x="0" y="0"/>
                  </a:lnTo>
                  <a:lnTo>
                    <a:pt x="1080550" y="1004909"/>
                  </a:lnTo>
                  <a:lnTo>
                    <a:pt x="1080550" y="1339992"/>
                  </a:lnTo>
                  <a:close/>
                </a:path>
              </a:pathLst>
            </a:custGeom>
          </p:spPr>
        </p:pic>
        <p:grpSp>
          <p:nvGrpSpPr>
            <p:cNvPr id="17" name="组合 16"/>
            <p:cNvGrpSpPr/>
            <p:nvPr/>
          </p:nvGrpSpPr>
          <p:grpSpPr>
            <a:xfrm>
              <a:off x="7117805" y="2411634"/>
              <a:ext cx="1579129" cy="1579129"/>
              <a:chOff x="5538677" y="3444460"/>
              <a:chExt cx="1579129" cy="1579129"/>
            </a:xfrm>
          </p:grpSpPr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491" t="42188" b="42188"/>
              <a:stretch>
                <a:fillRect/>
              </a:stretch>
            </p:blipFill>
            <p:spPr>
              <a:xfrm rot="5400000">
                <a:off x="5772070" y="3289626"/>
                <a:ext cx="1112343" cy="1579129"/>
              </a:xfrm>
              <a:custGeom>
                <a:avLst/>
                <a:gdLst>
                  <a:gd name="connsiteX0" fmla="*/ 0 w 1112343"/>
                  <a:gd name="connsiteY0" fmla="*/ 1579129 h 1579129"/>
                  <a:gd name="connsiteX1" fmla="*/ 0 w 1112343"/>
                  <a:gd name="connsiteY1" fmla="*/ 0 h 1579129"/>
                  <a:gd name="connsiteX2" fmla="*/ 562052 w 1112343"/>
                  <a:gd name="connsiteY2" fmla="*/ 0 h 1579129"/>
                  <a:gd name="connsiteX3" fmla="*/ 249899 w 1112343"/>
                  <a:gd name="connsiteY3" fmla="*/ 335649 h 1579129"/>
                  <a:gd name="connsiteX4" fmla="*/ 1112343 w 1112343"/>
                  <a:gd name="connsiteY4" fmla="*/ 1137720 h 1579129"/>
                  <a:gd name="connsiteX5" fmla="*/ 1112343 w 1112343"/>
                  <a:gd name="connsiteY5" fmla="*/ 1579129 h 1579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12343" h="1579129">
                    <a:moveTo>
                      <a:pt x="0" y="1579129"/>
                    </a:moveTo>
                    <a:lnTo>
                      <a:pt x="0" y="0"/>
                    </a:lnTo>
                    <a:lnTo>
                      <a:pt x="562052" y="0"/>
                    </a:lnTo>
                    <a:lnTo>
                      <a:pt x="249899" y="335649"/>
                    </a:lnTo>
                    <a:lnTo>
                      <a:pt x="1112343" y="1137720"/>
                    </a:lnTo>
                    <a:lnTo>
                      <a:pt x="1112343" y="1579129"/>
                    </a:lnTo>
                    <a:close/>
                  </a:path>
                </a:pathLst>
              </a:custGeom>
            </p:spPr>
          </p:pic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491" t="42188" b="42188"/>
              <a:stretch>
                <a:fillRect/>
              </a:stretch>
            </p:blipFill>
            <p:spPr>
              <a:xfrm rot="21442848" flipH="1">
                <a:off x="5928821" y="3444460"/>
                <a:ext cx="1112342" cy="1579129"/>
              </a:xfrm>
              <a:custGeom>
                <a:avLst/>
                <a:gdLst>
                  <a:gd name="connsiteX0" fmla="*/ 0 w 1112343"/>
                  <a:gd name="connsiteY0" fmla="*/ 1579129 h 1579129"/>
                  <a:gd name="connsiteX1" fmla="*/ 0 w 1112343"/>
                  <a:gd name="connsiteY1" fmla="*/ 0 h 1579129"/>
                  <a:gd name="connsiteX2" fmla="*/ 562052 w 1112343"/>
                  <a:gd name="connsiteY2" fmla="*/ 0 h 1579129"/>
                  <a:gd name="connsiteX3" fmla="*/ 249899 w 1112343"/>
                  <a:gd name="connsiteY3" fmla="*/ 335649 h 1579129"/>
                  <a:gd name="connsiteX4" fmla="*/ 1112343 w 1112343"/>
                  <a:gd name="connsiteY4" fmla="*/ 1137720 h 1579129"/>
                  <a:gd name="connsiteX5" fmla="*/ 1112343 w 1112343"/>
                  <a:gd name="connsiteY5" fmla="*/ 1579129 h 1579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12343" h="1579129">
                    <a:moveTo>
                      <a:pt x="0" y="1579129"/>
                    </a:moveTo>
                    <a:lnTo>
                      <a:pt x="0" y="0"/>
                    </a:lnTo>
                    <a:lnTo>
                      <a:pt x="562052" y="0"/>
                    </a:lnTo>
                    <a:lnTo>
                      <a:pt x="249899" y="335649"/>
                    </a:lnTo>
                    <a:lnTo>
                      <a:pt x="1112343" y="1137720"/>
                    </a:lnTo>
                    <a:lnTo>
                      <a:pt x="1112343" y="1579129"/>
                    </a:lnTo>
                    <a:close/>
                  </a:path>
                </a:pathLst>
              </a:custGeom>
            </p:spPr>
          </p:pic>
        </p:grpSp>
      </p:grp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20" b="69942"/>
          <a:stretch>
            <a:fillRect/>
          </a:stretch>
        </p:blipFill>
        <p:spPr>
          <a:xfrm rot="16200000">
            <a:off x="2211504" y="-31577"/>
            <a:ext cx="1071268" cy="1357519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19" r="64109" b="66261"/>
          <a:stretch>
            <a:fillRect/>
          </a:stretch>
        </p:blipFill>
        <p:spPr>
          <a:xfrm rot="16200000">
            <a:off x="8724608" y="29884"/>
            <a:ext cx="1080654" cy="1066800"/>
          </a:xfrm>
          <a:prstGeom prst="rect">
            <a:avLst/>
          </a:prstGeom>
        </p:spPr>
      </p:pic>
      <p:sp>
        <p:nvSpPr>
          <p:cNvPr id="22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3584018" y="-2133990"/>
            <a:ext cx="997131" cy="1599112"/>
          </a:xfrm>
          <a:prstGeom prst="rect">
            <a:avLst/>
          </a:prstGeom>
          <a:solidFill>
            <a:srgbClr val="3E62B5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23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4581149" y="-2133990"/>
            <a:ext cx="997131" cy="1599112"/>
          </a:xfrm>
          <a:prstGeom prst="rect">
            <a:avLst/>
          </a:prstGeom>
          <a:solidFill>
            <a:srgbClr val="984999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41" name="íṩľíḍè-Rectangle 14"/>
          <p:cNvSpPr/>
          <p:nvPr/>
        </p:nvSpPr>
        <p:spPr>
          <a:xfrm>
            <a:off x="6859710" y="2784392"/>
            <a:ext cx="987750" cy="2930608"/>
          </a:xfrm>
          <a:prstGeom prst="rect">
            <a:avLst/>
          </a:prstGeom>
          <a:solidFill>
            <a:srgbClr val="3E62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2365" dirty="0"/>
          </a:p>
        </p:txBody>
      </p:sp>
      <p:sp>
        <p:nvSpPr>
          <p:cNvPr id="42" name="íṩľíḍè-Rectangle 15"/>
          <p:cNvSpPr/>
          <p:nvPr/>
        </p:nvSpPr>
        <p:spPr>
          <a:xfrm>
            <a:off x="7019800" y="2977759"/>
            <a:ext cx="667569" cy="1895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2365"/>
          </a:p>
        </p:txBody>
      </p:sp>
      <p:grpSp>
        <p:nvGrpSpPr>
          <p:cNvPr id="43" name="组合 42"/>
          <p:cNvGrpSpPr/>
          <p:nvPr/>
        </p:nvGrpSpPr>
        <p:grpSpPr>
          <a:xfrm>
            <a:off x="7094615" y="3119014"/>
            <a:ext cx="517941" cy="879096"/>
            <a:chOff x="7094615" y="3119014"/>
            <a:chExt cx="517941" cy="879096"/>
          </a:xfrm>
          <a:solidFill>
            <a:srgbClr val="3E62B5"/>
          </a:solidFill>
        </p:grpSpPr>
        <p:sp>
          <p:nvSpPr>
            <p:cNvPr id="44" name="íṩľíḍè-Rectangle 16"/>
            <p:cNvSpPr/>
            <p:nvPr/>
          </p:nvSpPr>
          <p:spPr>
            <a:xfrm>
              <a:off x="7094615" y="3530231"/>
              <a:ext cx="517941" cy="602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365"/>
            </a:p>
          </p:txBody>
        </p:sp>
        <p:sp>
          <p:nvSpPr>
            <p:cNvPr id="45" name="íṩľíḍè-Rectangle 17"/>
            <p:cNvSpPr/>
            <p:nvPr/>
          </p:nvSpPr>
          <p:spPr>
            <a:xfrm>
              <a:off x="7094615" y="3734035"/>
              <a:ext cx="517941" cy="602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365"/>
            </a:p>
          </p:txBody>
        </p:sp>
        <p:sp>
          <p:nvSpPr>
            <p:cNvPr id="46" name="íṩľíḍè-Rectangle 18"/>
            <p:cNvSpPr/>
            <p:nvPr/>
          </p:nvSpPr>
          <p:spPr>
            <a:xfrm>
              <a:off x="7094615" y="3937841"/>
              <a:ext cx="517941" cy="602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365"/>
            </a:p>
          </p:txBody>
        </p:sp>
        <p:sp>
          <p:nvSpPr>
            <p:cNvPr id="47" name="íṩľíḍè-Rectangle 19"/>
            <p:cNvSpPr/>
            <p:nvPr/>
          </p:nvSpPr>
          <p:spPr>
            <a:xfrm>
              <a:off x="7094615" y="3119014"/>
              <a:ext cx="517941" cy="1042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365"/>
            </a:p>
          </p:txBody>
        </p:sp>
      </p:grpSp>
      <p:sp>
        <p:nvSpPr>
          <p:cNvPr id="48" name="íṩľíḍè-Oval 21"/>
          <p:cNvSpPr/>
          <p:nvPr/>
        </p:nvSpPr>
        <p:spPr>
          <a:xfrm>
            <a:off x="7166070" y="5129655"/>
            <a:ext cx="375031" cy="3750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2365"/>
          </a:p>
        </p:txBody>
      </p:sp>
      <p:sp>
        <p:nvSpPr>
          <p:cNvPr id="49" name="íṩľíḍè-Oval 22"/>
          <p:cNvSpPr/>
          <p:nvPr/>
        </p:nvSpPr>
        <p:spPr>
          <a:xfrm>
            <a:off x="7198945" y="5162531"/>
            <a:ext cx="309280" cy="309282"/>
          </a:xfrm>
          <a:prstGeom prst="ellipse">
            <a:avLst/>
          </a:prstGeom>
          <a:solidFill>
            <a:srgbClr val="3E62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2365"/>
          </a:p>
        </p:txBody>
      </p:sp>
      <p:sp>
        <p:nvSpPr>
          <p:cNvPr id="50" name="íṩľíḍè-Rectangle 24"/>
          <p:cNvSpPr/>
          <p:nvPr/>
        </p:nvSpPr>
        <p:spPr>
          <a:xfrm>
            <a:off x="5784903" y="2784392"/>
            <a:ext cx="987750" cy="2930608"/>
          </a:xfrm>
          <a:prstGeom prst="rect">
            <a:avLst/>
          </a:prstGeom>
          <a:solidFill>
            <a:srgbClr val="984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2365" dirty="0"/>
          </a:p>
        </p:txBody>
      </p:sp>
      <p:sp>
        <p:nvSpPr>
          <p:cNvPr id="51" name="íṩľíḍè-Rectangle 25"/>
          <p:cNvSpPr/>
          <p:nvPr/>
        </p:nvSpPr>
        <p:spPr>
          <a:xfrm>
            <a:off x="5944993" y="2977759"/>
            <a:ext cx="667569" cy="1895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2365" dirty="0"/>
          </a:p>
        </p:txBody>
      </p:sp>
      <p:grpSp>
        <p:nvGrpSpPr>
          <p:cNvPr id="52" name="组合 51"/>
          <p:cNvGrpSpPr/>
          <p:nvPr/>
        </p:nvGrpSpPr>
        <p:grpSpPr>
          <a:xfrm>
            <a:off x="6019808" y="3119014"/>
            <a:ext cx="517941" cy="879096"/>
            <a:chOff x="6019808" y="3119014"/>
            <a:chExt cx="517941" cy="879096"/>
          </a:xfrm>
          <a:solidFill>
            <a:srgbClr val="984999"/>
          </a:solidFill>
        </p:grpSpPr>
        <p:sp>
          <p:nvSpPr>
            <p:cNvPr id="53" name="íṩľíḍè-Rectangle 26"/>
            <p:cNvSpPr/>
            <p:nvPr/>
          </p:nvSpPr>
          <p:spPr>
            <a:xfrm>
              <a:off x="6019808" y="3530231"/>
              <a:ext cx="517941" cy="602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365"/>
            </a:p>
          </p:txBody>
        </p:sp>
        <p:sp>
          <p:nvSpPr>
            <p:cNvPr id="54" name="íṩľíḍè-Rectangle 27"/>
            <p:cNvSpPr/>
            <p:nvPr/>
          </p:nvSpPr>
          <p:spPr>
            <a:xfrm>
              <a:off x="6019808" y="3734035"/>
              <a:ext cx="517941" cy="602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365"/>
            </a:p>
          </p:txBody>
        </p:sp>
        <p:sp>
          <p:nvSpPr>
            <p:cNvPr id="55" name="íṩľíḍè-Rectangle 28"/>
            <p:cNvSpPr/>
            <p:nvPr/>
          </p:nvSpPr>
          <p:spPr>
            <a:xfrm>
              <a:off x="6019808" y="3937841"/>
              <a:ext cx="517941" cy="602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365"/>
            </a:p>
          </p:txBody>
        </p:sp>
        <p:sp>
          <p:nvSpPr>
            <p:cNvPr id="56" name="íṩľíḍè-Rectangle 29"/>
            <p:cNvSpPr/>
            <p:nvPr/>
          </p:nvSpPr>
          <p:spPr>
            <a:xfrm>
              <a:off x="6019808" y="3119014"/>
              <a:ext cx="517941" cy="1042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365"/>
            </a:p>
          </p:txBody>
        </p:sp>
      </p:grpSp>
      <p:sp>
        <p:nvSpPr>
          <p:cNvPr id="57" name="íṩľíḍè-Oval 31"/>
          <p:cNvSpPr/>
          <p:nvPr/>
        </p:nvSpPr>
        <p:spPr>
          <a:xfrm>
            <a:off x="6091263" y="5129655"/>
            <a:ext cx="375031" cy="3750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2365"/>
          </a:p>
        </p:txBody>
      </p:sp>
      <p:sp>
        <p:nvSpPr>
          <p:cNvPr id="58" name="íṩľíḍè-Oval 32"/>
          <p:cNvSpPr/>
          <p:nvPr/>
        </p:nvSpPr>
        <p:spPr>
          <a:xfrm>
            <a:off x="6124138" y="5162531"/>
            <a:ext cx="309280" cy="309282"/>
          </a:xfrm>
          <a:prstGeom prst="ellipse">
            <a:avLst/>
          </a:prstGeom>
          <a:solidFill>
            <a:srgbClr val="984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2365" dirty="0"/>
          </a:p>
        </p:txBody>
      </p:sp>
      <p:sp>
        <p:nvSpPr>
          <p:cNvPr id="59" name="íṩľíḍè-Rectangle 34"/>
          <p:cNvSpPr/>
          <p:nvPr/>
        </p:nvSpPr>
        <p:spPr>
          <a:xfrm rot="1120820">
            <a:off x="4338430" y="2643764"/>
            <a:ext cx="987751" cy="2930608"/>
          </a:xfrm>
          <a:prstGeom prst="rect">
            <a:avLst/>
          </a:prstGeom>
          <a:solidFill>
            <a:srgbClr val="3E62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2365" dirty="0"/>
          </a:p>
        </p:txBody>
      </p:sp>
      <p:sp>
        <p:nvSpPr>
          <p:cNvPr id="60" name="íṩľíḍè-Rectangle 35"/>
          <p:cNvSpPr/>
          <p:nvPr/>
        </p:nvSpPr>
        <p:spPr>
          <a:xfrm rot="1120820">
            <a:off x="4602278" y="2854196"/>
            <a:ext cx="667570" cy="1895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2365"/>
          </a:p>
        </p:txBody>
      </p:sp>
      <p:grpSp>
        <p:nvGrpSpPr>
          <p:cNvPr id="61" name="组合 60"/>
          <p:cNvGrpSpPr/>
          <p:nvPr/>
        </p:nvGrpSpPr>
        <p:grpSpPr>
          <a:xfrm>
            <a:off x="4663566" y="3035206"/>
            <a:ext cx="773163" cy="837117"/>
            <a:chOff x="4663566" y="3035206"/>
            <a:chExt cx="773163" cy="837117"/>
          </a:xfrm>
          <a:solidFill>
            <a:srgbClr val="3E62B5"/>
          </a:solidFill>
        </p:grpSpPr>
        <p:sp>
          <p:nvSpPr>
            <p:cNvPr id="62" name="íṩľíḍè-Rectangle 36"/>
            <p:cNvSpPr/>
            <p:nvPr/>
          </p:nvSpPr>
          <p:spPr>
            <a:xfrm rot="1120820">
              <a:off x="4794118" y="3425917"/>
              <a:ext cx="517942" cy="602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365"/>
            </a:p>
          </p:txBody>
        </p:sp>
        <p:sp>
          <p:nvSpPr>
            <p:cNvPr id="63" name="íṩľíḍè-Rectangle 37"/>
            <p:cNvSpPr/>
            <p:nvPr/>
          </p:nvSpPr>
          <p:spPr>
            <a:xfrm rot="1120820">
              <a:off x="4728842" y="3618985"/>
              <a:ext cx="517942" cy="602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365" dirty="0"/>
            </a:p>
          </p:txBody>
        </p:sp>
        <p:sp>
          <p:nvSpPr>
            <p:cNvPr id="64" name="íṩľíḍè-Rectangle 38"/>
            <p:cNvSpPr/>
            <p:nvPr/>
          </p:nvSpPr>
          <p:spPr>
            <a:xfrm rot="1120820">
              <a:off x="4663566" y="3812054"/>
              <a:ext cx="517942" cy="602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365"/>
            </a:p>
          </p:txBody>
        </p:sp>
        <p:sp>
          <p:nvSpPr>
            <p:cNvPr id="65" name="íṩľíḍè-Rectangle 39"/>
            <p:cNvSpPr/>
            <p:nvPr/>
          </p:nvSpPr>
          <p:spPr>
            <a:xfrm rot="1120820">
              <a:off x="4918787" y="3035206"/>
              <a:ext cx="517942" cy="1042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365"/>
            </a:p>
          </p:txBody>
        </p:sp>
      </p:grpSp>
      <p:sp>
        <p:nvSpPr>
          <p:cNvPr id="66" name="íṩľíḍè-Oval 41"/>
          <p:cNvSpPr/>
          <p:nvPr/>
        </p:nvSpPr>
        <p:spPr>
          <a:xfrm rot="1120820">
            <a:off x="4302890" y="4932792"/>
            <a:ext cx="375031" cy="3750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2365"/>
          </a:p>
        </p:txBody>
      </p:sp>
      <p:sp>
        <p:nvSpPr>
          <p:cNvPr id="67" name="íṩľíḍè-Oval 42"/>
          <p:cNvSpPr/>
          <p:nvPr/>
        </p:nvSpPr>
        <p:spPr>
          <a:xfrm rot="1120820">
            <a:off x="4335766" y="4965668"/>
            <a:ext cx="309280" cy="309282"/>
          </a:xfrm>
          <a:prstGeom prst="ellipse">
            <a:avLst/>
          </a:prstGeom>
          <a:solidFill>
            <a:srgbClr val="3E62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2365" dirty="0"/>
          </a:p>
        </p:txBody>
      </p:sp>
      <p:grpSp>
        <p:nvGrpSpPr>
          <p:cNvPr id="68" name="组合 67"/>
          <p:cNvGrpSpPr/>
          <p:nvPr/>
        </p:nvGrpSpPr>
        <p:grpSpPr>
          <a:xfrm>
            <a:off x="587815" y="3430431"/>
            <a:ext cx="2801722" cy="1135358"/>
            <a:chOff x="1626835" y="2349127"/>
            <a:chExt cx="2492110" cy="1009892"/>
          </a:xfrm>
        </p:grpSpPr>
        <p:sp>
          <p:nvSpPr>
            <p:cNvPr id="69" name="文本框 68"/>
            <p:cNvSpPr txBox="1"/>
            <p:nvPr/>
          </p:nvSpPr>
          <p:spPr>
            <a:xfrm>
              <a:off x="1806000" y="2349127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1626835" y="2687681"/>
              <a:ext cx="2492110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8618628" y="2513761"/>
            <a:ext cx="2801722" cy="1135358"/>
            <a:chOff x="1626835" y="2349127"/>
            <a:chExt cx="2492110" cy="1009892"/>
          </a:xfrm>
        </p:grpSpPr>
        <p:sp>
          <p:nvSpPr>
            <p:cNvPr id="72" name="文本框 71"/>
            <p:cNvSpPr txBox="1"/>
            <p:nvPr/>
          </p:nvSpPr>
          <p:spPr>
            <a:xfrm>
              <a:off x="1806000" y="2349127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626835" y="2687681"/>
              <a:ext cx="2492110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8618628" y="4978030"/>
            <a:ext cx="2801722" cy="1135358"/>
            <a:chOff x="1626835" y="2349127"/>
            <a:chExt cx="2492110" cy="1009892"/>
          </a:xfrm>
        </p:grpSpPr>
        <p:sp>
          <p:nvSpPr>
            <p:cNvPr id="75" name="文本框 74"/>
            <p:cNvSpPr txBox="1"/>
            <p:nvPr/>
          </p:nvSpPr>
          <p:spPr>
            <a:xfrm>
              <a:off x="1806000" y="2349127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626835" y="2687681"/>
              <a:ext cx="2492110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sp>
        <p:nvSpPr>
          <p:cNvPr id="77" name="文本框 76"/>
          <p:cNvSpPr txBox="1"/>
          <p:nvPr/>
        </p:nvSpPr>
        <p:spPr>
          <a:xfrm>
            <a:off x="3508509" y="292678"/>
            <a:ext cx="5238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984999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Please enter title content</a:t>
            </a:r>
            <a:endParaRPr lang="zh-CN" altLang="en-US" sz="3600" b="1" dirty="0">
              <a:solidFill>
                <a:srgbClr val="984999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030"/>
          <a:stretch>
            <a:fillRect/>
          </a:stretch>
        </p:blipFill>
        <p:spPr>
          <a:xfrm rot="5400000">
            <a:off x="4561609" y="-4561609"/>
            <a:ext cx="1163782" cy="10287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6" r="82828" b="78393"/>
          <a:stretch>
            <a:fillRect/>
          </a:stretch>
        </p:blipFill>
        <p:spPr>
          <a:xfrm rot="5400000">
            <a:off x="10652230" y="-340668"/>
            <a:ext cx="1177635" cy="1858974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1143969" y="272334"/>
            <a:ext cx="704111" cy="690148"/>
            <a:chOff x="0" y="0"/>
            <a:chExt cx="1405834" cy="137795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2" t="85607" r="79965" b="662"/>
            <a:stretch>
              <a:fillRect/>
            </a:stretch>
          </p:blipFill>
          <p:spPr>
            <a:xfrm rot="5400000">
              <a:off x="71745" y="-53684"/>
              <a:ext cx="1280405" cy="1387773"/>
            </a:xfrm>
            <a:custGeom>
              <a:avLst/>
              <a:gdLst>
                <a:gd name="connsiteX0" fmla="*/ 0 w 1280405"/>
                <a:gd name="connsiteY0" fmla="*/ 1387773 h 1387773"/>
                <a:gd name="connsiteX1" fmla="*/ 0 w 1280405"/>
                <a:gd name="connsiteY1" fmla="*/ 200696 h 1387773"/>
                <a:gd name="connsiteX2" fmla="*/ 622205 w 1280405"/>
                <a:gd name="connsiteY2" fmla="*/ 200696 h 1387773"/>
                <a:gd name="connsiteX3" fmla="*/ 622205 w 1280405"/>
                <a:gd name="connsiteY3" fmla="*/ 0 h 1387773"/>
                <a:gd name="connsiteX4" fmla="*/ 1280405 w 1280405"/>
                <a:gd name="connsiteY4" fmla="*/ 0 h 1387773"/>
                <a:gd name="connsiteX5" fmla="*/ 1280405 w 1280405"/>
                <a:gd name="connsiteY5" fmla="*/ 718569 h 1387773"/>
                <a:gd name="connsiteX6" fmla="*/ 1036586 w 1280405"/>
                <a:gd name="connsiteY6" fmla="*/ 718569 h 1387773"/>
                <a:gd name="connsiteX7" fmla="*/ 1036586 w 1280405"/>
                <a:gd name="connsiteY7" fmla="*/ 1209924 h 1387773"/>
                <a:gd name="connsiteX8" fmla="*/ 1280405 w 1280405"/>
                <a:gd name="connsiteY8" fmla="*/ 1209924 h 1387773"/>
                <a:gd name="connsiteX9" fmla="*/ 1280405 w 1280405"/>
                <a:gd name="connsiteY9" fmla="*/ 1387773 h 1387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0405" h="1387773">
                  <a:moveTo>
                    <a:pt x="0" y="1387773"/>
                  </a:moveTo>
                  <a:lnTo>
                    <a:pt x="0" y="200696"/>
                  </a:lnTo>
                  <a:lnTo>
                    <a:pt x="622205" y="200696"/>
                  </a:lnTo>
                  <a:lnTo>
                    <a:pt x="622205" y="0"/>
                  </a:lnTo>
                  <a:lnTo>
                    <a:pt x="1280405" y="0"/>
                  </a:lnTo>
                  <a:lnTo>
                    <a:pt x="1280405" y="718569"/>
                  </a:lnTo>
                  <a:lnTo>
                    <a:pt x="1036586" y="718569"/>
                  </a:lnTo>
                  <a:lnTo>
                    <a:pt x="1036586" y="1209924"/>
                  </a:lnTo>
                  <a:lnTo>
                    <a:pt x="1280405" y="1209924"/>
                  </a:lnTo>
                  <a:lnTo>
                    <a:pt x="1280405" y="1387773"/>
                  </a:lnTo>
                  <a:close/>
                </a:path>
              </a:pathLst>
            </a:cu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7096" r="81334"/>
            <a:stretch>
              <a:fillRect/>
            </a:stretch>
          </p:blipFill>
          <p:spPr>
            <a:xfrm rot="5400000">
              <a:off x="23255" y="97005"/>
              <a:ext cx="1257696" cy="1304206"/>
            </a:xfrm>
            <a:custGeom>
              <a:avLst/>
              <a:gdLst>
                <a:gd name="connsiteX0" fmla="*/ 0 w 853430"/>
                <a:gd name="connsiteY0" fmla="*/ 0 h 884990"/>
                <a:gd name="connsiteX1" fmla="*/ 853430 w 853430"/>
                <a:gd name="connsiteY1" fmla="*/ 0 h 884990"/>
                <a:gd name="connsiteX2" fmla="*/ 853430 w 853430"/>
                <a:gd name="connsiteY2" fmla="*/ 884990 h 884990"/>
                <a:gd name="connsiteX3" fmla="*/ 0 w 853430"/>
                <a:gd name="connsiteY3" fmla="*/ 884990 h 884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3430" h="884990">
                  <a:moveTo>
                    <a:pt x="0" y="0"/>
                  </a:moveTo>
                  <a:lnTo>
                    <a:pt x="853430" y="0"/>
                  </a:lnTo>
                  <a:lnTo>
                    <a:pt x="853430" y="884990"/>
                  </a:lnTo>
                  <a:lnTo>
                    <a:pt x="0" y="884990"/>
                  </a:lnTo>
                  <a:close/>
                </a:path>
              </a:pathLst>
            </a:custGeom>
          </p:spPr>
        </p:pic>
      </p:grpSp>
      <p:grpSp>
        <p:nvGrpSpPr>
          <p:cNvPr id="8" name="组合 7"/>
          <p:cNvGrpSpPr/>
          <p:nvPr/>
        </p:nvGrpSpPr>
        <p:grpSpPr>
          <a:xfrm>
            <a:off x="872133" y="22957"/>
            <a:ext cx="1176265" cy="1153142"/>
            <a:chOff x="8076289" y="4451560"/>
            <a:chExt cx="1080620" cy="1059378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631" t="3192" r="8799" b="82256"/>
            <a:stretch>
              <a:fillRect/>
            </a:stretch>
          </p:blipFill>
          <p:spPr>
            <a:xfrm rot="5400000">
              <a:off x="8127909" y="4399940"/>
              <a:ext cx="894735" cy="997976"/>
            </a:xfrm>
            <a:custGeom>
              <a:avLst/>
              <a:gdLst>
                <a:gd name="connsiteX0" fmla="*/ 678909 w 894735"/>
                <a:gd name="connsiteY0" fmla="*/ 0 h 997976"/>
                <a:gd name="connsiteX1" fmla="*/ 894735 w 894735"/>
                <a:gd name="connsiteY1" fmla="*/ 0 h 997976"/>
                <a:gd name="connsiteX2" fmla="*/ 894735 w 894735"/>
                <a:gd name="connsiteY2" fmla="*/ 776548 h 997976"/>
                <a:gd name="connsiteX3" fmla="*/ 449737 w 894735"/>
                <a:gd name="connsiteY3" fmla="*/ 776548 h 997976"/>
                <a:gd name="connsiteX4" fmla="*/ 449737 w 894735"/>
                <a:gd name="connsiteY4" fmla="*/ 997976 h 997976"/>
                <a:gd name="connsiteX5" fmla="*/ 0 w 894735"/>
                <a:gd name="connsiteY5" fmla="*/ 997976 h 997976"/>
                <a:gd name="connsiteX6" fmla="*/ 0 w 894735"/>
                <a:gd name="connsiteY6" fmla="*/ 130421 h 997976"/>
                <a:gd name="connsiteX7" fmla="*/ 678909 w 894735"/>
                <a:gd name="connsiteY7" fmla="*/ 130421 h 997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4735" h="997976">
                  <a:moveTo>
                    <a:pt x="678909" y="0"/>
                  </a:moveTo>
                  <a:lnTo>
                    <a:pt x="894735" y="0"/>
                  </a:lnTo>
                  <a:lnTo>
                    <a:pt x="894735" y="776548"/>
                  </a:lnTo>
                  <a:lnTo>
                    <a:pt x="449737" y="776548"/>
                  </a:lnTo>
                  <a:lnTo>
                    <a:pt x="449737" y="997976"/>
                  </a:lnTo>
                  <a:lnTo>
                    <a:pt x="0" y="997976"/>
                  </a:lnTo>
                  <a:lnTo>
                    <a:pt x="0" y="130421"/>
                  </a:lnTo>
                  <a:lnTo>
                    <a:pt x="678909" y="130421"/>
                  </a:lnTo>
                  <a:close/>
                </a:path>
              </a:pathLst>
            </a:cu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899" t="1610" r="2531" b="83838"/>
            <a:stretch>
              <a:fillRect/>
            </a:stretch>
          </p:blipFill>
          <p:spPr>
            <a:xfrm rot="5400000">
              <a:off x="8210553" y="4564582"/>
              <a:ext cx="894735" cy="997977"/>
            </a:xfrm>
            <a:custGeom>
              <a:avLst/>
              <a:gdLst>
                <a:gd name="connsiteX0" fmla="*/ 0 w 894735"/>
                <a:gd name="connsiteY0" fmla="*/ 997977 h 997977"/>
                <a:gd name="connsiteX1" fmla="*/ 0 w 894735"/>
                <a:gd name="connsiteY1" fmla="*/ 3 h 997977"/>
                <a:gd name="connsiteX2" fmla="*/ 474581 w 894735"/>
                <a:gd name="connsiteY2" fmla="*/ 3 h 997977"/>
                <a:gd name="connsiteX3" fmla="*/ 474581 w 894735"/>
                <a:gd name="connsiteY3" fmla="*/ 0 h 997977"/>
                <a:gd name="connsiteX4" fmla="*/ 894735 w 894735"/>
                <a:gd name="connsiteY4" fmla="*/ 0 h 997977"/>
                <a:gd name="connsiteX5" fmla="*/ 894735 w 894735"/>
                <a:gd name="connsiteY5" fmla="*/ 514285 h 997977"/>
                <a:gd name="connsiteX6" fmla="*/ 700664 w 894735"/>
                <a:gd name="connsiteY6" fmla="*/ 348264 h 997977"/>
                <a:gd name="connsiteX7" fmla="*/ 144856 w 894735"/>
                <a:gd name="connsiteY7" fmla="*/ 997977 h 997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4735" h="997977">
                  <a:moveTo>
                    <a:pt x="0" y="997977"/>
                  </a:moveTo>
                  <a:lnTo>
                    <a:pt x="0" y="3"/>
                  </a:lnTo>
                  <a:lnTo>
                    <a:pt x="474581" y="3"/>
                  </a:lnTo>
                  <a:lnTo>
                    <a:pt x="474581" y="0"/>
                  </a:lnTo>
                  <a:lnTo>
                    <a:pt x="894735" y="0"/>
                  </a:lnTo>
                  <a:lnTo>
                    <a:pt x="894735" y="514285"/>
                  </a:lnTo>
                  <a:lnTo>
                    <a:pt x="700664" y="348264"/>
                  </a:lnTo>
                  <a:lnTo>
                    <a:pt x="144856" y="997977"/>
                  </a:lnTo>
                  <a:close/>
                </a:path>
              </a:pathLst>
            </a:custGeom>
          </p:spPr>
        </p:pic>
      </p:grpSp>
      <p:grpSp>
        <p:nvGrpSpPr>
          <p:cNvPr id="11" name="组合 10"/>
          <p:cNvGrpSpPr/>
          <p:nvPr/>
        </p:nvGrpSpPr>
        <p:grpSpPr>
          <a:xfrm>
            <a:off x="9694780" y="69075"/>
            <a:ext cx="1223379" cy="1129981"/>
            <a:chOff x="3246495" y="2116807"/>
            <a:chExt cx="623026" cy="575462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65" t="79568" r="69113" b="11830"/>
            <a:stretch>
              <a:fillRect/>
            </a:stretch>
          </p:blipFill>
          <p:spPr>
            <a:xfrm rot="5400000">
              <a:off x="3305488" y="2057814"/>
              <a:ext cx="471949" cy="589936"/>
            </a:xfrm>
            <a:custGeom>
              <a:avLst/>
              <a:gdLst>
                <a:gd name="connsiteX0" fmla="*/ 0 w 471949"/>
                <a:gd name="connsiteY0" fmla="*/ 0 h 589936"/>
                <a:gd name="connsiteX1" fmla="*/ 471949 w 471949"/>
                <a:gd name="connsiteY1" fmla="*/ 0 h 589936"/>
                <a:gd name="connsiteX2" fmla="*/ 471949 w 471949"/>
                <a:gd name="connsiteY2" fmla="*/ 589936 h 589936"/>
                <a:gd name="connsiteX3" fmla="*/ 0 w 471949"/>
                <a:gd name="connsiteY3" fmla="*/ 589936 h 58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1949" h="589936">
                  <a:moveTo>
                    <a:pt x="0" y="0"/>
                  </a:moveTo>
                  <a:lnTo>
                    <a:pt x="471949" y="0"/>
                  </a:lnTo>
                  <a:lnTo>
                    <a:pt x="471949" y="589936"/>
                  </a:lnTo>
                  <a:lnTo>
                    <a:pt x="0" y="589936"/>
                  </a:lnTo>
                  <a:close/>
                </a:path>
              </a:pathLst>
            </a:cu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12" t="79569" r="69665" b="11829"/>
            <a:stretch>
              <a:fillRect/>
            </a:stretch>
          </p:blipFill>
          <p:spPr>
            <a:xfrm rot="5400000">
              <a:off x="3338578" y="2161327"/>
              <a:ext cx="471949" cy="589936"/>
            </a:xfrm>
            <a:custGeom>
              <a:avLst/>
              <a:gdLst>
                <a:gd name="connsiteX0" fmla="*/ 0 w 471949"/>
                <a:gd name="connsiteY0" fmla="*/ 0 h 589936"/>
                <a:gd name="connsiteX1" fmla="*/ 471949 w 471949"/>
                <a:gd name="connsiteY1" fmla="*/ 0 h 589936"/>
                <a:gd name="connsiteX2" fmla="*/ 471949 w 471949"/>
                <a:gd name="connsiteY2" fmla="*/ 589936 h 589936"/>
                <a:gd name="connsiteX3" fmla="*/ 0 w 471949"/>
                <a:gd name="connsiteY3" fmla="*/ 589936 h 58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1949" h="589936">
                  <a:moveTo>
                    <a:pt x="0" y="0"/>
                  </a:moveTo>
                  <a:lnTo>
                    <a:pt x="471949" y="0"/>
                  </a:lnTo>
                  <a:lnTo>
                    <a:pt x="471949" y="589936"/>
                  </a:lnTo>
                  <a:lnTo>
                    <a:pt x="0" y="589936"/>
                  </a:lnTo>
                  <a:close/>
                </a:path>
              </a:pathLst>
            </a:custGeom>
          </p:spPr>
        </p:pic>
      </p:grpSp>
      <p:grpSp>
        <p:nvGrpSpPr>
          <p:cNvPr id="14" name="组合 13"/>
          <p:cNvGrpSpPr/>
          <p:nvPr/>
        </p:nvGrpSpPr>
        <p:grpSpPr>
          <a:xfrm>
            <a:off x="151204" y="297362"/>
            <a:ext cx="790906" cy="866420"/>
            <a:chOff x="7117805" y="2260861"/>
            <a:chExt cx="1579129" cy="1729902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126" t="43786" r="1837" b="42955"/>
            <a:stretch>
              <a:fillRect/>
            </a:stretch>
          </p:blipFill>
          <p:spPr>
            <a:xfrm rot="5400000">
              <a:off x="7247526" y="2131140"/>
              <a:ext cx="1080550" cy="1339992"/>
            </a:xfrm>
            <a:custGeom>
              <a:avLst/>
              <a:gdLst>
                <a:gd name="connsiteX0" fmla="*/ 0 w 1080550"/>
                <a:gd name="connsiteY0" fmla="*/ 1339992 h 1339992"/>
                <a:gd name="connsiteX1" fmla="*/ 0 w 1080550"/>
                <a:gd name="connsiteY1" fmla="*/ 0 h 1339992"/>
                <a:gd name="connsiteX2" fmla="*/ 1080550 w 1080550"/>
                <a:gd name="connsiteY2" fmla="*/ 1004909 h 1339992"/>
                <a:gd name="connsiteX3" fmla="*/ 1080550 w 1080550"/>
                <a:gd name="connsiteY3" fmla="*/ 1339992 h 1339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0550" h="1339992">
                  <a:moveTo>
                    <a:pt x="0" y="1339992"/>
                  </a:moveTo>
                  <a:lnTo>
                    <a:pt x="0" y="0"/>
                  </a:lnTo>
                  <a:lnTo>
                    <a:pt x="1080550" y="1004909"/>
                  </a:lnTo>
                  <a:lnTo>
                    <a:pt x="1080550" y="1339992"/>
                  </a:lnTo>
                  <a:close/>
                </a:path>
              </a:pathLst>
            </a:cu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126" t="43786" r="1837" b="42955"/>
            <a:stretch>
              <a:fillRect/>
            </a:stretch>
          </p:blipFill>
          <p:spPr>
            <a:xfrm rot="21392873" flipH="1">
              <a:off x="7426093" y="2289321"/>
              <a:ext cx="1080550" cy="1339992"/>
            </a:xfrm>
            <a:custGeom>
              <a:avLst/>
              <a:gdLst>
                <a:gd name="connsiteX0" fmla="*/ 0 w 1080550"/>
                <a:gd name="connsiteY0" fmla="*/ 1339992 h 1339992"/>
                <a:gd name="connsiteX1" fmla="*/ 0 w 1080550"/>
                <a:gd name="connsiteY1" fmla="*/ 0 h 1339992"/>
                <a:gd name="connsiteX2" fmla="*/ 1080550 w 1080550"/>
                <a:gd name="connsiteY2" fmla="*/ 1004909 h 1339992"/>
                <a:gd name="connsiteX3" fmla="*/ 1080550 w 1080550"/>
                <a:gd name="connsiteY3" fmla="*/ 1339992 h 1339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0550" h="1339992">
                  <a:moveTo>
                    <a:pt x="0" y="1339992"/>
                  </a:moveTo>
                  <a:lnTo>
                    <a:pt x="0" y="0"/>
                  </a:lnTo>
                  <a:lnTo>
                    <a:pt x="1080550" y="1004909"/>
                  </a:lnTo>
                  <a:lnTo>
                    <a:pt x="1080550" y="1339992"/>
                  </a:lnTo>
                  <a:close/>
                </a:path>
              </a:pathLst>
            </a:custGeom>
          </p:spPr>
        </p:pic>
        <p:grpSp>
          <p:nvGrpSpPr>
            <p:cNvPr id="17" name="组合 16"/>
            <p:cNvGrpSpPr/>
            <p:nvPr/>
          </p:nvGrpSpPr>
          <p:grpSpPr>
            <a:xfrm>
              <a:off x="7117805" y="2411634"/>
              <a:ext cx="1579129" cy="1579129"/>
              <a:chOff x="5538677" y="3444460"/>
              <a:chExt cx="1579129" cy="1579129"/>
            </a:xfrm>
          </p:grpSpPr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491" t="42188" b="42188"/>
              <a:stretch>
                <a:fillRect/>
              </a:stretch>
            </p:blipFill>
            <p:spPr>
              <a:xfrm rot="5400000">
                <a:off x="5772070" y="3289626"/>
                <a:ext cx="1112343" cy="1579129"/>
              </a:xfrm>
              <a:custGeom>
                <a:avLst/>
                <a:gdLst>
                  <a:gd name="connsiteX0" fmla="*/ 0 w 1112343"/>
                  <a:gd name="connsiteY0" fmla="*/ 1579129 h 1579129"/>
                  <a:gd name="connsiteX1" fmla="*/ 0 w 1112343"/>
                  <a:gd name="connsiteY1" fmla="*/ 0 h 1579129"/>
                  <a:gd name="connsiteX2" fmla="*/ 562052 w 1112343"/>
                  <a:gd name="connsiteY2" fmla="*/ 0 h 1579129"/>
                  <a:gd name="connsiteX3" fmla="*/ 249899 w 1112343"/>
                  <a:gd name="connsiteY3" fmla="*/ 335649 h 1579129"/>
                  <a:gd name="connsiteX4" fmla="*/ 1112343 w 1112343"/>
                  <a:gd name="connsiteY4" fmla="*/ 1137720 h 1579129"/>
                  <a:gd name="connsiteX5" fmla="*/ 1112343 w 1112343"/>
                  <a:gd name="connsiteY5" fmla="*/ 1579129 h 1579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12343" h="1579129">
                    <a:moveTo>
                      <a:pt x="0" y="1579129"/>
                    </a:moveTo>
                    <a:lnTo>
                      <a:pt x="0" y="0"/>
                    </a:lnTo>
                    <a:lnTo>
                      <a:pt x="562052" y="0"/>
                    </a:lnTo>
                    <a:lnTo>
                      <a:pt x="249899" y="335649"/>
                    </a:lnTo>
                    <a:lnTo>
                      <a:pt x="1112343" y="1137720"/>
                    </a:lnTo>
                    <a:lnTo>
                      <a:pt x="1112343" y="1579129"/>
                    </a:lnTo>
                    <a:close/>
                  </a:path>
                </a:pathLst>
              </a:custGeom>
            </p:spPr>
          </p:pic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491" t="42188" b="42188"/>
              <a:stretch>
                <a:fillRect/>
              </a:stretch>
            </p:blipFill>
            <p:spPr>
              <a:xfrm rot="21442848" flipH="1">
                <a:off x="5928821" y="3444460"/>
                <a:ext cx="1112342" cy="1579129"/>
              </a:xfrm>
              <a:custGeom>
                <a:avLst/>
                <a:gdLst>
                  <a:gd name="connsiteX0" fmla="*/ 0 w 1112343"/>
                  <a:gd name="connsiteY0" fmla="*/ 1579129 h 1579129"/>
                  <a:gd name="connsiteX1" fmla="*/ 0 w 1112343"/>
                  <a:gd name="connsiteY1" fmla="*/ 0 h 1579129"/>
                  <a:gd name="connsiteX2" fmla="*/ 562052 w 1112343"/>
                  <a:gd name="connsiteY2" fmla="*/ 0 h 1579129"/>
                  <a:gd name="connsiteX3" fmla="*/ 249899 w 1112343"/>
                  <a:gd name="connsiteY3" fmla="*/ 335649 h 1579129"/>
                  <a:gd name="connsiteX4" fmla="*/ 1112343 w 1112343"/>
                  <a:gd name="connsiteY4" fmla="*/ 1137720 h 1579129"/>
                  <a:gd name="connsiteX5" fmla="*/ 1112343 w 1112343"/>
                  <a:gd name="connsiteY5" fmla="*/ 1579129 h 1579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12343" h="1579129">
                    <a:moveTo>
                      <a:pt x="0" y="1579129"/>
                    </a:moveTo>
                    <a:lnTo>
                      <a:pt x="0" y="0"/>
                    </a:lnTo>
                    <a:lnTo>
                      <a:pt x="562052" y="0"/>
                    </a:lnTo>
                    <a:lnTo>
                      <a:pt x="249899" y="335649"/>
                    </a:lnTo>
                    <a:lnTo>
                      <a:pt x="1112343" y="1137720"/>
                    </a:lnTo>
                    <a:lnTo>
                      <a:pt x="1112343" y="1579129"/>
                    </a:lnTo>
                    <a:close/>
                  </a:path>
                </a:pathLst>
              </a:custGeom>
            </p:spPr>
          </p:pic>
        </p:grpSp>
      </p:grp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20" b="69942"/>
          <a:stretch>
            <a:fillRect/>
          </a:stretch>
        </p:blipFill>
        <p:spPr>
          <a:xfrm rot="16200000">
            <a:off x="2211504" y="-31577"/>
            <a:ext cx="1071268" cy="1357519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19" r="64109" b="66261"/>
          <a:stretch>
            <a:fillRect/>
          </a:stretch>
        </p:blipFill>
        <p:spPr>
          <a:xfrm rot="16200000">
            <a:off x="8724608" y="29884"/>
            <a:ext cx="1080654" cy="1066800"/>
          </a:xfrm>
          <a:prstGeom prst="rect">
            <a:avLst/>
          </a:prstGeom>
        </p:spPr>
      </p:pic>
      <p:sp>
        <p:nvSpPr>
          <p:cNvPr id="22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3584018" y="-2133990"/>
            <a:ext cx="997131" cy="1599112"/>
          </a:xfrm>
          <a:prstGeom prst="rect">
            <a:avLst/>
          </a:prstGeom>
          <a:solidFill>
            <a:srgbClr val="3E62B5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23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4581149" y="-2133990"/>
            <a:ext cx="997131" cy="1599112"/>
          </a:xfrm>
          <a:prstGeom prst="rect">
            <a:avLst/>
          </a:prstGeom>
          <a:solidFill>
            <a:srgbClr val="984999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25" name="Freeform 46"/>
          <p:cNvSpPr>
            <a:spLocks noEditPoints="1"/>
          </p:cNvSpPr>
          <p:nvPr/>
        </p:nvSpPr>
        <p:spPr bwMode="auto">
          <a:xfrm>
            <a:off x="5260875" y="2248632"/>
            <a:ext cx="1679818" cy="3968926"/>
          </a:xfrm>
          <a:custGeom>
            <a:avLst/>
            <a:gdLst>
              <a:gd name="T0" fmla="*/ 625 w 693"/>
              <a:gd name="T1" fmla="*/ 1522 h 1641"/>
              <a:gd name="T2" fmla="*/ 520 w 693"/>
              <a:gd name="T3" fmla="*/ 985 h 1641"/>
              <a:gd name="T4" fmla="*/ 498 w 693"/>
              <a:gd name="T5" fmla="*/ 789 h 1641"/>
              <a:gd name="T6" fmla="*/ 532 w 693"/>
              <a:gd name="T7" fmla="*/ 760 h 1641"/>
              <a:gd name="T8" fmla="*/ 571 w 693"/>
              <a:gd name="T9" fmla="*/ 506 h 1641"/>
              <a:gd name="T10" fmla="*/ 505 w 693"/>
              <a:gd name="T11" fmla="*/ 282 h 1641"/>
              <a:gd name="T12" fmla="*/ 394 w 693"/>
              <a:gd name="T13" fmla="*/ 243 h 1641"/>
              <a:gd name="T14" fmla="*/ 344 w 693"/>
              <a:gd name="T15" fmla="*/ 214 h 1641"/>
              <a:gd name="T16" fmla="*/ 341 w 693"/>
              <a:gd name="T17" fmla="*/ 204 h 1641"/>
              <a:gd name="T18" fmla="*/ 354 w 693"/>
              <a:gd name="T19" fmla="*/ 65 h 1641"/>
              <a:gd name="T20" fmla="*/ 313 w 693"/>
              <a:gd name="T21" fmla="*/ 0 h 1641"/>
              <a:gd name="T22" fmla="*/ 228 w 693"/>
              <a:gd name="T23" fmla="*/ 24 h 1641"/>
              <a:gd name="T24" fmla="*/ 214 w 693"/>
              <a:gd name="T25" fmla="*/ 121 h 1641"/>
              <a:gd name="T26" fmla="*/ 240 w 693"/>
              <a:gd name="T27" fmla="*/ 200 h 1641"/>
              <a:gd name="T28" fmla="*/ 240 w 693"/>
              <a:gd name="T29" fmla="*/ 215 h 1641"/>
              <a:gd name="T30" fmla="*/ 147 w 693"/>
              <a:gd name="T31" fmla="*/ 272 h 1641"/>
              <a:gd name="T32" fmla="*/ 22 w 693"/>
              <a:gd name="T33" fmla="*/ 531 h 1641"/>
              <a:gd name="T34" fmla="*/ 113 w 693"/>
              <a:gd name="T35" fmla="*/ 777 h 1641"/>
              <a:gd name="T36" fmla="*/ 143 w 693"/>
              <a:gd name="T37" fmla="*/ 802 h 1641"/>
              <a:gd name="T38" fmla="*/ 220 w 693"/>
              <a:gd name="T39" fmla="*/ 1183 h 1641"/>
              <a:gd name="T40" fmla="*/ 267 w 693"/>
              <a:gd name="T41" fmla="*/ 1470 h 1641"/>
              <a:gd name="T42" fmla="*/ 231 w 693"/>
              <a:gd name="T43" fmla="*/ 1602 h 1641"/>
              <a:gd name="T44" fmla="*/ 343 w 693"/>
              <a:gd name="T45" fmla="*/ 1595 h 1641"/>
              <a:gd name="T46" fmla="*/ 351 w 693"/>
              <a:gd name="T47" fmla="*/ 1504 h 1641"/>
              <a:gd name="T48" fmla="*/ 342 w 693"/>
              <a:gd name="T49" fmla="*/ 1327 h 1641"/>
              <a:gd name="T50" fmla="*/ 334 w 693"/>
              <a:gd name="T51" fmla="*/ 1168 h 1641"/>
              <a:gd name="T52" fmla="*/ 372 w 693"/>
              <a:gd name="T53" fmla="*/ 991 h 1641"/>
              <a:gd name="T54" fmla="*/ 495 w 693"/>
              <a:gd name="T55" fmla="*/ 1455 h 1641"/>
              <a:gd name="T56" fmla="*/ 553 w 693"/>
              <a:gd name="T57" fmla="*/ 1595 h 1641"/>
              <a:gd name="T58" fmla="*/ 693 w 693"/>
              <a:gd name="T59" fmla="*/ 1628 h 1641"/>
              <a:gd name="T60" fmla="*/ 115 w 693"/>
              <a:gd name="T61" fmla="*/ 608 h 1641"/>
              <a:gd name="T62" fmla="*/ 125 w 693"/>
              <a:gd name="T63" fmla="*/ 524 h 1641"/>
              <a:gd name="T64" fmla="*/ 395 w 693"/>
              <a:gd name="T65" fmla="*/ 690 h 1641"/>
              <a:gd name="T66" fmla="*/ 314 w 693"/>
              <a:gd name="T67" fmla="*/ 307 h 1641"/>
              <a:gd name="T68" fmla="*/ 280 w 693"/>
              <a:gd name="T69" fmla="*/ 291 h 1641"/>
              <a:gd name="T70" fmla="*/ 295 w 693"/>
              <a:gd name="T71" fmla="*/ 485 h 1641"/>
              <a:gd name="T72" fmla="*/ 274 w 693"/>
              <a:gd name="T73" fmla="*/ 687 h 1641"/>
              <a:gd name="T74" fmla="*/ 235 w 693"/>
              <a:gd name="T75" fmla="*/ 542 h 1641"/>
              <a:gd name="T76" fmla="*/ 248 w 693"/>
              <a:gd name="T77" fmla="*/ 225 h 1641"/>
              <a:gd name="T78" fmla="*/ 334 w 693"/>
              <a:gd name="T79" fmla="*/ 227 h 1641"/>
              <a:gd name="T80" fmla="*/ 381 w 693"/>
              <a:gd name="T81" fmla="*/ 413 h 1641"/>
              <a:gd name="T82" fmla="*/ 411 w 693"/>
              <a:gd name="T83" fmla="*/ 689 h 1641"/>
              <a:gd name="T84" fmla="*/ 473 w 693"/>
              <a:gd name="T85" fmla="*/ 485 h 1641"/>
              <a:gd name="T86" fmla="*/ 501 w 693"/>
              <a:gd name="T87" fmla="*/ 576 h 1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93" h="1641">
                <a:moveTo>
                  <a:pt x="669" y="1590"/>
                </a:moveTo>
                <a:cubicBezTo>
                  <a:pt x="650" y="1579"/>
                  <a:pt x="636" y="1550"/>
                  <a:pt x="629" y="1542"/>
                </a:cubicBezTo>
                <a:cubicBezTo>
                  <a:pt x="622" y="1535"/>
                  <a:pt x="631" y="1537"/>
                  <a:pt x="625" y="1522"/>
                </a:cubicBezTo>
                <a:cubicBezTo>
                  <a:pt x="619" y="1507"/>
                  <a:pt x="600" y="1419"/>
                  <a:pt x="597" y="1391"/>
                </a:cubicBezTo>
                <a:cubicBezTo>
                  <a:pt x="593" y="1362"/>
                  <a:pt x="595" y="1265"/>
                  <a:pt x="582" y="1219"/>
                </a:cubicBezTo>
                <a:cubicBezTo>
                  <a:pt x="568" y="1173"/>
                  <a:pt x="526" y="1025"/>
                  <a:pt x="520" y="985"/>
                </a:cubicBezTo>
                <a:cubicBezTo>
                  <a:pt x="514" y="944"/>
                  <a:pt x="505" y="903"/>
                  <a:pt x="505" y="881"/>
                </a:cubicBezTo>
                <a:cubicBezTo>
                  <a:pt x="505" y="858"/>
                  <a:pt x="503" y="843"/>
                  <a:pt x="496" y="827"/>
                </a:cubicBezTo>
                <a:cubicBezTo>
                  <a:pt x="490" y="811"/>
                  <a:pt x="498" y="789"/>
                  <a:pt x="498" y="789"/>
                </a:cubicBezTo>
                <a:cubicBezTo>
                  <a:pt x="498" y="789"/>
                  <a:pt x="514" y="801"/>
                  <a:pt x="524" y="810"/>
                </a:cubicBezTo>
                <a:cubicBezTo>
                  <a:pt x="534" y="819"/>
                  <a:pt x="534" y="805"/>
                  <a:pt x="529" y="785"/>
                </a:cubicBezTo>
                <a:cubicBezTo>
                  <a:pt x="524" y="765"/>
                  <a:pt x="527" y="754"/>
                  <a:pt x="532" y="760"/>
                </a:cubicBezTo>
                <a:cubicBezTo>
                  <a:pt x="537" y="767"/>
                  <a:pt x="541" y="728"/>
                  <a:pt x="553" y="705"/>
                </a:cubicBezTo>
                <a:cubicBezTo>
                  <a:pt x="566" y="681"/>
                  <a:pt x="593" y="633"/>
                  <a:pt x="587" y="606"/>
                </a:cubicBezTo>
                <a:cubicBezTo>
                  <a:pt x="581" y="578"/>
                  <a:pt x="578" y="530"/>
                  <a:pt x="571" y="506"/>
                </a:cubicBezTo>
                <a:cubicBezTo>
                  <a:pt x="563" y="483"/>
                  <a:pt x="556" y="441"/>
                  <a:pt x="547" y="415"/>
                </a:cubicBezTo>
                <a:cubicBezTo>
                  <a:pt x="538" y="389"/>
                  <a:pt x="540" y="376"/>
                  <a:pt x="529" y="350"/>
                </a:cubicBezTo>
                <a:cubicBezTo>
                  <a:pt x="517" y="324"/>
                  <a:pt x="505" y="295"/>
                  <a:pt x="505" y="282"/>
                </a:cubicBezTo>
                <a:cubicBezTo>
                  <a:pt x="505" y="275"/>
                  <a:pt x="502" y="269"/>
                  <a:pt x="491" y="265"/>
                </a:cubicBezTo>
                <a:cubicBezTo>
                  <a:pt x="483" y="261"/>
                  <a:pt x="469" y="258"/>
                  <a:pt x="449" y="255"/>
                </a:cubicBezTo>
                <a:cubicBezTo>
                  <a:pt x="428" y="252"/>
                  <a:pt x="409" y="248"/>
                  <a:pt x="394" y="243"/>
                </a:cubicBezTo>
                <a:cubicBezTo>
                  <a:pt x="393" y="243"/>
                  <a:pt x="392" y="242"/>
                  <a:pt x="391" y="242"/>
                </a:cubicBezTo>
                <a:cubicBezTo>
                  <a:pt x="391" y="242"/>
                  <a:pt x="390" y="242"/>
                  <a:pt x="390" y="242"/>
                </a:cubicBezTo>
                <a:cubicBezTo>
                  <a:pt x="370" y="235"/>
                  <a:pt x="344" y="214"/>
                  <a:pt x="344" y="214"/>
                </a:cubicBezTo>
                <a:cubicBezTo>
                  <a:pt x="336" y="225"/>
                  <a:pt x="336" y="225"/>
                  <a:pt x="336" y="225"/>
                </a:cubicBezTo>
                <a:cubicBezTo>
                  <a:pt x="339" y="221"/>
                  <a:pt x="341" y="218"/>
                  <a:pt x="344" y="214"/>
                </a:cubicBezTo>
                <a:cubicBezTo>
                  <a:pt x="341" y="211"/>
                  <a:pt x="336" y="204"/>
                  <a:pt x="341" y="204"/>
                </a:cubicBezTo>
                <a:cubicBezTo>
                  <a:pt x="352" y="203"/>
                  <a:pt x="354" y="159"/>
                  <a:pt x="360" y="146"/>
                </a:cubicBezTo>
                <a:cubicBezTo>
                  <a:pt x="366" y="133"/>
                  <a:pt x="364" y="124"/>
                  <a:pt x="360" y="112"/>
                </a:cubicBezTo>
                <a:cubicBezTo>
                  <a:pt x="356" y="101"/>
                  <a:pt x="364" y="84"/>
                  <a:pt x="354" y="65"/>
                </a:cubicBezTo>
                <a:cubicBezTo>
                  <a:pt x="344" y="47"/>
                  <a:pt x="358" y="24"/>
                  <a:pt x="344" y="22"/>
                </a:cubicBezTo>
                <a:cubicBezTo>
                  <a:pt x="330" y="20"/>
                  <a:pt x="335" y="3"/>
                  <a:pt x="322" y="3"/>
                </a:cubicBezTo>
                <a:cubicBezTo>
                  <a:pt x="318" y="3"/>
                  <a:pt x="315" y="2"/>
                  <a:pt x="313" y="0"/>
                </a:cubicBezTo>
                <a:cubicBezTo>
                  <a:pt x="302" y="21"/>
                  <a:pt x="285" y="14"/>
                  <a:pt x="285" y="14"/>
                </a:cubicBezTo>
                <a:cubicBezTo>
                  <a:pt x="259" y="8"/>
                  <a:pt x="242" y="14"/>
                  <a:pt x="230" y="23"/>
                </a:cubicBezTo>
                <a:cubicBezTo>
                  <a:pt x="230" y="23"/>
                  <a:pt x="229" y="24"/>
                  <a:pt x="228" y="24"/>
                </a:cubicBezTo>
                <a:cubicBezTo>
                  <a:pt x="213" y="38"/>
                  <a:pt x="208" y="57"/>
                  <a:pt x="208" y="58"/>
                </a:cubicBezTo>
                <a:cubicBezTo>
                  <a:pt x="207" y="65"/>
                  <a:pt x="206" y="72"/>
                  <a:pt x="206" y="77"/>
                </a:cubicBezTo>
                <a:cubicBezTo>
                  <a:pt x="208" y="95"/>
                  <a:pt x="213" y="113"/>
                  <a:pt x="214" y="121"/>
                </a:cubicBezTo>
                <a:cubicBezTo>
                  <a:pt x="215" y="128"/>
                  <a:pt x="219" y="158"/>
                  <a:pt x="225" y="158"/>
                </a:cubicBezTo>
                <a:cubicBezTo>
                  <a:pt x="231" y="158"/>
                  <a:pt x="233" y="159"/>
                  <a:pt x="233" y="159"/>
                </a:cubicBezTo>
                <a:cubicBezTo>
                  <a:pt x="233" y="159"/>
                  <a:pt x="240" y="182"/>
                  <a:pt x="240" y="200"/>
                </a:cubicBezTo>
                <a:cubicBezTo>
                  <a:pt x="240" y="208"/>
                  <a:pt x="240" y="212"/>
                  <a:pt x="240" y="215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40" y="215"/>
                  <a:pt x="224" y="238"/>
                  <a:pt x="206" y="246"/>
                </a:cubicBezTo>
                <a:cubicBezTo>
                  <a:pt x="188" y="255"/>
                  <a:pt x="162" y="268"/>
                  <a:pt x="147" y="272"/>
                </a:cubicBezTo>
                <a:cubicBezTo>
                  <a:pt x="136" y="275"/>
                  <a:pt x="124" y="279"/>
                  <a:pt x="115" y="285"/>
                </a:cubicBezTo>
                <a:cubicBezTo>
                  <a:pt x="103" y="293"/>
                  <a:pt x="93" y="305"/>
                  <a:pt x="89" y="326"/>
                </a:cubicBezTo>
                <a:cubicBezTo>
                  <a:pt x="82" y="365"/>
                  <a:pt x="42" y="495"/>
                  <a:pt x="22" y="531"/>
                </a:cubicBezTo>
                <a:cubicBezTo>
                  <a:pt x="3" y="567"/>
                  <a:pt x="0" y="616"/>
                  <a:pt x="20" y="646"/>
                </a:cubicBezTo>
                <a:cubicBezTo>
                  <a:pt x="39" y="676"/>
                  <a:pt x="86" y="750"/>
                  <a:pt x="93" y="760"/>
                </a:cubicBezTo>
                <a:cubicBezTo>
                  <a:pt x="100" y="770"/>
                  <a:pt x="102" y="778"/>
                  <a:pt x="113" y="777"/>
                </a:cubicBezTo>
                <a:cubicBezTo>
                  <a:pt x="113" y="777"/>
                  <a:pt x="114" y="776"/>
                  <a:pt x="115" y="776"/>
                </a:cubicBezTo>
                <a:cubicBezTo>
                  <a:pt x="124" y="776"/>
                  <a:pt x="130" y="777"/>
                  <a:pt x="130" y="777"/>
                </a:cubicBezTo>
                <a:cubicBezTo>
                  <a:pt x="130" y="777"/>
                  <a:pt x="135" y="796"/>
                  <a:pt x="143" y="802"/>
                </a:cubicBezTo>
                <a:cubicBezTo>
                  <a:pt x="151" y="808"/>
                  <a:pt x="161" y="828"/>
                  <a:pt x="163" y="821"/>
                </a:cubicBezTo>
                <a:cubicBezTo>
                  <a:pt x="166" y="814"/>
                  <a:pt x="173" y="872"/>
                  <a:pt x="180" y="903"/>
                </a:cubicBezTo>
                <a:cubicBezTo>
                  <a:pt x="187" y="934"/>
                  <a:pt x="220" y="1152"/>
                  <a:pt x="220" y="1183"/>
                </a:cubicBezTo>
                <a:cubicBezTo>
                  <a:pt x="220" y="1214"/>
                  <a:pt x="232" y="1246"/>
                  <a:pt x="231" y="1268"/>
                </a:cubicBezTo>
                <a:cubicBezTo>
                  <a:pt x="230" y="1291"/>
                  <a:pt x="235" y="1349"/>
                  <a:pt x="236" y="1381"/>
                </a:cubicBezTo>
                <a:cubicBezTo>
                  <a:pt x="237" y="1413"/>
                  <a:pt x="267" y="1447"/>
                  <a:pt x="267" y="1470"/>
                </a:cubicBezTo>
                <a:cubicBezTo>
                  <a:pt x="267" y="1494"/>
                  <a:pt x="260" y="1505"/>
                  <a:pt x="263" y="1519"/>
                </a:cubicBezTo>
                <a:cubicBezTo>
                  <a:pt x="267" y="1532"/>
                  <a:pt x="266" y="1542"/>
                  <a:pt x="251" y="1558"/>
                </a:cubicBezTo>
                <a:cubicBezTo>
                  <a:pt x="236" y="1574"/>
                  <a:pt x="230" y="1589"/>
                  <a:pt x="231" y="1602"/>
                </a:cubicBezTo>
                <a:cubicBezTo>
                  <a:pt x="232" y="1614"/>
                  <a:pt x="236" y="1619"/>
                  <a:pt x="266" y="1620"/>
                </a:cubicBezTo>
                <a:cubicBezTo>
                  <a:pt x="296" y="1621"/>
                  <a:pt x="324" y="1613"/>
                  <a:pt x="324" y="1605"/>
                </a:cubicBezTo>
                <a:cubicBezTo>
                  <a:pt x="324" y="1598"/>
                  <a:pt x="334" y="1595"/>
                  <a:pt x="343" y="1595"/>
                </a:cubicBezTo>
                <a:cubicBezTo>
                  <a:pt x="351" y="1595"/>
                  <a:pt x="350" y="1587"/>
                  <a:pt x="346" y="1569"/>
                </a:cubicBezTo>
                <a:cubicBezTo>
                  <a:pt x="343" y="1552"/>
                  <a:pt x="330" y="1528"/>
                  <a:pt x="338" y="1531"/>
                </a:cubicBezTo>
                <a:cubicBezTo>
                  <a:pt x="345" y="1533"/>
                  <a:pt x="351" y="1528"/>
                  <a:pt x="351" y="1504"/>
                </a:cubicBezTo>
                <a:cubicBezTo>
                  <a:pt x="351" y="1479"/>
                  <a:pt x="355" y="1471"/>
                  <a:pt x="344" y="1457"/>
                </a:cubicBezTo>
                <a:cubicBezTo>
                  <a:pt x="333" y="1442"/>
                  <a:pt x="335" y="1415"/>
                  <a:pt x="338" y="1392"/>
                </a:cubicBezTo>
                <a:cubicBezTo>
                  <a:pt x="340" y="1370"/>
                  <a:pt x="348" y="1354"/>
                  <a:pt x="342" y="1327"/>
                </a:cubicBezTo>
                <a:cubicBezTo>
                  <a:pt x="335" y="1299"/>
                  <a:pt x="334" y="1266"/>
                  <a:pt x="338" y="1252"/>
                </a:cubicBezTo>
                <a:cubicBezTo>
                  <a:pt x="342" y="1239"/>
                  <a:pt x="339" y="1222"/>
                  <a:pt x="329" y="1211"/>
                </a:cubicBezTo>
                <a:cubicBezTo>
                  <a:pt x="319" y="1200"/>
                  <a:pt x="334" y="1180"/>
                  <a:pt x="334" y="1168"/>
                </a:cubicBezTo>
                <a:cubicBezTo>
                  <a:pt x="334" y="1156"/>
                  <a:pt x="330" y="1104"/>
                  <a:pt x="337" y="1052"/>
                </a:cubicBezTo>
                <a:cubicBezTo>
                  <a:pt x="343" y="999"/>
                  <a:pt x="344" y="960"/>
                  <a:pt x="345" y="946"/>
                </a:cubicBezTo>
                <a:cubicBezTo>
                  <a:pt x="346" y="933"/>
                  <a:pt x="354" y="939"/>
                  <a:pt x="372" y="991"/>
                </a:cubicBezTo>
                <a:cubicBezTo>
                  <a:pt x="391" y="1043"/>
                  <a:pt x="438" y="1205"/>
                  <a:pt x="447" y="1241"/>
                </a:cubicBezTo>
                <a:cubicBezTo>
                  <a:pt x="454" y="1272"/>
                  <a:pt x="480" y="1385"/>
                  <a:pt x="491" y="1436"/>
                </a:cubicBezTo>
                <a:cubicBezTo>
                  <a:pt x="493" y="1444"/>
                  <a:pt x="494" y="1451"/>
                  <a:pt x="495" y="1455"/>
                </a:cubicBezTo>
                <a:cubicBezTo>
                  <a:pt x="501" y="1486"/>
                  <a:pt x="509" y="1548"/>
                  <a:pt x="517" y="1548"/>
                </a:cubicBezTo>
                <a:cubicBezTo>
                  <a:pt x="526" y="1548"/>
                  <a:pt x="524" y="1554"/>
                  <a:pt x="525" y="1572"/>
                </a:cubicBezTo>
                <a:cubicBezTo>
                  <a:pt x="526" y="1589"/>
                  <a:pt x="543" y="1592"/>
                  <a:pt x="553" y="1595"/>
                </a:cubicBezTo>
                <a:cubicBezTo>
                  <a:pt x="563" y="1599"/>
                  <a:pt x="566" y="1589"/>
                  <a:pt x="566" y="1589"/>
                </a:cubicBezTo>
                <a:cubicBezTo>
                  <a:pt x="566" y="1589"/>
                  <a:pt x="582" y="1623"/>
                  <a:pt x="610" y="1626"/>
                </a:cubicBezTo>
                <a:cubicBezTo>
                  <a:pt x="639" y="1630"/>
                  <a:pt x="693" y="1641"/>
                  <a:pt x="693" y="1628"/>
                </a:cubicBezTo>
                <a:cubicBezTo>
                  <a:pt x="693" y="1614"/>
                  <a:pt x="687" y="1602"/>
                  <a:pt x="669" y="1590"/>
                </a:cubicBezTo>
                <a:close/>
                <a:moveTo>
                  <a:pt x="128" y="644"/>
                </a:moveTo>
                <a:cubicBezTo>
                  <a:pt x="128" y="632"/>
                  <a:pt x="122" y="619"/>
                  <a:pt x="115" y="608"/>
                </a:cubicBezTo>
                <a:cubicBezTo>
                  <a:pt x="105" y="594"/>
                  <a:pt x="95" y="582"/>
                  <a:pt x="99" y="575"/>
                </a:cubicBezTo>
                <a:cubicBezTo>
                  <a:pt x="105" y="563"/>
                  <a:pt x="110" y="563"/>
                  <a:pt x="115" y="554"/>
                </a:cubicBezTo>
                <a:cubicBezTo>
                  <a:pt x="118" y="549"/>
                  <a:pt x="121" y="541"/>
                  <a:pt x="125" y="524"/>
                </a:cubicBezTo>
                <a:cubicBezTo>
                  <a:pt x="124" y="559"/>
                  <a:pt x="136" y="611"/>
                  <a:pt x="128" y="644"/>
                </a:cubicBezTo>
                <a:close/>
                <a:moveTo>
                  <a:pt x="411" y="689"/>
                </a:moveTo>
                <a:cubicBezTo>
                  <a:pt x="407" y="690"/>
                  <a:pt x="402" y="690"/>
                  <a:pt x="395" y="690"/>
                </a:cubicBezTo>
                <a:cubicBezTo>
                  <a:pt x="395" y="685"/>
                  <a:pt x="395" y="680"/>
                  <a:pt x="393" y="674"/>
                </a:cubicBezTo>
                <a:cubicBezTo>
                  <a:pt x="389" y="655"/>
                  <a:pt x="367" y="523"/>
                  <a:pt x="351" y="448"/>
                </a:cubicBezTo>
                <a:cubicBezTo>
                  <a:pt x="335" y="373"/>
                  <a:pt x="318" y="317"/>
                  <a:pt x="314" y="307"/>
                </a:cubicBezTo>
                <a:cubicBezTo>
                  <a:pt x="310" y="297"/>
                  <a:pt x="323" y="293"/>
                  <a:pt x="323" y="293"/>
                </a:cubicBezTo>
                <a:cubicBezTo>
                  <a:pt x="299" y="269"/>
                  <a:pt x="299" y="269"/>
                  <a:pt x="299" y="269"/>
                </a:cubicBezTo>
                <a:cubicBezTo>
                  <a:pt x="288" y="274"/>
                  <a:pt x="280" y="291"/>
                  <a:pt x="280" y="291"/>
                </a:cubicBezTo>
                <a:cubicBezTo>
                  <a:pt x="280" y="291"/>
                  <a:pt x="292" y="299"/>
                  <a:pt x="294" y="307"/>
                </a:cubicBezTo>
                <a:cubicBezTo>
                  <a:pt x="296" y="315"/>
                  <a:pt x="292" y="325"/>
                  <a:pt x="286" y="343"/>
                </a:cubicBezTo>
                <a:cubicBezTo>
                  <a:pt x="281" y="362"/>
                  <a:pt x="288" y="443"/>
                  <a:pt x="295" y="485"/>
                </a:cubicBezTo>
                <a:cubicBezTo>
                  <a:pt x="302" y="527"/>
                  <a:pt x="315" y="621"/>
                  <a:pt x="323" y="669"/>
                </a:cubicBezTo>
                <a:cubicBezTo>
                  <a:pt x="324" y="677"/>
                  <a:pt x="326" y="683"/>
                  <a:pt x="327" y="689"/>
                </a:cubicBezTo>
                <a:cubicBezTo>
                  <a:pt x="308" y="688"/>
                  <a:pt x="289" y="687"/>
                  <a:pt x="274" y="687"/>
                </a:cubicBezTo>
                <a:cubicBezTo>
                  <a:pt x="232" y="687"/>
                  <a:pt x="191" y="692"/>
                  <a:pt x="191" y="692"/>
                </a:cubicBezTo>
                <a:cubicBezTo>
                  <a:pt x="191" y="692"/>
                  <a:pt x="199" y="672"/>
                  <a:pt x="212" y="643"/>
                </a:cubicBezTo>
                <a:cubicBezTo>
                  <a:pt x="224" y="615"/>
                  <a:pt x="226" y="589"/>
                  <a:pt x="235" y="542"/>
                </a:cubicBezTo>
                <a:cubicBezTo>
                  <a:pt x="245" y="495"/>
                  <a:pt x="237" y="463"/>
                  <a:pt x="237" y="406"/>
                </a:cubicBezTo>
                <a:cubicBezTo>
                  <a:pt x="237" y="361"/>
                  <a:pt x="234" y="300"/>
                  <a:pt x="231" y="263"/>
                </a:cubicBezTo>
                <a:cubicBezTo>
                  <a:pt x="231" y="257"/>
                  <a:pt x="231" y="235"/>
                  <a:pt x="248" y="225"/>
                </a:cubicBezTo>
                <a:cubicBezTo>
                  <a:pt x="257" y="236"/>
                  <a:pt x="268" y="248"/>
                  <a:pt x="281" y="257"/>
                </a:cubicBezTo>
                <a:cubicBezTo>
                  <a:pt x="304" y="273"/>
                  <a:pt x="306" y="261"/>
                  <a:pt x="320" y="244"/>
                </a:cubicBezTo>
                <a:cubicBezTo>
                  <a:pt x="326" y="237"/>
                  <a:pt x="330" y="232"/>
                  <a:pt x="334" y="227"/>
                </a:cubicBezTo>
                <a:cubicBezTo>
                  <a:pt x="334" y="227"/>
                  <a:pt x="334" y="227"/>
                  <a:pt x="334" y="227"/>
                </a:cubicBezTo>
                <a:cubicBezTo>
                  <a:pt x="353" y="218"/>
                  <a:pt x="370" y="255"/>
                  <a:pt x="370" y="255"/>
                </a:cubicBezTo>
                <a:cubicBezTo>
                  <a:pt x="382" y="288"/>
                  <a:pt x="381" y="349"/>
                  <a:pt x="381" y="413"/>
                </a:cubicBezTo>
                <a:cubicBezTo>
                  <a:pt x="381" y="478"/>
                  <a:pt x="393" y="542"/>
                  <a:pt x="406" y="589"/>
                </a:cubicBezTo>
                <a:cubicBezTo>
                  <a:pt x="418" y="636"/>
                  <a:pt x="437" y="678"/>
                  <a:pt x="437" y="678"/>
                </a:cubicBezTo>
                <a:cubicBezTo>
                  <a:pt x="437" y="678"/>
                  <a:pt x="426" y="684"/>
                  <a:pt x="411" y="689"/>
                </a:cubicBezTo>
                <a:close/>
                <a:moveTo>
                  <a:pt x="491" y="631"/>
                </a:moveTo>
                <a:cubicBezTo>
                  <a:pt x="489" y="627"/>
                  <a:pt x="490" y="600"/>
                  <a:pt x="484" y="579"/>
                </a:cubicBezTo>
                <a:cubicBezTo>
                  <a:pt x="477" y="556"/>
                  <a:pt x="474" y="524"/>
                  <a:pt x="473" y="485"/>
                </a:cubicBezTo>
                <a:cubicBezTo>
                  <a:pt x="473" y="485"/>
                  <a:pt x="482" y="518"/>
                  <a:pt x="491" y="538"/>
                </a:cubicBezTo>
                <a:cubicBezTo>
                  <a:pt x="495" y="547"/>
                  <a:pt x="498" y="553"/>
                  <a:pt x="501" y="553"/>
                </a:cubicBezTo>
                <a:cubicBezTo>
                  <a:pt x="511" y="556"/>
                  <a:pt x="512" y="570"/>
                  <a:pt x="501" y="576"/>
                </a:cubicBezTo>
                <a:cubicBezTo>
                  <a:pt x="490" y="582"/>
                  <a:pt x="498" y="624"/>
                  <a:pt x="493" y="630"/>
                </a:cubicBezTo>
                <a:cubicBezTo>
                  <a:pt x="492" y="631"/>
                  <a:pt x="491" y="631"/>
                  <a:pt x="491" y="631"/>
                </a:cubicBezTo>
                <a:close/>
              </a:path>
            </a:pathLst>
          </a:custGeom>
          <a:solidFill>
            <a:srgbClr val="3E62B5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6000"/>
              </a:prstClr>
            </a:outerShdw>
          </a:effectLst>
        </p:spPr>
        <p:txBody>
          <a:bodyPr vert="horz" wrap="square" lIns="121920" tIns="60960" rIns="121920" bIns="60960" numCol="1" anchor="t" anchorCtr="0" compatLnSpc="1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2400"/>
          </a:p>
        </p:txBody>
      </p:sp>
      <p:sp>
        <p:nvSpPr>
          <p:cNvPr id="26" name="Oval 47"/>
          <p:cNvSpPr/>
          <p:nvPr/>
        </p:nvSpPr>
        <p:spPr>
          <a:xfrm>
            <a:off x="7500685" y="2144892"/>
            <a:ext cx="901768" cy="901768"/>
          </a:xfrm>
          <a:prstGeom prst="ellipse">
            <a:avLst/>
          </a:prstGeom>
          <a:solidFill>
            <a:srgbClr val="984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7" name="Group 49"/>
          <p:cNvGrpSpPr/>
          <p:nvPr/>
        </p:nvGrpSpPr>
        <p:grpSpPr>
          <a:xfrm>
            <a:off x="7779348" y="2335042"/>
            <a:ext cx="344442" cy="500499"/>
            <a:chOff x="-1587" y="-1587"/>
            <a:chExt cx="4211637" cy="6119812"/>
          </a:xfrm>
          <a:solidFill>
            <a:schemeClr val="bg1"/>
          </a:solidFill>
        </p:grpSpPr>
        <p:sp>
          <p:nvSpPr>
            <p:cNvPr id="28" name="Freeform 39"/>
            <p:cNvSpPr>
              <a:spLocks noEditPoints="1"/>
            </p:cNvSpPr>
            <p:nvPr/>
          </p:nvSpPr>
          <p:spPr bwMode="auto">
            <a:xfrm>
              <a:off x="-1587" y="-1587"/>
              <a:ext cx="4211637" cy="6119812"/>
            </a:xfrm>
            <a:custGeom>
              <a:avLst/>
              <a:gdLst>
                <a:gd name="T0" fmla="*/ 560 w 1120"/>
                <a:gd name="T1" fmla="*/ 0 h 1629"/>
                <a:gd name="T2" fmla="*/ 0 w 1120"/>
                <a:gd name="T3" fmla="*/ 560 h 1629"/>
                <a:gd name="T4" fmla="*/ 256 w 1120"/>
                <a:gd name="T5" fmla="*/ 1174 h 1629"/>
                <a:gd name="T6" fmla="*/ 560 w 1120"/>
                <a:gd name="T7" fmla="*/ 1629 h 1629"/>
                <a:gd name="T8" fmla="*/ 864 w 1120"/>
                <a:gd name="T9" fmla="*/ 1175 h 1629"/>
                <a:gd name="T10" fmla="*/ 1120 w 1120"/>
                <a:gd name="T11" fmla="*/ 560 h 1629"/>
                <a:gd name="T12" fmla="*/ 560 w 1120"/>
                <a:gd name="T13" fmla="*/ 0 h 1629"/>
                <a:gd name="T14" fmla="*/ 692 w 1120"/>
                <a:gd name="T15" fmla="*/ 1383 h 1629"/>
                <a:gd name="T16" fmla="*/ 440 w 1120"/>
                <a:gd name="T17" fmla="*/ 1415 h 1629"/>
                <a:gd name="T18" fmla="*/ 409 w 1120"/>
                <a:gd name="T19" fmla="*/ 1319 h 1629"/>
                <a:gd name="T20" fmla="*/ 409 w 1120"/>
                <a:gd name="T21" fmla="*/ 1317 h 1629"/>
                <a:gd name="T22" fmla="*/ 724 w 1120"/>
                <a:gd name="T23" fmla="*/ 1278 h 1629"/>
                <a:gd name="T24" fmla="*/ 710 w 1120"/>
                <a:gd name="T25" fmla="*/ 1323 h 1629"/>
                <a:gd name="T26" fmla="*/ 692 w 1120"/>
                <a:gd name="T27" fmla="*/ 1383 h 1629"/>
                <a:gd name="T28" fmla="*/ 394 w 1120"/>
                <a:gd name="T29" fmla="*/ 1268 h 1629"/>
                <a:gd name="T30" fmla="*/ 363 w 1120"/>
                <a:gd name="T31" fmla="*/ 1171 h 1629"/>
                <a:gd name="T32" fmla="*/ 758 w 1120"/>
                <a:gd name="T33" fmla="*/ 1171 h 1629"/>
                <a:gd name="T34" fmla="*/ 740 w 1120"/>
                <a:gd name="T35" fmla="*/ 1225 h 1629"/>
                <a:gd name="T36" fmla="*/ 394 w 1120"/>
                <a:gd name="T37" fmla="*/ 1268 h 1629"/>
                <a:gd name="T38" fmla="*/ 560 w 1120"/>
                <a:gd name="T39" fmla="*/ 1527 h 1629"/>
                <a:gd name="T40" fmla="*/ 458 w 1120"/>
                <a:gd name="T41" fmla="*/ 1464 h 1629"/>
                <a:gd name="T42" fmla="*/ 674 w 1120"/>
                <a:gd name="T43" fmla="*/ 1437 h 1629"/>
                <a:gd name="T44" fmla="*/ 560 w 1120"/>
                <a:gd name="T45" fmla="*/ 1527 h 1629"/>
                <a:gd name="T46" fmla="*/ 798 w 1120"/>
                <a:gd name="T47" fmla="*/ 1069 h 1629"/>
                <a:gd name="T48" fmla="*/ 323 w 1120"/>
                <a:gd name="T49" fmla="*/ 1069 h 1629"/>
                <a:gd name="T50" fmla="*/ 237 w 1120"/>
                <a:gd name="T51" fmla="*/ 905 h 1629"/>
                <a:gd name="T52" fmla="*/ 102 w 1120"/>
                <a:gd name="T53" fmla="*/ 560 h 1629"/>
                <a:gd name="T54" fmla="*/ 560 w 1120"/>
                <a:gd name="T55" fmla="*/ 102 h 1629"/>
                <a:gd name="T56" fmla="*/ 1018 w 1120"/>
                <a:gd name="T57" fmla="*/ 560 h 1629"/>
                <a:gd name="T58" fmla="*/ 883 w 1120"/>
                <a:gd name="T59" fmla="*/ 906 h 1629"/>
                <a:gd name="T60" fmla="*/ 798 w 1120"/>
                <a:gd name="T61" fmla="*/ 1069 h 1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20" h="1629">
                  <a:moveTo>
                    <a:pt x="560" y="0"/>
                  </a:moveTo>
                  <a:cubicBezTo>
                    <a:pt x="251" y="0"/>
                    <a:pt x="0" y="251"/>
                    <a:pt x="0" y="560"/>
                  </a:cubicBezTo>
                  <a:cubicBezTo>
                    <a:pt x="0" y="765"/>
                    <a:pt x="188" y="983"/>
                    <a:pt x="256" y="1174"/>
                  </a:cubicBezTo>
                  <a:cubicBezTo>
                    <a:pt x="358" y="1459"/>
                    <a:pt x="347" y="1629"/>
                    <a:pt x="560" y="1629"/>
                  </a:cubicBezTo>
                  <a:cubicBezTo>
                    <a:pt x="776" y="1629"/>
                    <a:pt x="762" y="1459"/>
                    <a:pt x="864" y="1175"/>
                  </a:cubicBezTo>
                  <a:cubicBezTo>
                    <a:pt x="932" y="983"/>
                    <a:pt x="1120" y="764"/>
                    <a:pt x="1120" y="560"/>
                  </a:cubicBezTo>
                  <a:cubicBezTo>
                    <a:pt x="1120" y="251"/>
                    <a:pt x="869" y="0"/>
                    <a:pt x="560" y="0"/>
                  </a:cubicBezTo>
                  <a:close/>
                  <a:moveTo>
                    <a:pt x="692" y="1383"/>
                  </a:moveTo>
                  <a:cubicBezTo>
                    <a:pt x="440" y="1415"/>
                    <a:pt x="440" y="1415"/>
                    <a:pt x="440" y="1415"/>
                  </a:cubicBezTo>
                  <a:cubicBezTo>
                    <a:pt x="431" y="1389"/>
                    <a:pt x="421" y="1358"/>
                    <a:pt x="409" y="1319"/>
                  </a:cubicBezTo>
                  <a:cubicBezTo>
                    <a:pt x="409" y="1318"/>
                    <a:pt x="409" y="1318"/>
                    <a:pt x="409" y="1317"/>
                  </a:cubicBezTo>
                  <a:cubicBezTo>
                    <a:pt x="724" y="1278"/>
                    <a:pt x="724" y="1278"/>
                    <a:pt x="724" y="1278"/>
                  </a:cubicBezTo>
                  <a:cubicBezTo>
                    <a:pt x="719" y="1293"/>
                    <a:pt x="714" y="1309"/>
                    <a:pt x="710" y="1323"/>
                  </a:cubicBezTo>
                  <a:cubicBezTo>
                    <a:pt x="704" y="1346"/>
                    <a:pt x="698" y="1365"/>
                    <a:pt x="692" y="1383"/>
                  </a:cubicBezTo>
                  <a:close/>
                  <a:moveTo>
                    <a:pt x="394" y="1268"/>
                  </a:moveTo>
                  <a:cubicBezTo>
                    <a:pt x="385" y="1237"/>
                    <a:pt x="374" y="1205"/>
                    <a:pt x="363" y="1171"/>
                  </a:cubicBezTo>
                  <a:cubicBezTo>
                    <a:pt x="758" y="1171"/>
                    <a:pt x="758" y="1171"/>
                    <a:pt x="758" y="1171"/>
                  </a:cubicBezTo>
                  <a:cubicBezTo>
                    <a:pt x="752" y="1189"/>
                    <a:pt x="745" y="1208"/>
                    <a:pt x="740" y="1225"/>
                  </a:cubicBezTo>
                  <a:lnTo>
                    <a:pt x="394" y="1268"/>
                  </a:lnTo>
                  <a:close/>
                  <a:moveTo>
                    <a:pt x="560" y="1527"/>
                  </a:moveTo>
                  <a:cubicBezTo>
                    <a:pt x="508" y="1527"/>
                    <a:pt x="485" y="1521"/>
                    <a:pt x="458" y="1464"/>
                  </a:cubicBezTo>
                  <a:cubicBezTo>
                    <a:pt x="674" y="1437"/>
                    <a:pt x="674" y="1437"/>
                    <a:pt x="674" y="1437"/>
                  </a:cubicBezTo>
                  <a:cubicBezTo>
                    <a:pt x="643" y="1521"/>
                    <a:pt x="620" y="1527"/>
                    <a:pt x="560" y="1527"/>
                  </a:cubicBezTo>
                  <a:close/>
                  <a:moveTo>
                    <a:pt x="798" y="1069"/>
                  </a:moveTo>
                  <a:cubicBezTo>
                    <a:pt x="323" y="1069"/>
                    <a:pt x="323" y="1069"/>
                    <a:pt x="323" y="1069"/>
                  </a:cubicBezTo>
                  <a:cubicBezTo>
                    <a:pt x="297" y="1014"/>
                    <a:pt x="267" y="959"/>
                    <a:pt x="237" y="905"/>
                  </a:cubicBezTo>
                  <a:cubicBezTo>
                    <a:pt x="170" y="786"/>
                    <a:pt x="102" y="664"/>
                    <a:pt x="102" y="560"/>
                  </a:cubicBezTo>
                  <a:cubicBezTo>
                    <a:pt x="102" y="307"/>
                    <a:pt x="307" y="102"/>
                    <a:pt x="560" y="102"/>
                  </a:cubicBezTo>
                  <a:cubicBezTo>
                    <a:pt x="813" y="102"/>
                    <a:pt x="1018" y="307"/>
                    <a:pt x="1018" y="560"/>
                  </a:cubicBezTo>
                  <a:cubicBezTo>
                    <a:pt x="1018" y="663"/>
                    <a:pt x="949" y="786"/>
                    <a:pt x="883" y="906"/>
                  </a:cubicBezTo>
                  <a:cubicBezTo>
                    <a:pt x="853" y="960"/>
                    <a:pt x="823" y="1014"/>
                    <a:pt x="798" y="10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" name="Freeform 40"/>
            <p:cNvSpPr/>
            <p:nvPr/>
          </p:nvSpPr>
          <p:spPr bwMode="auto">
            <a:xfrm>
              <a:off x="957263" y="955675"/>
              <a:ext cx="1239837" cy="1239837"/>
            </a:xfrm>
            <a:custGeom>
              <a:avLst/>
              <a:gdLst>
                <a:gd name="T0" fmla="*/ 305 w 330"/>
                <a:gd name="T1" fmla="*/ 0 h 330"/>
                <a:gd name="T2" fmla="*/ 0 w 330"/>
                <a:gd name="T3" fmla="*/ 305 h 330"/>
                <a:gd name="T4" fmla="*/ 25 w 330"/>
                <a:gd name="T5" fmla="*/ 330 h 330"/>
                <a:gd name="T6" fmla="*/ 50 w 330"/>
                <a:gd name="T7" fmla="*/ 305 h 330"/>
                <a:gd name="T8" fmla="*/ 305 w 330"/>
                <a:gd name="T9" fmla="*/ 50 h 330"/>
                <a:gd name="T10" fmla="*/ 330 w 330"/>
                <a:gd name="T11" fmla="*/ 25 h 330"/>
                <a:gd name="T12" fmla="*/ 305 w 330"/>
                <a:gd name="T13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0" h="330">
                  <a:moveTo>
                    <a:pt x="305" y="0"/>
                  </a:moveTo>
                  <a:cubicBezTo>
                    <a:pt x="137" y="0"/>
                    <a:pt x="0" y="137"/>
                    <a:pt x="0" y="305"/>
                  </a:cubicBezTo>
                  <a:cubicBezTo>
                    <a:pt x="0" y="319"/>
                    <a:pt x="11" y="330"/>
                    <a:pt x="25" y="330"/>
                  </a:cubicBezTo>
                  <a:cubicBezTo>
                    <a:pt x="39" y="330"/>
                    <a:pt x="50" y="319"/>
                    <a:pt x="50" y="305"/>
                  </a:cubicBezTo>
                  <a:cubicBezTo>
                    <a:pt x="50" y="165"/>
                    <a:pt x="165" y="50"/>
                    <a:pt x="305" y="50"/>
                  </a:cubicBezTo>
                  <a:cubicBezTo>
                    <a:pt x="319" y="50"/>
                    <a:pt x="330" y="39"/>
                    <a:pt x="330" y="25"/>
                  </a:cubicBezTo>
                  <a:cubicBezTo>
                    <a:pt x="330" y="11"/>
                    <a:pt x="319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sp>
        <p:nvSpPr>
          <p:cNvPr id="30" name="Oval 48"/>
          <p:cNvSpPr/>
          <p:nvPr/>
        </p:nvSpPr>
        <p:spPr>
          <a:xfrm>
            <a:off x="7500685" y="3579520"/>
            <a:ext cx="901768" cy="901768"/>
          </a:xfrm>
          <a:prstGeom prst="ellipse">
            <a:avLst/>
          </a:prstGeom>
          <a:solidFill>
            <a:srgbClr val="984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31" name="Group 52"/>
          <p:cNvGrpSpPr/>
          <p:nvPr/>
        </p:nvGrpSpPr>
        <p:grpSpPr>
          <a:xfrm>
            <a:off x="7764038" y="3854837"/>
            <a:ext cx="375061" cy="374912"/>
            <a:chOff x="0" y="1588"/>
            <a:chExt cx="4016375" cy="4014787"/>
          </a:xfrm>
          <a:solidFill>
            <a:schemeClr val="bg1"/>
          </a:solidFill>
        </p:grpSpPr>
        <p:sp>
          <p:nvSpPr>
            <p:cNvPr id="32" name="Freeform 48"/>
            <p:cNvSpPr>
              <a:spLocks noEditPoints="1"/>
            </p:cNvSpPr>
            <p:nvPr/>
          </p:nvSpPr>
          <p:spPr bwMode="auto">
            <a:xfrm>
              <a:off x="0" y="1588"/>
              <a:ext cx="4016375" cy="4014787"/>
            </a:xfrm>
            <a:custGeom>
              <a:avLst/>
              <a:gdLst>
                <a:gd name="T0" fmla="*/ 690 w 1068"/>
                <a:gd name="T1" fmla="*/ 335 h 1068"/>
                <a:gd name="T2" fmla="*/ 534 w 1068"/>
                <a:gd name="T3" fmla="*/ 0 h 1068"/>
                <a:gd name="T4" fmla="*/ 301 w 1068"/>
                <a:gd name="T5" fmla="*/ 342 h 1068"/>
                <a:gd name="T6" fmla="*/ 267 w 1068"/>
                <a:gd name="T7" fmla="*/ 360 h 1068"/>
                <a:gd name="T8" fmla="*/ 100 w 1068"/>
                <a:gd name="T9" fmla="*/ 334 h 1068"/>
                <a:gd name="T10" fmla="*/ 0 w 1068"/>
                <a:gd name="T11" fmla="*/ 968 h 1068"/>
                <a:gd name="T12" fmla="*/ 201 w 1068"/>
                <a:gd name="T13" fmla="*/ 1068 h 1068"/>
                <a:gd name="T14" fmla="*/ 291 w 1068"/>
                <a:gd name="T15" fmla="*/ 1011 h 1068"/>
                <a:gd name="T16" fmla="*/ 301 w 1068"/>
                <a:gd name="T17" fmla="*/ 1013 h 1068"/>
                <a:gd name="T18" fmla="*/ 635 w 1068"/>
                <a:gd name="T19" fmla="*/ 1068 h 1068"/>
                <a:gd name="T20" fmla="*/ 937 w 1068"/>
                <a:gd name="T21" fmla="*/ 1004 h 1068"/>
                <a:gd name="T22" fmla="*/ 952 w 1068"/>
                <a:gd name="T23" fmla="*/ 909 h 1068"/>
                <a:gd name="T24" fmla="*/ 1007 w 1068"/>
                <a:gd name="T25" fmla="*/ 732 h 1068"/>
                <a:gd name="T26" fmla="*/ 1039 w 1068"/>
                <a:gd name="T27" fmla="*/ 560 h 1068"/>
                <a:gd name="T28" fmla="*/ 1068 w 1068"/>
                <a:gd name="T29" fmla="*/ 481 h 1068"/>
                <a:gd name="T30" fmla="*/ 974 w 1068"/>
                <a:gd name="T31" fmla="*/ 349 h 1068"/>
                <a:gd name="T32" fmla="*/ 201 w 1068"/>
                <a:gd name="T33" fmla="*/ 1001 h 1068"/>
                <a:gd name="T34" fmla="*/ 67 w 1068"/>
                <a:gd name="T35" fmla="*/ 968 h 1068"/>
                <a:gd name="T36" fmla="*/ 100 w 1068"/>
                <a:gd name="T37" fmla="*/ 401 h 1068"/>
                <a:gd name="T38" fmla="*/ 234 w 1068"/>
                <a:gd name="T39" fmla="*/ 434 h 1068"/>
                <a:gd name="T40" fmla="*/ 1001 w 1068"/>
                <a:gd name="T41" fmla="*/ 485 h 1068"/>
                <a:gd name="T42" fmla="*/ 868 w 1068"/>
                <a:gd name="T43" fmla="*/ 534 h 1068"/>
                <a:gd name="T44" fmla="*/ 868 w 1068"/>
                <a:gd name="T45" fmla="*/ 567 h 1068"/>
                <a:gd name="T46" fmla="*/ 986 w 1068"/>
                <a:gd name="T47" fmla="*/ 629 h 1068"/>
                <a:gd name="T48" fmla="*/ 835 w 1068"/>
                <a:gd name="T49" fmla="*/ 701 h 1068"/>
                <a:gd name="T50" fmla="*/ 835 w 1068"/>
                <a:gd name="T51" fmla="*/ 734 h 1068"/>
                <a:gd name="T52" fmla="*/ 944 w 1068"/>
                <a:gd name="T53" fmla="*/ 803 h 1068"/>
                <a:gd name="T54" fmla="*/ 801 w 1068"/>
                <a:gd name="T55" fmla="*/ 868 h 1068"/>
                <a:gd name="T56" fmla="*/ 801 w 1068"/>
                <a:gd name="T57" fmla="*/ 901 h 1068"/>
                <a:gd name="T58" fmla="*/ 888 w 1068"/>
                <a:gd name="T59" fmla="*/ 948 h 1068"/>
                <a:gd name="T60" fmla="*/ 818 w 1068"/>
                <a:gd name="T61" fmla="*/ 1001 h 1068"/>
                <a:gd name="T62" fmla="*/ 450 w 1068"/>
                <a:gd name="T63" fmla="*/ 980 h 1068"/>
                <a:gd name="T64" fmla="*/ 268 w 1068"/>
                <a:gd name="T65" fmla="*/ 914 h 1068"/>
                <a:gd name="T66" fmla="*/ 294 w 1068"/>
                <a:gd name="T67" fmla="*/ 418 h 1068"/>
                <a:gd name="T68" fmla="*/ 501 w 1068"/>
                <a:gd name="T69" fmla="*/ 100 h 1068"/>
                <a:gd name="T70" fmla="*/ 632 w 1068"/>
                <a:gd name="T71" fmla="*/ 225 h 1068"/>
                <a:gd name="T72" fmla="*/ 962 w 1068"/>
                <a:gd name="T73" fmla="*/ 413 h 1068"/>
                <a:gd name="T74" fmla="*/ 1001 w 1068"/>
                <a:gd name="T75" fmla="*/ 485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68" h="1068">
                  <a:moveTo>
                    <a:pt x="974" y="349"/>
                  </a:moveTo>
                  <a:cubicBezTo>
                    <a:pt x="932" y="339"/>
                    <a:pt x="834" y="339"/>
                    <a:pt x="690" y="335"/>
                  </a:cubicBezTo>
                  <a:cubicBezTo>
                    <a:pt x="697" y="304"/>
                    <a:pt x="699" y="275"/>
                    <a:pt x="699" y="225"/>
                  </a:cubicBezTo>
                  <a:cubicBezTo>
                    <a:pt x="699" y="105"/>
                    <a:pt x="611" y="0"/>
                    <a:pt x="534" y="0"/>
                  </a:cubicBezTo>
                  <a:cubicBezTo>
                    <a:pt x="480" y="0"/>
                    <a:pt x="435" y="45"/>
                    <a:pt x="434" y="99"/>
                  </a:cubicBezTo>
                  <a:cubicBezTo>
                    <a:pt x="433" y="167"/>
                    <a:pt x="413" y="283"/>
                    <a:pt x="301" y="342"/>
                  </a:cubicBezTo>
                  <a:cubicBezTo>
                    <a:pt x="292" y="346"/>
                    <a:pt x="269" y="357"/>
                    <a:pt x="265" y="359"/>
                  </a:cubicBezTo>
                  <a:cubicBezTo>
                    <a:pt x="267" y="360"/>
                    <a:pt x="267" y="360"/>
                    <a:pt x="267" y="360"/>
                  </a:cubicBezTo>
                  <a:cubicBezTo>
                    <a:pt x="250" y="345"/>
                    <a:pt x="225" y="334"/>
                    <a:pt x="201" y="334"/>
                  </a:cubicBezTo>
                  <a:cubicBezTo>
                    <a:pt x="100" y="334"/>
                    <a:pt x="100" y="334"/>
                    <a:pt x="100" y="334"/>
                  </a:cubicBezTo>
                  <a:cubicBezTo>
                    <a:pt x="45" y="334"/>
                    <a:pt x="0" y="379"/>
                    <a:pt x="0" y="434"/>
                  </a:cubicBezTo>
                  <a:cubicBezTo>
                    <a:pt x="0" y="968"/>
                    <a:pt x="0" y="968"/>
                    <a:pt x="0" y="968"/>
                  </a:cubicBezTo>
                  <a:cubicBezTo>
                    <a:pt x="0" y="1023"/>
                    <a:pt x="45" y="1068"/>
                    <a:pt x="100" y="1068"/>
                  </a:cubicBezTo>
                  <a:cubicBezTo>
                    <a:pt x="201" y="1068"/>
                    <a:pt x="201" y="1068"/>
                    <a:pt x="201" y="1068"/>
                  </a:cubicBezTo>
                  <a:cubicBezTo>
                    <a:pt x="240" y="1068"/>
                    <a:pt x="273" y="1044"/>
                    <a:pt x="290" y="1010"/>
                  </a:cubicBezTo>
                  <a:cubicBezTo>
                    <a:pt x="290" y="1011"/>
                    <a:pt x="291" y="1011"/>
                    <a:pt x="291" y="1011"/>
                  </a:cubicBezTo>
                  <a:cubicBezTo>
                    <a:pt x="293" y="1011"/>
                    <a:pt x="296" y="1012"/>
                    <a:pt x="299" y="1013"/>
                  </a:cubicBezTo>
                  <a:cubicBezTo>
                    <a:pt x="300" y="1013"/>
                    <a:pt x="300" y="1013"/>
                    <a:pt x="301" y="1013"/>
                  </a:cubicBezTo>
                  <a:cubicBezTo>
                    <a:pt x="320" y="1018"/>
                    <a:pt x="357" y="1027"/>
                    <a:pt x="436" y="1045"/>
                  </a:cubicBezTo>
                  <a:cubicBezTo>
                    <a:pt x="453" y="1049"/>
                    <a:pt x="542" y="1068"/>
                    <a:pt x="635" y="1068"/>
                  </a:cubicBezTo>
                  <a:cubicBezTo>
                    <a:pt x="818" y="1068"/>
                    <a:pt x="818" y="1068"/>
                    <a:pt x="818" y="1068"/>
                  </a:cubicBezTo>
                  <a:cubicBezTo>
                    <a:pt x="873" y="1068"/>
                    <a:pt x="913" y="1047"/>
                    <a:pt x="937" y="1004"/>
                  </a:cubicBezTo>
                  <a:cubicBezTo>
                    <a:pt x="938" y="1003"/>
                    <a:pt x="945" y="988"/>
                    <a:pt x="952" y="968"/>
                  </a:cubicBezTo>
                  <a:cubicBezTo>
                    <a:pt x="956" y="952"/>
                    <a:pt x="958" y="931"/>
                    <a:pt x="952" y="909"/>
                  </a:cubicBezTo>
                  <a:cubicBezTo>
                    <a:pt x="988" y="884"/>
                    <a:pt x="1000" y="847"/>
                    <a:pt x="1007" y="823"/>
                  </a:cubicBezTo>
                  <a:cubicBezTo>
                    <a:pt x="1020" y="783"/>
                    <a:pt x="1016" y="753"/>
                    <a:pt x="1007" y="732"/>
                  </a:cubicBezTo>
                  <a:cubicBezTo>
                    <a:pt x="1027" y="713"/>
                    <a:pt x="1045" y="684"/>
                    <a:pt x="1052" y="640"/>
                  </a:cubicBezTo>
                  <a:cubicBezTo>
                    <a:pt x="1056" y="612"/>
                    <a:pt x="1052" y="584"/>
                    <a:pt x="1039" y="560"/>
                  </a:cubicBezTo>
                  <a:cubicBezTo>
                    <a:pt x="1058" y="539"/>
                    <a:pt x="1066" y="513"/>
                    <a:pt x="1067" y="488"/>
                  </a:cubicBezTo>
                  <a:cubicBezTo>
                    <a:pt x="1068" y="481"/>
                    <a:pt x="1068" y="481"/>
                    <a:pt x="1068" y="481"/>
                  </a:cubicBezTo>
                  <a:cubicBezTo>
                    <a:pt x="1068" y="476"/>
                    <a:pt x="1068" y="474"/>
                    <a:pt x="1068" y="464"/>
                  </a:cubicBezTo>
                  <a:cubicBezTo>
                    <a:pt x="1068" y="422"/>
                    <a:pt x="1039" y="368"/>
                    <a:pt x="974" y="349"/>
                  </a:cubicBezTo>
                  <a:close/>
                  <a:moveTo>
                    <a:pt x="234" y="968"/>
                  </a:moveTo>
                  <a:cubicBezTo>
                    <a:pt x="234" y="986"/>
                    <a:pt x="219" y="1001"/>
                    <a:pt x="201" y="1001"/>
                  </a:cubicBezTo>
                  <a:cubicBezTo>
                    <a:pt x="100" y="1001"/>
                    <a:pt x="100" y="1001"/>
                    <a:pt x="100" y="1001"/>
                  </a:cubicBezTo>
                  <a:cubicBezTo>
                    <a:pt x="82" y="1001"/>
                    <a:pt x="67" y="986"/>
                    <a:pt x="67" y="968"/>
                  </a:cubicBezTo>
                  <a:cubicBezTo>
                    <a:pt x="67" y="434"/>
                    <a:pt x="67" y="434"/>
                    <a:pt x="67" y="434"/>
                  </a:cubicBezTo>
                  <a:cubicBezTo>
                    <a:pt x="67" y="415"/>
                    <a:pt x="82" y="401"/>
                    <a:pt x="100" y="401"/>
                  </a:cubicBezTo>
                  <a:cubicBezTo>
                    <a:pt x="201" y="401"/>
                    <a:pt x="201" y="401"/>
                    <a:pt x="201" y="401"/>
                  </a:cubicBezTo>
                  <a:cubicBezTo>
                    <a:pt x="219" y="401"/>
                    <a:pt x="234" y="415"/>
                    <a:pt x="234" y="434"/>
                  </a:cubicBezTo>
                  <a:lnTo>
                    <a:pt x="234" y="968"/>
                  </a:lnTo>
                  <a:close/>
                  <a:moveTo>
                    <a:pt x="1001" y="485"/>
                  </a:moveTo>
                  <a:cubicBezTo>
                    <a:pt x="1000" y="502"/>
                    <a:pt x="993" y="534"/>
                    <a:pt x="935" y="534"/>
                  </a:cubicBezTo>
                  <a:cubicBezTo>
                    <a:pt x="885" y="534"/>
                    <a:pt x="868" y="534"/>
                    <a:pt x="868" y="534"/>
                  </a:cubicBezTo>
                  <a:cubicBezTo>
                    <a:pt x="859" y="534"/>
                    <a:pt x="851" y="541"/>
                    <a:pt x="851" y="551"/>
                  </a:cubicBezTo>
                  <a:cubicBezTo>
                    <a:pt x="851" y="560"/>
                    <a:pt x="859" y="567"/>
                    <a:pt x="868" y="567"/>
                  </a:cubicBezTo>
                  <a:cubicBezTo>
                    <a:pt x="868" y="567"/>
                    <a:pt x="883" y="567"/>
                    <a:pt x="933" y="567"/>
                  </a:cubicBezTo>
                  <a:cubicBezTo>
                    <a:pt x="983" y="567"/>
                    <a:pt x="989" y="609"/>
                    <a:pt x="986" y="629"/>
                  </a:cubicBezTo>
                  <a:cubicBezTo>
                    <a:pt x="982" y="654"/>
                    <a:pt x="970" y="701"/>
                    <a:pt x="914" y="701"/>
                  </a:cubicBezTo>
                  <a:cubicBezTo>
                    <a:pt x="858" y="701"/>
                    <a:pt x="835" y="701"/>
                    <a:pt x="835" y="701"/>
                  </a:cubicBezTo>
                  <a:cubicBezTo>
                    <a:pt x="825" y="701"/>
                    <a:pt x="818" y="708"/>
                    <a:pt x="818" y="718"/>
                  </a:cubicBezTo>
                  <a:cubicBezTo>
                    <a:pt x="818" y="727"/>
                    <a:pt x="825" y="734"/>
                    <a:pt x="835" y="734"/>
                  </a:cubicBezTo>
                  <a:cubicBezTo>
                    <a:pt x="835" y="734"/>
                    <a:pt x="874" y="734"/>
                    <a:pt x="900" y="734"/>
                  </a:cubicBezTo>
                  <a:cubicBezTo>
                    <a:pt x="957" y="734"/>
                    <a:pt x="952" y="777"/>
                    <a:pt x="944" y="803"/>
                  </a:cubicBezTo>
                  <a:cubicBezTo>
                    <a:pt x="933" y="837"/>
                    <a:pt x="926" y="868"/>
                    <a:pt x="856" y="868"/>
                  </a:cubicBezTo>
                  <a:cubicBezTo>
                    <a:pt x="831" y="868"/>
                    <a:pt x="801" y="868"/>
                    <a:pt x="801" y="868"/>
                  </a:cubicBezTo>
                  <a:cubicBezTo>
                    <a:pt x="792" y="868"/>
                    <a:pt x="784" y="875"/>
                    <a:pt x="784" y="884"/>
                  </a:cubicBezTo>
                  <a:cubicBezTo>
                    <a:pt x="784" y="894"/>
                    <a:pt x="792" y="901"/>
                    <a:pt x="801" y="901"/>
                  </a:cubicBezTo>
                  <a:cubicBezTo>
                    <a:pt x="801" y="901"/>
                    <a:pt x="824" y="901"/>
                    <a:pt x="853" y="901"/>
                  </a:cubicBezTo>
                  <a:cubicBezTo>
                    <a:pt x="890" y="901"/>
                    <a:pt x="892" y="936"/>
                    <a:pt x="888" y="948"/>
                  </a:cubicBezTo>
                  <a:cubicBezTo>
                    <a:pt x="884" y="962"/>
                    <a:pt x="879" y="972"/>
                    <a:pt x="878" y="972"/>
                  </a:cubicBezTo>
                  <a:cubicBezTo>
                    <a:pt x="868" y="990"/>
                    <a:pt x="852" y="1001"/>
                    <a:pt x="818" y="1001"/>
                  </a:cubicBezTo>
                  <a:cubicBezTo>
                    <a:pt x="635" y="1001"/>
                    <a:pt x="635" y="1001"/>
                    <a:pt x="635" y="1001"/>
                  </a:cubicBezTo>
                  <a:cubicBezTo>
                    <a:pt x="544" y="1001"/>
                    <a:pt x="453" y="980"/>
                    <a:pt x="450" y="980"/>
                  </a:cubicBezTo>
                  <a:cubicBezTo>
                    <a:pt x="312" y="948"/>
                    <a:pt x="304" y="946"/>
                    <a:pt x="296" y="943"/>
                  </a:cubicBezTo>
                  <a:cubicBezTo>
                    <a:pt x="296" y="943"/>
                    <a:pt x="268" y="938"/>
                    <a:pt x="268" y="914"/>
                  </a:cubicBezTo>
                  <a:cubicBezTo>
                    <a:pt x="267" y="453"/>
                    <a:pt x="267" y="453"/>
                    <a:pt x="267" y="453"/>
                  </a:cubicBezTo>
                  <a:cubicBezTo>
                    <a:pt x="267" y="437"/>
                    <a:pt x="277" y="423"/>
                    <a:pt x="294" y="418"/>
                  </a:cubicBezTo>
                  <a:cubicBezTo>
                    <a:pt x="296" y="417"/>
                    <a:pt x="299" y="416"/>
                    <a:pt x="301" y="415"/>
                  </a:cubicBezTo>
                  <a:cubicBezTo>
                    <a:pt x="453" y="352"/>
                    <a:pt x="500" y="214"/>
                    <a:pt x="501" y="100"/>
                  </a:cubicBezTo>
                  <a:cubicBezTo>
                    <a:pt x="501" y="84"/>
                    <a:pt x="513" y="67"/>
                    <a:pt x="534" y="67"/>
                  </a:cubicBezTo>
                  <a:cubicBezTo>
                    <a:pt x="570" y="67"/>
                    <a:pt x="632" y="138"/>
                    <a:pt x="632" y="225"/>
                  </a:cubicBezTo>
                  <a:cubicBezTo>
                    <a:pt x="632" y="304"/>
                    <a:pt x="629" y="318"/>
                    <a:pt x="601" y="401"/>
                  </a:cubicBezTo>
                  <a:cubicBezTo>
                    <a:pt x="935" y="401"/>
                    <a:pt x="932" y="405"/>
                    <a:pt x="962" y="413"/>
                  </a:cubicBezTo>
                  <a:cubicBezTo>
                    <a:pt x="998" y="423"/>
                    <a:pt x="1002" y="454"/>
                    <a:pt x="1002" y="464"/>
                  </a:cubicBezTo>
                  <a:cubicBezTo>
                    <a:pt x="1002" y="476"/>
                    <a:pt x="1001" y="474"/>
                    <a:pt x="1001" y="4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3" name="Freeform 49"/>
            <p:cNvSpPr>
              <a:spLocks noEditPoints="1"/>
            </p:cNvSpPr>
            <p:nvPr/>
          </p:nvSpPr>
          <p:spPr bwMode="auto">
            <a:xfrm>
              <a:off x="376238" y="3263900"/>
              <a:ext cx="379413" cy="376237"/>
            </a:xfrm>
            <a:custGeom>
              <a:avLst/>
              <a:gdLst>
                <a:gd name="T0" fmla="*/ 50 w 101"/>
                <a:gd name="T1" fmla="*/ 0 h 100"/>
                <a:gd name="T2" fmla="*/ 0 w 101"/>
                <a:gd name="T3" fmla="*/ 50 h 100"/>
                <a:gd name="T4" fmla="*/ 50 w 101"/>
                <a:gd name="T5" fmla="*/ 100 h 100"/>
                <a:gd name="T6" fmla="*/ 101 w 101"/>
                <a:gd name="T7" fmla="*/ 50 h 100"/>
                <a:gd name="T8" fmla="*/ 50 w 101"/>
                <a:gd name="T9" fmla="*/ 0 h 100"/>
                <a:gd name="T10" fmla="*/ 50 w 101"/>
                <a:gd name="T11" fmla="*/ 67 h 100"/>
                <a:gd name="T12" fmla="*/ 34 w 101"/>
                <a:gd name="T13" fmla="*/ 50 h 100"/>
                <a:gd name="T14" fmla="*/ 50 w 101"/>
                <a:gd name="T15" fmla="*/ 33 h 100"/>
                <a:gd name="T16" fmla="*/ 67 w 101"/>
                <a:gd name="T17" fmla="*/ 50 h 100"/>
                <a:gd name="T18" fmla="*/ 50 w 101"/>
                <a:gd name="T19" fmla="*/ 6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1" h="100">
                  <a:moveTo>
                    <a:pt x="50" y="0"/>
                  </a:moveTo>
                  <a:cubicBezTo>
                    <a:pt x="23" y="0"/>
                    <a:pt x="0" y="22"/>
                    <a:pt x="0" y="50"/>
                  </a:cubicBezTo>
                  <a:cubicBezTo>
                    <a:pt x="0" y="77"/>
                    <a:pt x="23" y="100"/>
                    <a:pt x="50" y="100"/>
                  </a:cubicBezTo>
                  <a:cubicBezTo>
                    <a:pt x="78" y="100"/>
                    <a:pt x="101" y="77"/>
                    <a:pt x="101" y="50"/>
                  </a:cubicBezTo>
                  <a:cubicBezTo>
                    <a:pt x="101" y="22"/>
                    <a:pt x="78" y="0"/>
                    <a:pt x="50" y="0"/>
                  </a:cubicBezTo>
                  <a:close/>
                  <a:moveTo>
                    <a:pt x="50" y="67"/>
                  </a:moveTo>
                  <a:cubicBezTo>
                    <a:pt x="41" y="67"/>
                    <a:pt x="34" y="59"/>
                    <a:pt x="34" y="50"/>
                  </a:cubicBezTo>
                  <a:cubicBezTo>
                    <a:pt x="34" y="41"/>
                    <a:pt x="41" y="33"/>
                    <a:pt x="50" y="33"/>
                  </a:cubicBezTo>
                  <a:cubicBezTo>
                    <a:pt x="60" y="33"/>
                    <a:pt x="67" y="41"/>
                    <a:pt x="67" y="50"/>
                  </a:cubicBezTo>
                  <a:cubicBezTo>
                    <a:pt x="67" y="59"/>
                    <a:pt x="60" y="67"/>
                    <a:pt x="50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sp>
        <p:nvSpPr>
          <p:cNvPr id="34" name="Oval 56"/>
          <p:cNvSpPr/>
          <p:nvPr/>
        </p:nvSpPr>
        <p:spPr>
          <a:xfrm>
            <a:off x="3799115" y="2144892"/>
            <a:ext cx="901768" cy="901768"/>
          </a:xfrm>
          <a:prstGeom prst="ellipse">
            <a:avLst/>
          </a:prstGeom>
          <a:solidFill>
            <a:srgbClr val="984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35" name="Group 59"/>
          <p:cNvGrpSpPr/>
          <p:nvPr/>
        </p:nvGrpSpPr>
        <p:grpSpPr>
          <a:xfrm>
            <a:off x="4013824" y="2430395"/>
            <a:ext cx="460440" cy="397165"/>
            <a:chOff x="-122237" y="-128588"/>
            <a:chExt cx="4632324" cy="3995738"/>
          </a:xfrm>
          <a:solidFill>
            <a:schemeClr val="bg1"/>
          </a:solidFill>
        </p:grpSpPr>
        <p:sp>
          <p:nvSpPr>
            <p:cNvPr id="36" name="Freeform 34"/>
            <p:cNvSpPr>
              <a:spLocks noEditPoints="1"/>
            </p:cNvSpPr>
            <p:nvPr/>
          </p:nvSpPr>
          <p:spPr bwMode="auto">
            <a:xfrm>
              <a:off x="-122237" y="-128588"/>
              <a:ext cx="4632324" cy="3995738"/>
            </a:xfrm>
            <a:custGeom>
              <a:avLst/>
              <a:gdLst>
                <a:gd name="T0" fmla="*/ 1096 w 1232"/>
                <a:gd name="T1" fmla="*/ 134 h 1062"/>
                <a:gd name="T2" fmla="*/ 616 w 1232"/>
                <a:gd name="T3" fmla="*/ 123 h 1062"/>
                <a:gd name="T4" fmla="*/ 136 w 1232"/>
                <a:gd name="T5" fmla="*/ 134 h 1062"/>
                <a:gd name="T6" fmla="*/ 136 w 1232"/>
                <a:gd name="T7" fmla="*/ 622 h 1062"/>
                <a:gd name="T8" fmla="*/ 538 w 1232"/>
                <a:gd name="T9" fmla="*/ 1020 h 1062"/>
                <a:gd name="T10" fmla="*/ 694 w 1232"/>
                <a:gd name="T11" fmla="*/ 1020 h 1062"/>
                <a:gd name="T12" fmla="*/ 1096 w 1232"/>
                <a:gd name="T13" fmla="*/ 622 h 1062"/>
                <a:gd name="T14" fmla="*/ 1096 w 1232"/>
                <a:gd name="T15" fmla="*/ 134 h 1062"/>
                <a:gd name="T16" fmla="*/ 1044 w 1232"/>
                <a:gd name="T17" fmla="*/ 570 h 1062"/>
                <a:gd name="T18" fmla="*/ 642 w 1232"/>
                <a:gd name="T19" fmla="*/ 968 h 1062"/>
                <a:gd name="T20" fmla="*/ 590 w 1232"/>
                <a:gd name="T21" fmla="*/ 968 h 1062"/>
                <a:gd name="T22" fmla="*/ 188 w 1232"/>
                <a:gd name="T23" fmla="*/ 570 h 1062"/>
                <a:gd name="T24" fmla="*/ 188 w 1232"/>
                <a:gd name="T25" fmla="*/ 185 h 1062"/>
                <a:gd name="T26" fmla="*/ 567 w 1232"/>
                <a:gd name="T27" fmla="*/ 177 h 1062"/>
                <a:gd name="T28" fmla="*/ 616 w 1232"/>
                <a:gd name="T29" fmla="*/ 221 h 1062"/>
                <a:gd name="T30" fmla="*/ 665 w 1232"/>
                <a:gd name="T31" fmla="*/ 177 h 1062"/>
                <a:gd name="T32" fmla="*/ 1044 w 1232"/>
                <a:gd name="T33" fmla="*/ 185 h 1062"/>
                <a:gd name="T34" fmla="*/ 1044 w 1232"/>
                <a:gd name="T35" fmla="*/ 570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32" h="1062">
                  <a:moveTo>
                    <a:pt x="1096" y="134"/>
                  </a:moveTo>
                  <a:cubicBezTo>
                    <a:pt x="964" y="3"/>
                    <a:pt x="753" y="0"/>
                    <a:pt x="616" y="123"/>
                  </a:cubicBezTo>
                  <a:cubicBezTo>
                    <a:pt x="479" y="0"/>
                    <a:pt x="268" y="3"/>
                    <a:pt x="136" y="134"/>
                  </a:cubicBezTo>
                  <a:cubicBezTo>
                    <a:pt x="0" y="268"/>
                    <a:pt x="0" y="487"/>
                    <a:pt x="136" y="622"/>
                  </a:cubicBezTo>
                  <a:cubicBezTo>
                    <a:pt x="175" y="660"/>
                    <a:pt x="538" y="1020"/>
                    <a:pt x="538" y="1020"/>
                  </a:cubicBezTo>
                  <a:cubicBezTo>
                    <a:pt x="581" y="1062"/>
                    <a:pt x="651" y="1062"/>
                    <a:pt x="694" y="1020"/>
                  </a:cubicBezTo>
                  <a:cubicBezTo>
                    <a:pt x="694" y="1020"/>
                    <a:pt x="1092" y="626"/>
                    <a:pt x="1096" y="622"/>
                  </a:cubicBezTo>
                  <a:cubicBezTo>
                    <a:pt x="1232" y="487"/>
                    <a:pt x="1232" y="268"/>
                    <a:pt x="1096" y="134"/>
                  </a:cubicBezTo>
                  <a:close/>
                  <a:moveTo>
                    <a:pt x="1044" y="570"/>
                  </a:moveTo>
                  <a:cubicBezTo>
                    <a:pt x="642" y="968"/>
                    <a:pt x="642" y="968"/>
                    <a:pt x="642" y="968"/>
                  </a:cubicBezTo>
                  <a:cubicBezTo>
                    <a:pt x="628" y="982"/>
                    <a:pt x="604" y="982"/>
                    <a:pt x="590" y="968"/>
                  </a:cubicBezTo>
                  <a:cubicBezTo>
                    <a:pt x="188" y="570"/>
                    <a:pt x="188" y="570"/>
                    <a:pt x="188" y="570"/>
                  </a:cubicBezTo>
                  <a:cubicBezTo>
                    <a:pt x="81" y="464"/>
                    <a:pt x="81" y="291"/>
                    <a:pt x="188" y="185"/>
                  </a:cubicBezTo>
                  <a:cubicBezTo>
                    <a:pt x="291" y="82"/>
                    <a:pt x="458" y="79"/>
                    <a:pt x="567" y="177"/>
                  </a:cubicBezTo>
                  <a:cubicBezTo>
                    <a:pt x="616" y="221"/>
                    <a:pt x="616" y="221"/>
                    <a:pt x="616" y="221"/>
                  </a:cubicBezTo>
                  <a:cubicBezTo>
                    <a:pt x="665" y="177"/>
                    <a:pt x="665" y="177"/>
                    <a:pt x="665" y="177"/>
                  </a:cubicBezTo>
                  <a:cubicBezTo>
                    <a:pt x="774" y="79"/>
                    <a:pt x="941" y="82"/>
                    <a:pt x="1044" y="185"/>
                  </a:cubicBezTo>
                  <a:cubicBezTo>
                    <a:pt x="1151" y="291"/>
                    <a:pt x="1151" y="464"/>
                    <a:pt x="1044" y="5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7" name="Freeform 35"/>
            <p:cNvSpPr/>
            <p:nvPr/>
          </p:nvSpPr>
          <p:spPr bwMode="auto">
            <a:xfrm>
              <a:off x="688975" y="681038"/>
              <a:ext cx="650875" cy="650875"/>
            </a:xfrm>
            <a:custGeom>
              <a:avLst/>
              <a:gdLst>
                <a:gd name="T0" fmla="*/ 154 w 173"/>
                <a:gd name="T1" fmla="*/ 0 h 173"/>
                <a:gd name="T2" fmla="*/ 154 w 173"/>
                <a:gd name="T3" fmla="*/ 0 h 173"/>
                <a:gd name="T4" fmla="*/ 0 w 173"/>
                <a:gd name="T5" fmla="*/ 154 h 173"/>
                <a:gd name="T6" fmla="*/ 0 w 173"/>
                <a:gd name="T7" fmla="*/ 154 h 173"/>
                <a:gd name="T8" fmla="*/ 18 w 173"/>
                <a:gd name="T9" fmla="*/ 173 h 173"/>
                <a:gd name="T10" fmla="*/ 36 w 173"/>
                <a:gd name="T11" fmla="*/ 154 h 173"/>
                <a:gd name="T12" fmla="*/ 36 w 173"/>
                <a:gd name="T13" fmla="*/ 154 h 173"/>
                <a:gd name="T14" fmla="*/ 154 w 173"/>
                <a:gd name="T15" fmla="*/ 36 h 173"/>
                <a:gd name="T16" fmla="*/ 154 w 173"/>
                <a:gd name="T17" fmla="*/ 36 h 173"/>
                <a:gd name="T18" fmla="*/ 173 w 173"/>
                <a:gd name="T19" fmla="*/ 18 h 173"/>
                <a:gd name="T20" fmla="*/ 154 w 173"/>
                <a:gd name="T2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173">
                  <a:moveTo>
                    <a:pt x="154" y="0"/>
                  </a:moveTo>
                  <a:cubicBezTo>
                    <a:pt x="154" y="0"/>
                    <a:pt x="154" y="0"/>
                    <a:pt x="154" y="0"/>
                  </a:cubicBezTo>
                  <a:cubicBezTo>
                    <a:pt x="69" y="0"/>
                    <a:pt x="0" y="69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65"/>
                    <a:pt x="8" y="173"/>
                    <a:pt x="18" y="173"/>
                  </a:cubicBezTo>
                  <a:cubicBezTo>
                    <a:pt x="28" y="173"/>
                    <a:pt x="36" y="165"/>
                    <a:pt x="36" y="154"/>
                  </a:cubicBezTo>
                  <a:cubicBezTo>
                    <a:pt x="36" y="154"/>
                    <a:pt x="36" y="154"/>
                    <a:pt x="36" y="154"/>
                  </a:cubicBezTo>
                  <a:cubicBezTo>
                    <a:pt x="36" y="89"/>
                    <a:pt x="89" y="36"/>
                    <a:pt x="154" y="36"/>
                  </a:cubicBezTo>
                  <a:cubicBezTo>
                    <a:pt x="154" y="36"/>
                    <a:pt x="154" y="36"/>
                    <a:pt x="154" y="36"/>
                  </a:cubicBezTo>
                  <a:cubicBezTo>
                    <a:pt x="165" y="36"/>
                    <a:pt x="173" y="28"/>
                    <a:pt x="173" y="18"/>
                  </a:cubicBezTo>
                  <a:cubicBezTo>
                    <a:pt x="173" y="8"/>
                    <a:pt x="165" y="0"/>
                    <a:pt x="15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sp>
        <p:nvSpPr>
          <p:cNvPr id="38" name="Oval 57"/>
          <p:cNvSpPr/>
          <p:nvPr/>
        </p:nvSpPr>
        <p:spPr>
          <a:xfrm>
            <a:off x="3799115" y="3579520"/>
            <a:ext cx="901768" cy="901768"/>
          </a:xfrm>
          <a:prstGeom prst="ellipse">
            <a:avLst/>
          </a:prstGeom>
          <a:solidFill>
            <a:srgbClr val="984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9" name="Freeform 44"/>
          <p:cNvSpPr>
            <a:spLocks noEditPoints="1"/>
          </p:cNvSpPr>
          <p:nvPr/>
        </p:nvSpPr>
        <p:spPr bwMode="auto">
          <a:xfrm>
            <a:off x="4046744" y="3905583"/>
            <a:ext cx="413397" cy="310281"/>
          </a:xfrm>
          <a:custGeom>
            <a:avLst/>
            <a:gdLst>
              <a:gd name="T0" fmla="*/ 925 w 1124"/>
              <a:gd name="T1" fmla="*/ 21 h 843"/>
              <a:gd name="T2" fmla="*/ 249 w 1124"/>
              <a:gd name="T3" fmla="*/ 0 h 843"/>
              <a:gd name="T4" fmla="*/ 21 w 1124"/>
              <a:gd name="T5" fmla="*/ 199 h 843"/>
              <a:gd name="T6" fmla="*/ 18 w 1124"/>
              <a:gd name="T7" fmla="*/ 295 h 843"/>
              <a:gd name="T8" fmla="*/ 562 w 1124"/>
              <a:gd name="T9" fmla="*/ 843 h 843"/>
              <a:gd name="T10" fmla="*/ 1106 w 1124"/>
              <a:gd name="T11" fmla="*/ 295 h 843"/>
              <a:gd name="T12" fmla="*/ 1103 w 1124"/>
              <a:gd name="T13" fmla="*/ 199 h 843"/>
              <a:gd name="T14" fmla="*/ 484 w 1124"/>
              <a:gd name="T15" fmla="*/ 246 h 843"/>
              <a:gd name="T16" fmla="*/ 640 w 1124"/>
              <a:gd name="T17" fmla="*/ 246 h 843"/>
              <a:gd name="T18" fmla="*/ 685 w 1124"/>
              <a:gd name="T19" fmla="*/ 78 h 843"/>
              <a:gd name="T20" fmla="*/ 667 w 1124"/>
              <a:gd name="T21" fmla="*/ 223 h 843"/>
              <a:gd name="T22" fmla="*/ 457 w 1124"/>
              <a:gd name="T23" fmla="*/ 223 h 843"/>
              <a:gd name="T24" fmla="*/ 439 w 1124"/>
              <a:gd name="T25" fmla="*/ 78 h 843"/>
              <a:gd name="T26" fmla="*/ 457 w 1124"/>
              <a:gd name="T27" fmla="*/ 223 h 843"/>
              <a:gd name="T28" fmla="*/ 562 w 1124"/>
              <a:gd name="T29" fmla="*/ 718 h 843"/>
              <a:gd name="T30" fmla="*/ 649 w 1124"/>
              <a:gd name="T31" fmla="*/ 281 h 843"/>
              <a:gd name="T32" fmla="*/ 858 w 1124"/>
              <a:gd name="T33" fmla="*/ 281 h 843"/>
              <a:gd name="T34" fmla="*/ 685 w 1124"/>
              <a:gd name="T35" fmla="*/ 281 h 843"/>
              <a:gd name="T36" fmla="*/ 781 w 1124"/>
              <a:gd name="T37" fmla="*/ 174 h 843"/>
              <a:gd name="T38" fmla="*/ 695 w 1124"/>
              <a:gd name="T39" fmla="*/ 246 h 843"/>
              <a:gd name="T40" fmla="*/ 851 w 1124"/>
              <a:gd name="T41" fmla="*/ 70 h 843"/>
              <a:gd name="T42" fmla="*/ 727 w 1124"/>
              <a:gd name="T43" fmla="*/ 70 h 843"/>
              <a:gd name="T44" fmla="*/ 484 w 1124"/>
              <a:gd name="T45" fmla="*/ 70 h 843"/>
              <a:gd name="T46" fmla="*/ 562 w 1124"/>
              <a:gd name="T47" fmla="*/ 135 h 843"/>
              <a:gd name="T48" fmla="*/ 273 w 1124"/>
              <a:gd name="T49" fmla="*/ 70 h 843"/>
              <a:gd name="T50" fmla="*/ 341 w 1124"/>
              <a:gd name="T51" fmla="*/ 126 h 843"/>
              <a:gd name="T52" fmla="*/ 429 w 1124"/>
              <a:gd name="T53" fmla="*/ 246 h 843"/>
              <a:gd name="T54" fmla="*/ 343 w 1124"/>
              <a:gd name="T55" fmla="*/ 174 h 843"/>
              <a:gd name="T56" fmla="*/ 525 w 1124"/>
              <a:gd name="T57" fmla="*/ 712 h 843"/>
              <a:gd name="T58" fmla="*/ 439 w 1124"/>
              <a:gd name="T59" fmla="*/ 281 h 843"/>
              <a:gd name="T60" fmla="*/ 101 w 1124"/>
              <a:gd name="T61" fmla="*/ 281 h 843"/>
              <a:gd name="T62" fmla="*/ 446 w 1124"/>
              <a:gd name="T63" fmla="*/ 649 h 843"/>
              <a:gd name="T64" fmla="*/ 1023 w 1124"/>
              <a:gd name="T65" fmla="*/ 281 h 843"/>
              <a:gd name="T66" fmla="*/ 899 w 1124"/>
              <a:gd name="T67" fmla="*/ 281 h 843"/>
              <a:gd name="T68" fmla="*/ 808 w 1124"/>
              <a:gd name="T69" fmla="*/ 151 h 843"/>
              <a:gd name="T70" fmla="*/ 1051 w 1124"/>
              <a:gd name="T71" fmla="*/ 246 h 843"/>
              <a:gd name="T72" fmla="*/ 235 w 1124"/>
              <a:gd name="T73" fmla="*/ 84 h 843"/>
              <a:gd name="T74" fmla="*/ 221 w 1124"/>
              <a:gd name="T75" fmla="*/ 246 h 843"/>
              <a:gd name="T76" fmla="*/ 235 w 1124"/>
              <a:gd name="T77" fmla="*/ 84 h 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124" h="843">
                <a:moveTo>
                  <a:pt x="1103" y="199"/>
                </a:moveTo>
                <a:cubicBezTo>
                  <a:pt x="925" y="21"/>
                  <a:pt x="925" y="21"/>
                  <a:pt x="925" y="21"/>
                </a:cubicBezTo>
                <a:cubicBezTo>
                  <a:pt x="912" y="7"/>
                  <a:pt x="894" y="0"/>
                  <a:pt x="875" y="0"/>
                </a:cubicBezTo>
                <a:cubicBezTo>
                  <a:pt x="249" y="0"/>
                  <a:pt x="249" y="0"/>
                  <a:pt x="249" y="0"/>
                </a:cubicBezTo>
                <a:cubicBezTo>
                  <a:pt x="230" y="0"/>
                  <a:pt x="212" y="7"/>
                  <a:pt x="199" y="21"/>
                </a:cubicBezTo>
                <a:cubicBezTo>
                  <a:pt x="21" y="199"/>
                  <a:pt x="21" y="199"/>
                  <a:pt x="21" y="199"/>
                </a:cubicBezTo>
                <a:cubicBezTo>
                  <a:pt x="7" y="213"/>
                  <a:pt x="0" y="231"/>
                  <a:pt x="0" y="249"/>
                </a:cubicBezTo>
                <a:cubicBezTo>
                  <a:pt x="0" y="266"/>
                  <a:pt x="6" y="282"/>
                  <a:pt x="18" y="295"/>
                </a:cubicBezTo>
                <a:cubicBezTo>
                  <a:pt x="509" y="819"/>
                  <a:pt x="509" y="819"/>
                  <a:pt x="509" y="819"/>
                </a:cubicBezTo>
                <a:cubicBezTo>
                  <a:pt x="523" y="834"/>
                  <a:pt x="542" y="843"/>
                  <a:pt x="562" y="843"/>
                </a:cubicBezTo>
                <a:cubicBezTo>
                  <a:pt x="582" y="843"/>
                  <a:pt x="601" y="834"/>
                  <a:pt x="615" y="819"/>
                </a:cubicBezTo>
                <a:cubicBezTo>
                  <a:pt x="1106" y="295"/>
                  <a:pt x="1106" y="295"/>
                  <a:pt x="1106" y="295"/>
                </a:cubicBezTo>
                <a:cubicBezTo>
                  <a:pt x="1118" y="282"/>
                  <a:pt x="1124" y="265"/>
                  <a:pt x="1124" y="248"/>
                </a:cubicBezTo>
                <a:cubicBezTo>
                  <a:pt x="1124" y="230"/>
                  <a:pt x="1117" y="213"/>
                  <a:pt x="1103" y="199"/>
                </a:cubicBezTo>
                <a:close/>
                <a:moveTo>
                  <a:pt x="640" y="246"/>
                </a:moveTo>
                <a:cubicBezTo>
                  <a:pt x="484" y="246"/>
                  <a:pt x="484" y="246"/>
                  <a:pt x="484" y="246"/>
                </a:cubicBezTo>
                <a:cubicBezTo>
                  <a:pt x="562" y="181"/>
                  <a:pt x="562" y="181"/>
                  <a:pt x="562" y="181"/>
                </a:cubicBezTo>
                <a:lnTo>
                  <a:pt x="640" y="246"/>
                </a:lnTo>
                <a:close/>
                <a:moveTo>
                  <a:pt x="589" y="158"/>
                </a:moveTo>
                <a:cubicBezTo>
                  <a:pt x="685" y="78"/>
                  <a:pt x="685" y="78"/>
                  <a:pt x="685" y="78"/>
                </a:cubicBezTo>
                <a:cubicBezTo>
                  <a:pt x="756" y="149"/>
                  <a:pt x="756" y="149"/>
                  <a:pt x="756" y="149"/>
                </a:cubicBezTo>
                <a:cubicBezTo>
                  <a:pt x="667" y="223"/>
                  <a:pt x="667" y="223"/>
                  <a:pt x="667" y="223"/>
                </a:cubicBezTo>
                <a:lnTo>
                  <a:pt x="589" y="158"/>
                </a:lnTo>
                <a:close/>
                <a:moveTo>
                  <a:pt x="457" y="223"/>
                </a:moveTo>
                <a:cubicBezTo>
                  <a:pt x="368" y="149"/>
                  <a:pt x="368" y="149"/>
                  <a:pt x="368" y="149"/>
                </a:cubicBezTo>
                <a:cubicBezTo>
                  <a:pt x="439" y="78"/>
                  <a:pt x="439" y="78"/>
                  <a:pt x="439" y="78"/>
                </a:cubicBezTo>
                <a:cubicBezTo>
                  <a:pt x="535" y="158"/>
                  <a:pt x="535" y="158"/>
                  <a:pt x="535" y="158"/>
                </a:cubicBezTo>
                <a:lnTo>
                  <a:pt x="457" y="223"/>
                </a:lnTo>
                <a:close/>
                <a:moveTo>
                  <a:pt x="649" y="281"/>
                </a:moveTo>
                <a:cubicBezTo>
                  <a:pt x="562" y="718"/>
                  <a:pt x="562" y="718"/>
                  <a:pt x="562" y="718"/>
                </a:cubicBezTo>
                <a:cubicBezTo>
                  <a:pt x="475" y="281"/>
                  <a:pt x="475" y="281"/>
                  <a:pt x="475" y="281"/>
                </a:cubicBezTo>
                <a:lnTo>
                  <a:pt x="649" y="281"/>
                </a:lnTo>
                <a:close/>
                <a:moveTo>
                  <a:pt x="685" y="281"/>
                </a:moveTo>
                <a:cubicBezTo>
                  <a:pt x="858" y="281"/>
                  <a:pt x="858" y="281"/>
                  <a:pt x="858" y="281"/>
                </a:cubicBezTo>
                <a:cubicBezTo>
                  <a:pt x="599" y="712"/>
                  <a:pt x="599" y="712"/>
                  <a:pt x="599" y="712"/>
                </a:cubicBezTo>
                <a:lnTo>
                  <a:pt x="685" y="281"/>
                </a:lnTo>
                <a:close/>
                <a:moveTo>
                  <a:pt x="695" y="246"/>
                </a:moveTo>
                <a:cubicBezTo>
                  <a:pt x="781" y="174"/>
                  <a:pt x="781" y="174"/>
                  <a:pt x="781" y="174"/>
                </a:cubicBezTo>
                <a:cubicBezTo>
                  <a:pt x="853" y="246"/>
                  <a:pt x="853" y="246"/>
                  <a:pt x="853" y="246"/>
                </a:cubicBezTo>
                <a:lnTo>
                  <a:pt x="695" y="246"/>
                </a:lnTo>
                <a:close/>
                <a:moveTo>
                  <a:pt x="727" y="70"/>
                </a:moveTo>
                <a:cubicBezTo>
                  <a:pt x="851" y="70"/>
                  <a:pt x="851" y="70"/>
                  <a:pt x="851" y="70"/>
                </a:cubicBezTo>
                <a:cubicBezTo>
                  <a:pt x="783" y="126"/>
                  <a:pt x="783" y="126"/>
                  <a:pt x="783" y="126"/>
                </a:cubicBezTo>
                <a:lnTo>
                  <a:pt x="727" y="70"/>
                </a:lnTo>
                <a:close/>
                <a:moveTo>
                  <a:pt x="562" y="135"/>
                </a:moveTo>
                <a:cubicBezTo>
                  <a:pt x="484" y="70"/>
                  <a:pt x="484" y="70"/>
                  <a:pt x="484" y="70"/>
                </a:cubicBezTo>
                <a:cubicBezTo>
                  <a:pt x="640" y="70"/>
                  <a:pt x="640" y="70"/>
                  <a:pt x="640" y="70"/>
                </a:cubicBezTo>
                <a:lnTo>
                  <a:pt x="562" y="135"/>
                </a:lnTo>
                <a:close/>
                <a:moveTo>
                  <a:pt x="341" y="126"/>
                </a:moveTo>
                <a:cubicBezTo>
                  <a:pt x="273" y="70"/>
                  <a:pt x="273" y="70"/>
                  <a:pt x="273" y="70"/>
                </a:cubicBezTo>
                <a:cubicBezTo>
                  <a:pt x="397" y="70"/>
                  <a:pt x="397" y="70"/>
                  <a:pt x="397" y="70"/>
                </a:cubicBezTo>
                <a:lnTo>
                  <a:pt x="341" y="126"/>
                </a:lnTo>
                <a:close/>
                <a:moveTo>
                  <a:pt x="343" y="174"/>
                </a:moveTo>
                <a:cubicBezTo>
                  <a:pt x="429" y="246"/>
                  <a:pt x="429" y="246"/>
                  <a:pt x="429" y="246"/>
                </a:cubicBezTo>
                <a:cubicBezTo>
                  <a:pt x="271" y="246"/>
                  <a:pt x="271" y="246"/>
                  <a:pt x="271" y="246"/>
                </a:cubicBezTo>
                <a:lnTo>
                  <a:pt x="343" y="174"/>
                </a:lnTo>
                <a:close/>
                <a:moveTo>
                  <a:pt x="439" y="281"/>
                </a:moveTo>
                <a:cubicBezTo>
                  <a:pt x="525" y="712"/>
                  <a:pt x="525" y="712"/>
                  <a:pt x="525" y="712"/>
                </a:cubicBezTo>
                <a:cubicBezTo>
                  <a:pt x="266" y="281"/>
                  <a:pt x="266" y="281"/>
                  <a:pt x="266" y="281"/>
                </a:cubicBezTo>
                <a:lnTo>
                  <a:pt x="439" y="281"/>
                </a:lnTo>
                <a:close/>
                <a:moveTo>
                  <a:pt x="446" y="649"/>
                </a:moveTo>
                <a:cubicBezTo>
                  <a:pt x="101" y="281"/>
                  <a:pt x="101" y="281"/>
                  <a:pt x="101" y="281"/>
                </a:cubicBezTo>
                <a:cubicBezTo>
                  <a:pt x="225" y="281"/>
                  <a:pt x="225" y="281"/>
                  <a:pt x="225" y="281"/>
                </a:cubicBezTo>
                <a:lnTo>
                  <a:pt x="446" y="649"/>
                </a:lnTo>
                <a:close/>
                <a:moveTo>
                  <a:pt x="899" y="281"/>
                </a:moveTo>
                <a:cubicBezTo>
                  <a:pt x="1023" y="281"/>
                  <a:pt x="1023" y="281"/>
                  <a:pt x="1023" y="281"/>
                </a:cubicBezTo>
                <a:cubicBezTo>
                  <a:pt x="678" y="649"/>
                  <a:pt x="678" y="649"/>
                  <a:pt x="678" y="649"/>
                </a:cubicBezTo>
                <a:lnTo>
                  <a:pt x="899" y="281"/>
                </a:lnTo>
                <a:close/>
                <a:moveTo>
                  <a:pt x="903" y="246"/>
                </a:moveTo>
                <a:cubicBezTo>
                  <a:pt x="808" y="151"/>
                  <a:pt x="808" y="151"/>
                  <a:pt x="808" y="151"/>
                </a:cubicBezTo>
                <a:cubicBezTo>
                  <a:pt x="889" y="84"/>
                  <a:pt x="889" y="84"/>
                  <a:pt x="889" y="84"/>
                </a:cubicBezTo>
                <a:cubicBezTo>
                  <a:pt x="1051" y="246"/>
                  <a:pt x="1051" y="246"/>
                  <a:pt x="1051" y="246"/>
                </a:cubicBezTo>
                <a:lnTo>
                  <a:pt x="903" y="246"/>
                </a:lnTo>
                <a:close/>
                <a:moveTo>
                  <a:pt x="235" y="84"/>
                </a:moveTo>
                <a:cubicBezTo>
                  <a:pt x="316" y="151"/>
                  <a:pt x="316" y="151"/>
                  <a:pt x="316" y="151"/>
                </a:cubicBezTo>
                <a:cubicBezTo>
                  <a:pt x="221" y="246"/>
                  <a:pt x="221" y="246"/>
                  <a:pt x="221" y="246"/>
                </a:cubicBezTo>
                <a:cubicBezTo>
                  <a:pt x="70" y="246"/>
                  <a:pt x="70" y="246"/>
                  <a:pt x="70" y="246"/>
                </a:cubicBezTo>
                <a:lnTo>
                  <a:pt x="235" y="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40" name="Oval 58"/>
          <p:cNvSpPr/>
          <p:nvPr/>
        </p:nvSpPr>
        <p:spPr>
          <a:xfrm>
            <a:off x="3799115" y="5014148"/>
            <a:ext cx="901768" cy="901768"/>
          </a:xfrm>
          <a:prstGeom prst="ellipse">
            <a:avLst/>
          </a:prstGeom>
          <a:solidFill>
            <a:srgbClr val="984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41" name="Group 75"/>
          <p:cNvGrpSpPr/>
          <p:nvPr/>
        </p:nvGrpSpPr>
        <p:grpSpPr>
          <a:xfrm>
            <a:off x="4013824" y="5240102"/>
            <a:ext cx="451851" cy="449859"/>
            <a:chOff x="-365126" y="-2462213"/>
            <a:chExt cx="4321176" cy="4302126"/>
          </a:xfrm>
          <a:solidFill>
            <a:schemeClr val="bg1"/>
          </a:solidFill>
        </p:grpSpPr>
        <p:sp>
          <p:nvSpPr>
            <p:cNvPr id="42" name="Freeform 5"/>
            <p:cNvSpPr>
              <a:spLocks noEditPoints="1"/>
            </p:cNvSpPr>
            <p:nvPr/>
          </p:nvSpPr>
          <p:spPr bwMode="auto">
            <a:xfrm>
              <a:off x="-365126" y="-2058988"/>
              <a:ext cx="3937000" cy="3898901"/>
            </a:xfrm>
            <a:custGeom>
              <a:avLst/>
              <a:gdLst>
                <a:gd name="T0" fmla="*/ 744 w 1047"/>
                <a:gd name="T1" fmla="*/ 26 h 1037"/>
                <a:gd name="T2" fmla="*/ 681 w 1047"/>
                <a:gd name="T3" fmla="*/ 0 h 1037"/>
                <a:gd name="T4" fmla="*/ 618 w 1047"/>
                <a:gd name="T5" fmla="*/ 26 h 1037"/>
                <a:gd name="T6" fmla="*/ 568 w 1047"/>
                <a:gd name="T7" fmla="*/ 77 h 1037"/>
                <a:gd name="T8" fmla="*/ 541 w 1047"/>
                <a:gd name="T9" fmla="*/ 140 h 1037"/>
                <a:gd name="T10" fmla="*/ 555 w 1047"/>
                <a:gd name="T11" fmla="*/ 187 h 1037"/>
                <a:gd name="T12" fmla="*/ 69 w 1047"/>
                <a:gd name="T13" fmla="*/ 382 h 1037"/>
                <a:gd name="T14" fmla="*/ 7 w 1047"/>
                <a:gd name="T15" fmla="*/ 460 h 1037"/>
                <a:gd name="T16" fmla="*/ 37 w 1047"/>
                <a:gd name="T17" fmla="*/ 556 h 1037"/>
                <a:gd name="T18" fmla="*/ 491 w 1047"/>
                <a:gd name="T19" fmla="*/ 1006 h 1037"/>
                <a:gd name="T20" fmla="*/ 565 w 1047"/>
                <a:gd name="T21" fmla="*/ 1037 h 1037"/>
                <a:gd name="T22" fmla="*/ 567 w 1047"/>
                <a:gd name="T23" fmla="*/ 1037 h 1037"/>
                <a:gd name="T24" fmla="*/ 589 w 1047"/>
                <a:gd name="T25" fmla="*/ 1035 h 1037"/>
                <a:gd name="T26" fmla="*/ 667 w 1047"/>
                <a:gd name="T27" fmla="*/ 969 h 1037"/>
                <a:gd name="T28" fmla="*/ 858 w 1047"/>
                <a:gd name="T29" fmla="*/ 491 h 1037"/>
                <a:gd name="T30" fmla="*/ 907 w 1047"/>
                <a:gd name="T31" fmla="*/ 506 h 1037"/>
                <a:gd name="T32" fmla="*/ 970 w 1047"/>
                <a:gd name="T33" fmla="*/ 480 h 1037"/>
                <a:gd name="T34" fmla="*/ 1020 w 1047"/>
                <a:gd name="T35" fmla="*/ 429 h 1037"/>
                <a:gd name="T36" fmla="*/ 1047 w 1047"/>
                <a:gd name="T37" fmla="*/ 366 h 1037"/>
                <a:gd name="T38" fmla="*/ 1021 w 1047"/>
                <a:gd name="T39" fmla="*/ 303 h 1037"/>
                <a:gd name="T40" fmla="*/ 744 w 1047"/>
                <a:gd name="T41" fmla="*/ 26 h 1037"/>
                <a:gd name="T42" fmla="*/ 601 w 1047"/>
                <a:gd name="T43" fmla="*/ 943 h 1037"/>
                <a:gd name="T44" fmla="*/ 575 w 1047"/>
                <a:gd name="T45" fmla="*/ 965 h 1037"/>
                <a:gd name="T46" fmla="*/ 566 w 1047"/>
                <a:gd name="T47" fmla="*/ 966 h 1037"/>
                <a:gd name="T48" fmla="*/ 542 w 1047"/>
                <a:gd name="T49" fmla="*/ 955 h 1037"/>
                <a:gd name="T50" fmla="*/ 87 w 1047"/>
                <a:gd name="T51" fmla="*/ 505 h 1037"/>
                <a:gd name="T52" fmla="*/ 77 w 1047"/>
                <a:gd name="T53" fmla="*/ 473 h 1037"/>
                <a:gd name="T54" fmla="*/ 98 w 1047"/>
                <a:gd name="T55" fmla="*/ 447 h 1037"/>
                <a:gd name="T56" fmla="*/ 320 w 1047"/>
                <a:gd name="T57" fmla="*/ 358 h 1037"/>
                <a:gd name="T58" fmla="*/ 770 w 1047"/>
                <a:gd name="T59" fmla="*/ 520 h 1037"/>
                <a:gd name="T60" fmla="*/ 601 w 1047"/>
                <a:gd name="T61" fmla="*/ 943 h 1037"/>
                <a:gd name="T62" fmla="*/ 970 w 1047"/>
                <a:gd name="T63" fmla="*/ 378 h 1037"/>
                <a:gd name="T64" fmla="*/ 919 w 1047"/>
                <a:gd name="T65" fmla="*/ 429 h 1037"/>
                <a:gd name="T66" fmla="*/ 894 w 1047"/>
                <a:gd name="T67" fmla="*/ 429 h 1037"/>
                <a:gd name="T68" fmla="*/ 831 w 1047"/>
                <a:gd name="T69" fmla="*/ 366 h 1037"/>
                <a:gd name="T70" fmla="*/ 780 w 1047"/>
                <a:gd name="T71" fmla="*/ 494 h 1037"/>
                <a:gd name="T72" fmla="*/ 784 w 1047"/>
                <a:gd name="T73" fmla="*/ 483 h 1037"/>
                <a:gd name="T74" fmla="*/ 468 w 1047"/>
                <a:gd name="T75" fmla="*/ 350 h 1037"/>
                <a:gd name="T76" fmla="*/ 376 w 1047"/>
                <a:gd name="T77" fmla="*/ 336 h 1037"/>
                <a:gd name="T78" fmla="*/ 679 w 1047"/>
                <a:gd name="T79" fmla="*/ 214 h 1037"/>
                <a:gd name="T80" fmla="*/ 618 w 1047"/>
                <a:gd name="T81" fmla="*/ 153 h 1037"/>
                <a:gd name="T82" fmla="*/ 618 w 1047"/>
                <a:gd name="T83" fmla="*/ 128 h 1037"/>
                <a:gd name="T84" fmla="*/ 669 w 1047"/>
                <a:gd name="T85" fmla="*/ 77 h 1037"/>
                <a:gd name="T86" fmla="*/ 694 w 1047"/>
                <a:gd name="T87" fmla="*/ 77 h 1037"/>
                <a:gd name="T88" fmla="*/ 970 w 1047"/>
                <a:gd name="T89" fmla="*/ 353 h 1037"/>
                <a:gd name="T90" fmla="*/ 970 w 1047"/>
                <a:gd name="T91" fmla="*/ 378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47" h="1037">
                  <a:moveTo>
                    <a:pt x="744" y="26"/>
                  </a:moveTo>
                  <a:cubicBezTo>
                    <a:pt x="727" y="10"/>
                    <a:pt x="705" y="0"/>
                    <a:pt x="681" y="0"/>
                  </a:cubicBezTo>
                  <a:cubicBezTo>
                    <a:pt x="657" y="0"/>
                    <a:pt x="635" y="10"/>
                    <a:pt x="618" y="26"/>
                  </a:cubicBezTo>
                  <a:cubicBezTo>
                    <a:pt x="568" y="77"/>
                    <a:pt x="568" y="77"/>
                    <a:pt x="568" y="77"/>
                  </a:cubicBezTo>
                  <a:cubicBezTo>
                    <a:pt x="551" y="94"/>
                    <a:pt x="541" y="116"/>
                    <a:pt x="541" y="140"/>
                  </a:cubicBezTo>
                  <a:cubicBezTo>
                    <a:pt x="541" y="157"/>
                    <a:pt x="546" y="173"/>
                    <a:pt x="555" y="187"/>
                  </a:cubicBezTo>
                  <a:cubicBezTo>
                    <a:pt x="69" y="382"/>
                    <a:pt x="69" y="382"/>
                    <a:pt x="69" y="382"/>
                  </a:cubicBezTo>
                  <a:cubicBezTo>
                    <a:pt x="37" y="396"/>
                    <a:pt x="13" y="425"/>
                    <a:pt x="7" y="460"/>
                  </a:cubicBezTo>
                  <a:cubicBezTo>
                    <a:pt x="0" y="495"/>
                    <a:pt x="11" y="531"/>
                    <a:pt x="37" y="556"/>
                  </a:cubicBezTo>
                  <a:cubicBezTo>
                    <a:pt x="491" y="1006"/>
                    <a:pt x="491" y="1006"/>
                    <a:pt x="491" y="1006"/>
                  </a:cubicBezTo>
                  <a:cubicBezTo>
                    <a:pt x="511" y="1025"/>
                    <a:pt x="537" y="1036"/>
                    <a:pt x="565" y="1037"/>
                  </a:cubicBezTo>
                  <a:cubicBezTo>
                    <a:pt x="565" y="1037"/>
                    <a:pt x="567" y="1037"/>
                    <a:pt x="567" y="1037"/>
                  </a:cubicBezTo>
                  <a:cubicBezTo>
                    <a:pt x="575" y="1037"/>
                    <a:pt x="582" y="1036"/>
                    <a:pt x="589" y="1035"/>
                  </a:cubicBezTo>
                  <a:cubicBezTo>
                    <a:pt x="625" y="1027"/>
                    <a:pt x="654" y="1003"/>
                    <a:pt x="667" y="969"/>
                  </a:cubicBezTo>
                  <a:cubicBezTo>
                    <a:pt x="858" y="491"/>
                    <a:pt x="858" y="491"/>
                    <a:pt x="858" y="491"/>
                  </a:cubicBezTo>
                  <a:cubicBezTo>
                    <a:pt x="872" y="501"/>
                    <a:pt x="889" y="506"/>
                    <a:pt x="907" y="506"/>
                  </a:cubicBezTo>
                  <a:cubicBezTo>
                    <a:pt x="931" y="506"/>
                    <a:pt x="953" y="496"/>
                    <a:pt x="970" y="480"/>
                  </a:cubicBezTo>
                  <a:cubicBezTo>
                    <a:pt x="1020" y="429"/>
                    <a:pt x="1020" y="429"/>
                    <a:pt x="1020" y="429"/>
                  </a:cubicBezTo>
                  <a:cubicBezTo>
                    <a:pt x="1037" y="412"/>
                    <a:pt x="1047" y="390"/>
                    <a:pt x="1047" y="366"/>
                  </a:cubicBezTo>
                  <a:cubicBezTo>
                    <a:pt x="1047" y="342"/>
                    <a:pt x="1037" y="319"/>
                    <a:pt x="1021" y="303"/>
                  </a:cubicBezTo>
                  <a:lnTo>
                    <a:pt x="744" y="26"/>
                  </a:lnTo>
                  <a:close/>
                  <a:moveTo>
                    <a:pt x="601" y="943"/>
                  </a:moveTo>
                  <a:cubicBezTo>
                    <a:pt x="596" y="954"/>
                    <a:pt x="586" y="962"/>
                    <a:pt x="575" y="965"/>
                  </a:cubicBezTo>
                  <a:cubicBezTo>
                    <a:pt x="572" y="965"/>
                    <a:pt x="569" y="966"/>
                    <a:pt x="566" y="966"/>
                  </a:cubicBezTo>
                  <a:cubicBezTo>
                    <a:pt x="557" y="965"/>
                    <a:pt x="549" y="962"/>
                    <a:pt x="542" y="955"/>
                  </a:cubicBezTo>
                  <a:cubicBezTo>
                    <a:pt x="87" y="505"/>
                    <a:pt x="87" y="505"/>
                    <a:pt x="87" y="505"/>
                  </a:cubicBezTo>
                  <a:cubicBezTo>
                    <a:pt x="79" y="497"/>
                    <a:pt x="75" y="485"/>
                    <a:pt x="77" y="473"/>
                  </a:cubicBezTo>
                  <a:cubicBezTo>
                    <a:pt x="79" y="462"/>
                    <a:pt x="87" y="452"/>
                    <a:pt x="98" y="447"/>
                  </a:cubicBezTo>
                  <a:cubicBezTo>
                    <a:pt x="320" y="358"/>
                    <a:pt x="320" y="358"/>
                    <a:pt x="320" y="358"/>
                  </a:cubicBezTo>
                  <a:cubicBezTo>
                    <a:pt x="470" y="408"/>
                    <a:pt x="620" y="360"/>
                    <a:pt x="770" y="520"/>
                  </a:cubicBezTo>
                  <a:lnTo>
                    <a:pt x="601" y="943"/>
                  </a:lnTo>
                  <a:close/>
                  <a:moveTo>
                    <a:pt x="970" y="378"/>
                  </a:moveTo>
                  <a:cubicBezTo>
                    <a:pt x="919" y="429"/>
                    <a:pt x="919" y="429"/>
                    <a:pt x="919" y="429"/>
                  </a:cubicBezTo>
                  <a:cubicBezTo>
                    <a:pt x="912" y="436"/>
                    <a:pt x="901" y="436"/>
                    <a:pt x="894" y="429"/>
                  </a:cubicBezTo>
                  <a:cubicBezTo>
                    <a:pt x="831" y="366"/>
                    <a:pt x="831" y="366"/>
                    <a:pt x="831" y="366"/>
                  </a:cubicBezTo>
                  <a:cubicBezTo>
                    <a:pt x="780" y="494"/>
                    <a:pt x="780" y="494"/>
                    <a:pt x="780" y="494"/>
                  </a:cubicBezTo>
                  <a:cubicBezTo>
                    <a:pt x="784" y="483"/>
                    <a:pt x="784" y="483"/>
                    <a:pt x="784" y="483"/>
                  </a:cubicBezTo>
                  <a:cubicBezTo>
                    <a:pt x="676" y="376"/>
                    <a:pt x="567" y="362"/>
                    <a:pt x="468" y="350"/>
                  </a:cubicBezTo>
                  <a:cubicBezTo>
                    <a:pt x="437" y="346"/>
                    <a:pt x="406" y="342"/>
                    <a:pt x="376" y="336"/>
                  </a:cubicBezTo>
                  <a:cubicBezTo>
                    <a:pt x="679" y="214"/>
                    <a:pt x="679" y="214"/>
                    <a:pt x="679" y="214"/>
                  </a:cubicBezTo>
                  <a:cubicBezTo>
                    <a:pt x="618" y="153"/>
                    <a:pt x="618" y="153"/>
                    <a:pt x="618" y="153"/>
                  </a:cubicBezTo>
                  <a:cubicBezTo>
                    <a:pt x="611" y="146"/>
                    <a:pt x="611" y="135"/>
                    <a:pt x="618" y="128"/>
                  </a:cubicBezTo>
                  <a:cubicBezTo>
                    <a:pt x="669" y="77"/>
                    <a:pt x="669" y="77"/>
                    <a:pt x="669" y="77"/>
                  </a:cubicBezTo>
                  <a:cubicBezTo>
                    <a:pt x="676" y="70"/>
                    <a:pt x="687" y="70"/>
                    <a:pt x="694" y="77"/>
                  </a:cubicBezTo>
                  <a:cubicBezTo>
                    <a:pt x="970" y="353"/>
                    <a:pt x="970" y="353"/>
                    <a:pt x="970" y="353"/>
                  </a:cubicBezTo>
                  <a:cubicBezTo>
                    <a:pt x="977" y="360"/>
                    <a:pt x="977" y="372"/>
                    <a:pt x="970" y="3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43" name="Freeform 6"/>
            <p:cNvSpPr>
              <a:spLocks noEditPoints="1"/>
            </p:cNvSpPr>
            <p:nvPr/>
          </p:nvSpPr>
          <p:spPr bwMode="auto">
            <a:xfrm>
              <a:off x="1536700" y="-311150"/>
              <a:ext cx="669925" cy="673100"/>
            </a:xfrm>
            <a:custGeom>
              <a:avLst/>
              <a:gdLst>
                <a:gd name="T0" fmla="*/ 89 w 178"/>
                <a:gd name="T1" fmla="*/ 179 h 179"/>
                <a:gd name="T2" fmla="*/ 178 w 178"/>
                <a:gd name="T3" fmla="*/ 89 h 179"/>
                <a:gd name="T4" fmla="*/ 89 w 178"/>
                <a:gd name="T5" fmla="*/ 0 h 179"/>
                <a:gd name="T6" fmla="*/ 0 w 178"/>
                <a:gd name="T7" fmla="*/ 89 h 179"/>
                <a:gd name="T8" fmla="*/ 89 w 178"/>
                <a:gd name="T9" fmla="*/ 179 h 179"/>
                <a:gd name="T10" fmla="*/ 89 w 178"/>
                <a:gd name="T11" fmla="*/ 36 h 179"/>
                <a:gd name="T12" fmla="*/ 143 w 178"/>
                <a:gd name="T13" fmla="*/ 89 h 179"/>
                <a:gd name="T14" fmla="*/ 89 w 178"/>
                <a:gd name="T15" fmla="*/ 143 h 179"/>
                <a:gd name="T16" fmla="*/ 35 w 178"/>
                <a:gd name="T17" fmla="*/ 89 h 179"/>
                <a:gd name="T18" fmla="*/ 89 w 178"/>
                <a:gd name="T19" fmla="*/ 3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8" h="179">
                  <a:moveTo>
                    <a:pt x="89" y="179"/>
                  </a:moveTo>
                  <a:cubicBezTo>
                    <a:pt x="138" y="179"/>
                    <a:pt x="178" y="139"/>
                    <a:pt x="178" y="89"/>
                  </a:cubicBezTo>
                  <a:cubicBezTo>
                    <a:pt x="178" y="40"/>
                    <a:pt x="138" y="0"/>
                    <a:pt x="89" y="0"/>
                  </a:cubicBezTo>
                  <a:cubicBezTo>
                    <a:pt x="40" y="0"/>
                    <a:pt x="0" y="40"/>
                    <a:pt x="0" y="89"/>
                  </a:cubicBezTo>
                  <a:cubicBezTo>
                    <a:pt x="0" y="139"/>
                    <a:pt x="40" y="179"/>
                    <a:pt x="89" y="179"/>
                  </a:cubicBezTo>
                  <a:close/>
                  <a:moveTo>
                    <a:pt x="89" y="36"/>
                  </a:moveTo>
                  <a:cubicBezTo>
                    <a:pt x="119" y="36"/>
                    <a:pt x="143" y="60"/>
                    <a:pt x="143" y="89"/>
                  </a:cubicBezTo>
                  <a:cubicBezTo>
                    <a:pt x="143" y="119"/>
                    <a:pt x="119" y="143"/>
                    <a:pt x="89" y="143"/>
                  </a:cubicBezTo>
                  <a:cubicBezTo>
                    <a:pt x="59" y="143"/>
                    <a:pt x="35" y="119"/>
                    <a:pt x="35" y="89"/>
                  </a:cubicBezTo>
                  <a:cubicBezTo>
                    <a:pt x="35" y="60"/>
                    <a:pt x="59" y="36"/>
                    <a:pt x="89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44" name="Freeform 7"/>
            <p:cNvSpPr>
              <a:spLocks noEditPoints="1"/>
            </p:cNvSpPr>
            <p:nvPr/>
          </p:nvSpPr>
          <p:spPr bwMode="auto">
            <a:xfrm>
              <a:off x="3282950" y="-2462213"/>
              <a:ext cx="673100" cy="673100"/>
            </a:xfrm>
            <a:custGeom>
              <a:avLst/>
              <a:gdLst>
                <a:gd name="T0" fmla="*/ 90 w 179"/>
                <a:gd name="T1" fmla="*/ 0 h 179"/>
                <a:gd name="T2" fmla="*/ 0 w 179"/>
                <a:gd name="T3" fmla="*/ 89 h 179"/>
                <a:gd name="T4" fmla="*/ 90 w 179"/>
                <a:gd name="T5" fmla="*/ 179 h 179"/>
                <a:gd name="T6" fmla="*/ 179 w 179"/>
                <a:gd name="T7" fmla="*/ 89 h 179"/>
                <a:gd name="T8" fmla="*/ 90 w 179"/>
                <a:gd name="T9" fmla="*/ 0 h 179"/>
                <a:gd name="T10" fmla="*/ 90 w 179"/>
                <a:gd name="T11" fmla="*/ 143 h 179"/>
                <a:gd name="T12" fmla="*/ 36 w 179"/>
                <a:gd name="T13" fmla="*/ 89 h 179"/>
                <a:gd name="T14" fmla="*/ 90 w 179"/>
                <a:gd name="T15" fmla="*/ 36 h 179"/>
                <a:gd name="T16" fmla="*/ 143 w 179"/>
                <a:gd name="T17" fmla="*/ 89 h 179"/>
                <a:gd name="T18" fmla="*/ 90 w 179"/>
                <a:gd name="T19" fmla="*/ 143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9" h="179">
                  <a:moveTo>
                    <a:pt x="90" y="0"/>
                  </a:moveTo>
                  <a:cubicBezTo>
                    <a:pt x="40" y="0"/>
                    <a:pt x="0" y="40"/>
                    <a:pt x="0" y="89"/>
                  </a:cubicBezTo>
                  <a:cubicBezTo>
                    <a:pt x="0" y="139"/>
                    <a:pt x="40" y="179"/>
                    <a:pt x="90" y="179"/>
                  </a:cubicBezTo>
                  <a:cubicBezTo>
                    <a:pt x="139" y="179"/>
                    <a:pt x="179" y="139"/>
                    <a:pt x="179" y="89"/>
                  </a:cubicBezTo>
                  <a:cubicBezTo>
                    <a:pt x="179" y="40"/>
                    <a:pt x="139" y="0"/>
                    <a:pt x="90" y="0"/>
                  </a:cubicBezTo>
                  <a:close/>
                  <a:moveTo>
                    <a:pt x="90" y="143"/>
                  </a:moveTo>
                  <a:cubicBezTo>
                    <a:pt x="60" y="143"/>
                    <a:pt x="36" y="119"/>
                    <a:pt x="36" y="89"/>
                  </a:cubicBezTo>
                  <a:cubicBezTo>
                    <a:pt x="36" y="60"/>
                    <a:pt x="60" y="36"/>
                    <a:pt x="90" y="36"/>
                  </a:cubicBezTo>
                  <a:cubicBezTo>
                    <a:pt x="119" y="36"/>
                    <a:pt x="143" y="60"/>
                    <a:pt x="143" y="89"/>
                  </a:cubicBezTo>
                  <a:cubicBezTo>
                    <a:pt x="143" y="119"/>
                    <a:pt x="119" y="143"/>
                    <a:pt x="90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45" name="Freeform 8"/>
            <p:cNvSpPr>
              <a:spLocks noEditPoints="1"/>
            </p:cNvSpPr>
            <p:nvPr/>
          </p:nvSpPr>
          <p:spPr bwMode="auto">
            <a:xfrm>
              <a:off x="728662" y="-446088"/>
              <a:ext cx="538163" cy="536575"/>
            </a:xfrm>
            <a:custGeom>
              <a:avLst/>
              <a:gdLst>
                <a:gd name="T0" fmla="*/ 0 w 143"/>
                <a:gd name="T1" fmla="*/ 72 h 143"/>
                <a:gd name="T2" fmla="*/ 72 w 143"/>
                <a:gd name="T3" fmla="*/ 143 h 143"/>
                <a:gd name="T4" fmla="*/ 143 w 143"/>
                <a:gd name="T5" fmla="*/ 72 h 143"/>
                <a:gd name="T6" fmla="*/ 72 w 143"/>
                <a:gd name="T7" fmla="*/ 0 h 143"/>
                <a:gd name="T8" fmla="*/ 0 w 143"/>
                <a:gd name="T9" fmla="*/ 72 h 143"/>
                <a:gd name="T10" fmla="*/ 72 w 143"/>
                <a:gd name="T11" fmla="*/ 36 h 143"/>
                <a:gd name="T12" fmla="*/ 107 w 143"/>
                <a:gd name="T13" fmla="*/ 72 h 143"/>
                <a:gd name="T14" fmla="*/ 72 w 143"/>
                <a:gd name="T15" fmla="*/ 108 h 143"/>
                <a:gd name="T16" fmla="*/ 36 w 143"/>
                <a:gd name="T17" fmla="*/ 72 h 143"/>
                <a:gd name="T18" fmla="*/ 72 w 143"/>
                <a:gd name="T19" fmla="*/ 36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3">
                  <a:moveTo>
                    <a:pt x="0" y="72"/>
                  </a:moveTo>
                  <a:cubicBezTo>
                    <a:pt x="0" y="111"/>
                    <a:pt x="32" y="143"/>
                    <a:pt x="72" y="143"/>
                  </a:cubicBezTo>
                  <a:cubicBezTo>
                    <a:pt x="111" y="143"/>
                    <a:pt x="143" y="111"/>
                    <a:pt x="143" y="72"/>
                  </a:cubicBezTo>
                  <a:cubicBezTo>
                    <a:pt x="143" y="32"/>
                    <a:pt x="111" y="0"/>
                    <a:pt x="72" y="0"/>
                  </a:cubicBezTo>
                  <a:cubicBezTo>
                    <a:pt x="32" y="0"/>
                    <a:pt x="0" y="32"/>
                    <a:pt x="0" y="72"/>
                  </a:cubicBezTo>
                  <a:close/>
                  <a:moveTo>
                    <a:pt x="72" y="36"/>
                  </a:moveTo>
                  <a:cubicBezTo>
                    <a:pt x="91" y="36"/>
                    <a:pt x="107" y="52"/>
                    <a:pt x="107" y="72"/>
                  </a:cubicBezTo>
                  <a:cubicBezTo>
                    <a:pt x="107" y="92"/>
                    <a:pt x="91" y="108"/>
                    <a:pt x="72" y="108"/>
                  </a:cubicBezTo>
                  <a:cubicBezTo>
                    <a:pt x="52" y="108"/>
                    <a:pt x="36" y="92"/>
                    <a:pt x="36" y="72"/>
                  </a:cubicBezTo>
                  <a:cubicBezTo>
                    <a:pt x="36" y="52"/>
                    <a:pt x="52" y="36"/>
                    <a:pt x="72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1266825" y="496888"/>
              <a:ext cx="269875" cy="2667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47" name="Oval 10"/>
            <p:cNvSpPr>
              <a:spLocks noChangeArrowheads="1"/>
            </p:cNvSpPr>
            <p:nvPr/>
          </p:nvSpPr>
          <p:spPr bwMode="auto">
            <a:xfrm>
              <a:off x="3417887" y="-1522413"/>
              <a:ext cx="269875" cy="271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sp>
        <p:nvSpPr>
          <p:cNvPr id="48" name="Oval 55"/>
          <p:cNvSpPr/>
          <p:nvPr/>
        </p:nvSpPr>
        <p:spPr>
          <a:xfrm>
            <a:off x="7500685" y="5014148"/>
            <a:ext cx="901768" cy="901768"/>
          </a:xfrm>
          <a:prstGeom prst="ellipse">
            <a:avLst/>
          </a:prstGeom>
          <a:solidFill>
            <a:srgbClr val="984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9" name="Freeform 14"/>
          <p:cNvSpPr>
            <a:spLocks noEditPoints="1"/>
          </p:cNvSpPr>
          <p:nvPr/>
        </p:nvSpPr>
        <p:spPr bwMode="auto">
          <a:xfrm>
            <a:off x="7775901" y="5237821"/>
            <a:ext cx="426462" cy="426201"/>
          </a:xfrm>
          <a:custGeom>
            <a:avLst/>
            <a:gdLst>
              <a:gd name="T0" fmla="*/ 434 w 688"/>
              <a:gd name="T1" fmla="*/ 77 h 688"/>
              <a:gd name="T2" fmla="*/ 284 w 688"/>
              <a:gd name="T3" fmla="*/ 194 h 688"/>
              <a:gd name="T4" fmla="*/ 175 w 688"/>
              <a:gd name="T5" fmla="*/ 194 h 688"/>
              <a:gd name="T6" fmla="*/ 0 w 688"/>
              <a:gd name="T7" fmla="*/ 301 h 688"/>
              <a:gd name="T8" fmla="*/ 129 w 688"/>
              <a:gd name="T9" fmla="*/ 452 h 688"/>
              <a:gd name="T10" fmla="*/ 172 w 688"/>
              <a:gd name="T11" fmla="*/ 688 h 688"/>
              <a:gd name="T12" fmla="*/ 301 w 688"/>
              <a:gd name="T13" fmla="*/ 645 h 688"/>
              <a:gd name="T14" fmla="*/ 279 w 688"/>
              <a:gd name="T15" fmla="*/ 581 h 688"/>
              <a:gd name="T16" fmla="*/ 280 w 688"/>
              <a:gd name="T17" fmla="*/ 429 h 688"/>
              <a:gd name="T18" fmla="*/ 283 w 688"/>
              <a:gd name="T19" fmla="*/ 418 h 688"/>
              <a:gd name="T20" fmla="*/ 290 w 688"/>
              <a:gd name="T21" fmla="*/ 412 h 688"/>
              <a:gd name="T22" fmla="*/ 296 w 688"/>
              <a:gd name="T23" fmla="*/ 410 h 688"/>
              <a:gd name="T24" fmla="*/ 434 w 688"/>
              <a:gd name="T25" fmla="*/ 525 h 688"/>
              <a:gd name="T26" fmla="*/ 688 w 688"/>
              <a:gd name="T27" fmla="*/ 301 h 688"/>
              <a:gd name="T28" fmla="*/ 430 w 688"/>
              <a:gd name="T29" fmla="*/ 301 h 688"/>
              <a:gd name="T30" fmla="*/ 495 w 688"/>
              <a:gd name="T31" fmla="*/ 237 h 688"/>
              <a:gd name="T32" fmla="*/ 495 w 688"/>
              <a:gd name="T33" fmla="*/ 366 h 688"/>
              <a:gd name="T34" fmla="*/ 430 w 688"/>
              <a:gd name="T35" fmla="*/ 301 h 688"/>
              <a:gd name="T36" fmla="*/ 86 w 688"/>
              <a:gd name="T37" fmla="*/ 237 h 688"/>
              <a:gd name="T38" fmla="*/ 215 w 688"/>
              <a:gd name="T39" fmla="*/ 301 h 688"/>
              <a:gd name="T40" fmla="*/ 86 w 688"/>
              <a:gd name="T41" fmla="*/ 366 h 688"/>
              <a:gd name="T42" fmla="*/ 258 w 688"/>
              <a:gd name="T43" fmla="*/ 645 h 688"/>
              <a:gd name="T44" fmla="*/ 172 w 688"/>
              <a:gd name="T45" fmla="*/ 452 h 688"/>
              <a:gd name="T46" fmla="*/ 175 w 688"/>
              <a:gd name="T47" fmla="*/ 409 h 688"/>
              <a:gd name="T48" fmla="*/ 240 w 688"/>
              <a:gd name="T49" fmla="*/ 409 h 688"/>
              <a:gd name="T50" fmla="*/ 236 w 688"/>
              <a:gd name="T51" fmla="*/ 581 h 688"/>
              <a:gd name="T52" fmla="*/ 258 w 688"/>
              <a:gd name="T53" fmla="*/ 627 h 688"/>
              <a:gd name="T54" fmla="*/ 284 w 688"/>
              <a:gd name="T55" fmla="*/ 366 h 688"/>
              <a:gd name="T56" fmla="*/ 280 w 688"/>
              <a:gd name="T57" fmla="*/ 366 h 688"/>
              <a:gd name="T58" fmla="*/ 280 w 688"/>
              <a:gd name="T59" fmla="*/ 237 h 688"/>
              <a:gd name="T60" fmla="*/ 396 w 688"/>
              <a:gd name="T61" fmla="*/ 193 h 688"/>
              <a:gd name="T62" fmla="*/ 396 w 688"/>
              <a:gd name="T63" fmla="*/ 409 h 688"/>
              <a:gd name="T64" fmla="*/ 538 w 688"/>
              <a:gd name="T65" fmla="*/ 559 h 688"/>
              <a:gd name="T66" fmla="*/ 495 w 688"/>
              <a:gd name="T67" fmla="*/ 409 h 688"/>
              <a:gd name="T68" fmla="*/ 495 w 688"/>
              <a:gd name="T69" fmla="*/ 194 h 688"/>
              <a:gd name="T70" fmla="*/ 538 w 688"/>
              <a:gd name="T71" fmla="*/ 43 h 688"/>
              <a:gd name="T72" fmla="*/ 538 w 688"/>
              <a:gd name="T73" fmla="*/ 559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88" h="688">
                <a:moveTo>
                  <a:pt x="538" y="0"/>
                </a:moveTo>
                <a:cubicBezTo>
                  <a:pt x="493" y="0"/>
                  <a:pt x="459" y="30"/>
                  <a:pt x="434" y="77"/>
                </a:cubicBezTo>
                <a:cubicBezTo>
                  <a:pt x="433" y="77"/>
                  <a:pt x="433" y="77"/>
                  <a:pt x="433" y="77"/>
                </a:cubicBezTo>
                <a:cubicBezTo>
                  <a:pt x="397" y="148"/>
                  <a:pt x="343" y="194"/>
                  <a:pt x="284" y="194"/>
                </a:cubicBezTo>
                <a:cubicBezTo>
                  <a:pt x="270" y="194"/>
                  <a:pt x="270" y="194"/>
                  <a:pt x="270" y="194"/>
                </a:cubicBezTo>
                <a:cubicBezTo>
                  <a:pt x="175" y="194"/>
                  <a:pt x="175" y="194"/>
                  <a:pt x="175" y="194"/>
                </a:cubicBezTo>
                <a:cubicBezTo>
                  <a:pt x="86" y="194"/>
                  <a:pt x="86" y="194"/>
                  <a:pt x="86" y="194"/>
                </a:cubicBezTo>
                <a:cubicBezTo>
                  <a:pt x="38" y="194"/>
                  <a:pt x="0" y="241"/>
                  <a:pt x="0" y="301"/>
                </a:cubicBezTo>
                <a:cubicBezTo>
                  <a:pt x="0" y="361"/>
                  <a:pt x="38" y="409"/>
                  <a:pt x="86" y="409"/>
                </a:cubicBezTo>
                <a:cubicBezTo>
                  <a:pt x="110" y="409"/>
                  <a:pt x="129" y="428"/>
                  <a:pt x="129" y="452"/>
                </a:cubicBezTo>
                <a:cubicBezTo>
                  <a:pt x="129" y="645"/>
                  <a:pt x="129" y="645"/>
                  <a:pt x="129" y="645"/>
                </a:cubicBezTo>
                <a:cubicBezTo>
                  <a:pt x="129" y="669"/>
                  <a:pt x="148" y="688"/>
                  <a:pt x="172" y="688"/>
                </a:cubicBezTo>
                <a:cubicBezTo>
                  <a:pt x="258" y="688"/>
                  <a:pt x="258" y="688"/>
                  <a:pt x="258" y="688"/>
                </a:cubicBezTo>
                <a:cubicBezTo>
                  <a:pt x="282" y="688"/>
                  <a:pt x="301" y="669"/>
                  <a:pt x="301" y="645"/>
                </a:cubicBezTo>
                <a:cubicBezTo>
                  <a:pt x="301" y="624"/>
                  <a:pt x="301" y="624"/>
                  <a:pt x="301" y="624"/>
                </a:cubicBezTo>
                <a:cubicBezTo>
                  <a:pt x="301" y="602"/>
                  <a:pt x="279" y="592"/>
                  <a:pt x="279" y="581"/>
                </a:cubicBezTo>
                <a:cubicBezTo>
                  <a:pt x="279" y="430"/>
                  <a:pt x="279" y="430"/>
                  <a:pt x="279" y="430"/>
                </a:cubicBezTo>
                <a:cubicBezTo>
                  <a:pt x="279" y="429"/>
                  <a:pt x="280" y="429"/>
                  <a:pt x="280" y="429"/>
                </a:cubicBezTo>
                <a:cubicBezTo>
                  <a:pt x="280" y="426"/>
                  <a:pt x="281" y="423"/>
                  <a:pt x="282" y="420"/>
                </a:cubicBezTo>
                <a:cubicBezTo>
                  <a:pt x="283" y="419"/>
                  <a:pt x="283" y="419"/>
                  <a:pt x="283" y="418"/>
                </a:cubicBezTo>
                <a:cubicBezTo>
                  <a:pt x="285" y="416"/>
                  <a:pt x="287" y="414"/>
                  <a:pt x="290" y="412"/>
                </a:cubicBezTo>
                <a:cubicBezTo>
                  <a:pt x="290" y="412"/>
                  <a:pt x="290" y="412"/>
                  <a:pt x="290" y="412"/>
                </a:cubicBezTo>
                <a:cubicBezTo>
                  <a:pt x="290" y="412"/>
                  <a:pt x="290" y="412"/>
                  <a:pt x="291" y="412"/>
                </a:cubicBezTo>
                <a:cubicBezTo>
                  <a:pt x="292" y="411"/>
                  <a:pt x="294" y="410"/>
                  <a:pt x="296" y="410"/>
                </a:cubicBezTo>
                <a:cubicBezTo>
                  <a:pt x="350" y="416"/>
                  <a:pt x="400" y="459"/>
                  <a:pt x="433" y="525"/>
                </a:cubicBezTo>
                <a:cubicBezTo>
                  <a:pt x="434" y="525"/>
                  <a:pt x="434" y="525"/>
                  <a:pt x="434" y="525"/>
                </a:cubicBezTo>
                <a:cubicBezTo>
                  <a:pt x="459" y="572"/>
                  <a:pt x="493" y="602"/>
                  <a:pt x="538" y="602"/>
                </a:cubicBezTo>
                <a:cubicBezTo>
                  <a:pt x="636" y="602"/>
                  <a:pt x="688" y="451"/>
                  <a:pt x="688" y="301"/>
                </a:cubicBezTo>
                <a:cubicBezTo>
                  <a:pt x="688" y="151"/>
                  <a:pt x="636" y="0"/>
                  <a:pt x="538" y="0"/>
                </a:cubicBezTo>
                <a:close/>
                <a:moveTo>
                  <a:pt x="430" y="301"/>
                </a:moveTo>
                <a:cubicBezTo>
                  <a:pt x="430" y="279"/>
                  <a:pt x="431" y="257"/>
                  <a:pt x="434" y="237"/>
                </a:cubicBezTo>
                <a:cubicBezTo>
                  <a:pt x="495" y="237"/>
                  <a:pt x="495" y="237"/>
                  <a:pt x="495" y="237"/>
                </a:cubicBezTo>
                <a:cubicBezTo>
                  <a:pt x="518" y="237"/>
                  <a:pt x="538" y="265"/>
                  <a:pt x="538" y="301"/>
                </a:cubicBezTo>
                <a:cubicBezTo>
                  <a:pt x="538" y="337"/>
                  <a:pt x="518" y="366"/>
                  <a:pt x="495" y="366"/>
                </a:cubicBezTo>
                <a:cubicBezTo>
                  <a:pt x="434" y="366"/>
                  <a:pt x="434" y="366"/>
                  <a:pt x="434" y="366"/>
                </a:cubicBezTo>
                <a:cubicBezTo>
                  <a:pt x="431" y="345"/>
                  <a:pt x="430" y="323"/>
                  <a:pt x="430" y="301"/>
                </a:cubicBezTo>
                <a:close/>
                <a:moveTo>
                  <a:pt x="43" y="301"/>
                </a:moveTo>
                <a:cubicBezTo>
                  <a:pt x="43" y="265"/>
                  <a:pt x="62" y="237"/>
                  <a:pt x="86" y="237"/>
                </a:cubicBezTo>
                <a:cubicBezTo>
                  <a:pt x="237" y="237"/>
                  <a:pt x="237" y="237"/>
                  <a:pt x="237" y="237"/>
                </a:cubicBezTo>
                <a:cubicBezTo>
                  <a:pt x="223" y="252"/>
                  <a:pt x="215" y="275"/>
                  <a:pt x="215" y="301"/>
                </a:cubicBezTo>
                <a:cubicBezTo>
                  <a:pt x="215" y="327"/>
                  <a:pt x="223" y="350"/>
                  <a:pt x="237" y="366"/>
                </a:cubicBezTo>
                <a:cubicBezTo>
                  <a:pt x="86" y="366"/>
                  <a:pt x="86" y="366"/>
                  <a:pt x="86" y="366"/>
                </a:cubicBezTo>
                <a:cubicBezTo>
                  <a:pt x="62" y="366"/>
                  <a:pt x="43" y="337"/>
                  <a:pt x="43" y="301"/>
                </a:cubicBezTo>
                <a:close/>
                <a:moveTo>
                  <a:pt x="258" y="645"/>
                </a:moveTo>
                <a:cubicBezTo>
                  <a:pt x="172" y="645"/>
                  <a:pt x="172" y="645"/>
                  <a:pt x="172" y="645"/>
                </a:cubicBezTo>
                <a:cubicBezTo>
                  <a:pt x="172" y="452"/>
                  <a:pt x="172" y="452"/>
                  <a:pt x="172" y="452"/>
                </a:cubicBezTo>
                <a:cubicBezTo>
                  <a:pt x="172" y="436"/>
                  <a:pt x="168" y="421"/>
                  <a:pt x="160" y="409"/>
                </a:cubicBezTo>
                <a:cubicBezTo>
                  <a:pt x="175" y="409"/>
                  <a:pt x="175" y="409"/>
                  <a:pt x="175" y="409"/>
                </a:cubicBezTo>
                <a:cubicBezTo>
                  <a:pt x="175" y="409"/>
                  <a:pt x="175" y="409"/>
                  <a:pt x="175" y="409"/>
                </a:cubicBezTo>
                <a:cubicBezTo>
                  <a:pt x="240" y="409"/>
                  <a:pt x="240" y="409"/>
                  <a:pt x="240" y="409"/>
                </a:cubicBezTo>
                <a:cubicBezTo>
                  <a:pt x="238" y="415"/>
                  <a:pt x="236" y="423"/>
                  <a:pt x="236" y="430"/>
                </a:cubicBezTo>
                <a:cubicBezTo>
                  <a:pt x="236" y="581"/>
                  <a:pt x="236" y="581"/>
                  <a:pt x="236" y="581"/>
                </a:cubicBezTo>
                <a:cubicBezTo>
                  <a:pt x="236" y="601"/>
                  <a:pt x="248" y="615"/>
                  <a:pt x="255" y="623"/>
                </a:cubicBezTo>
                <a:cubicBezTo>
                  <a:pt x="256" y="624"/>
                  <a:pt x="257" y="626"/>
                  <a:pt x="258" y="627"/>
                </a:cubicBezTo>
                <a:lnTo>
                  <a:pt x="258" y="645"/>
                </a:lnTo>
                <a:close/>
                <a:moveTo>
                  <a:pt x="284" y="366"/>
                </a:moveTo>
                <a:cubicBezTo>
                  <a:pt x="280" y="366"/>
                  <a:pt x="280" y="366"/>
                  <a:pt x="280" y="366"/>
                </a:cubicBezTo>
                <a:cubicBezTo>
                  <a:pt x="280" y="366"/>
                  <a:pt x="280" y="366"/>
                  <a:pt x="280" y="366"/>
                </a:cubicBezTo>
                <a:cubicBezTo>
                  <a:pt x="256" y="366"/>
                  <a:pt x="237" y="337"/>
                  <a:pt x="237" y="301"/>
                </a:cubicBezTo>
                <a:cubicBezTo>
                  <a:pt x="237" y="265"/>
                  <a:pt x="256" y="237"/>
                  <a:pt x="280" y="237"/>
                </a:cubicBezTo>
                <a:cubicBezTo>
                  <a:pt x="284" y="237"/>
                  <a:pt x="284" y="237"/>
                  <a:pt x="284" y="237"/>
                </a:cubicBezTo>
                <a:cubicBezTo>
                  <a:pt x="325" y="237"/>
                  <a:pt x="363" y="221"/>
                  <a:pt x="396" y="193"/>
                </a:cubicBezTo>
                <a:cubicBezTo>
                  <a:pt x="390" y="228"/>
                  <a:pt x="387" y="264"/>
                  <a:pt x="387" y="301"/>
                </a:cubicBezTo>
                <a:cubicBezTo>
                  <a:pt x="387" y="338"/>
                  <a:pt x="390" y="375"/>
                  <a:pt x="396" y="409"/>
                </a:cubicBezTo>
                <a:cubicBezTo>
                  <a:pt x="363" y="382"/>
                  <a:pt x="325" y="366"/>
                  <a:pt x="284" y="366"/>
                </a:cubicBezTo>
                <a:close/>
                <a:moveTo>
                  <a:pt x="538" y="559"/>
                </a:moveTo>
                <a:cubicBezTo>
                  <a:pt x="494" y="559"/>
                  <a:pt x="457" y="497"/>
                  <a:pt x="440" y="409"/>
                </a:cubicBezTo>
                <a:cubicBezTo>
                  <a:pt x="495" y="409"/>
                  <a:pt x="495" y="409"/>
                  <a:pt x="495" y="409"/>
                </a:cubicBezTo>
                <a:cubicBezTo>
                  <a:pt x="543" y="409"/>
                  <a:pt x="581" y="361"/>
                  <a:pt x="581" y="301"/>
                </a:cubicBezTo>
                <a:cubicBezTo>
                  <a:pt x="581" y="241"/>
                  <a:pt x="543" y="194"/>
                  <a:pt x="495" y="194"/>
                </a:cubicBezTo>
                <a:cubicBezTo>
                  <a:pt x="440" y="194"/>
                  <a:pt x="440" y="194"/>
                  <a:pt x="440" y="194"/>
                </a:cubicBezTo>
                <a:cubicBezTo>
                  <a:pt x="457" y="105"/>
                  <a:pt x="494" y="43"/>
                  <a:pt x="538" y="43"/>
                </a:cubicBezTo>
                <a:cubicBezTo>
                  <a:pt x="597" y="43"/>
                  <a:pt x="645" y="159"/>
                  <a:pt x="645" y="301"/>
                </a:cubicBezTo>
                <a:cubicBezTo>
                  <a:pt x="645" y="443"/>
                  <a:pt x="597" y="559"/>
                  <a:pt x="538" y="5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cxnSp>
        <p:nvCxnSpPr>
          <p:cNvPr id="50" name="Straight Connector 83"/>
          <p:cNvCxnSpPr/>
          <p:nvPr/>
        </p:nvCxnSpPr>
        <p:spPr>
          <a:xfrm>
            <a:off x="4770781" y="2599505"/>
            <a:ext cx="58254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84"/>
          <p:cNvCxnSpPr/>
          <p:nvPr/>
        </p:nvCxnSpPr>
        <p:spPr>
          <a:xfrm>
            <a:off x="6845585" y="2599505"/>
            <a:ext cx="58254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85"/>
          <p:cNvCxnSpPr/>
          <p:nvPr/>
        </p:nvCxnSpPr>
        <p:spPr>
          <a:xfrm>
            <a:off x="4770781" y="4045404"/>
            <a:ext cx="58254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86"/>
          <p:cNvCxnSpPr/>
          <p:nvPr/>
        </p:nvCxnSpPr>
        <p:spPr>
          <a:xfrm>
            <a:off x="6845585" y="4045404"/>
            <a:ext cx="58254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87"/>
          <p:cNvCxnSpPr/>
          <p:nvPr/>
        </p:nvCxnSpPr>
        <p:spPr>
          <a:xfrm>
            <a:off x="4770781" y="5486114"/>
            <a:ext cx="58254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88"/>
          <p:cNvCxnSpPr/>
          <p:nvPr/>
        </p:nvCxnSpPr>
        <p:spPr>
          <a:xfrm>
            <a:off x="6845585" y="5486114"/>
            <a:ext cx="58254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组合 55"/>
          <p:cNvGrpSpPr/>
          <p:nvPr/>
        </p:nvGrpSpPr>
        <p:grpSpPr>
          <a:xfrm>
            <a:off x="8485007" y="2192239"/>
            <a:ext cx="2717248" cy="890237"/>
            <a:chOff x="1085274" y="2349127"/>
            <a:chExt cx="2440849" cy="799682"/>
          </a:xfrm>
        </p:grpSpPr>
        <p:sp>
          <p:nvSpPr>
            <p:cNvPr id="57" name="文本框 56"/>
            <p:cNvSpPr txBox="1"/>
            <p:nvPr/>
          </p:nvSpPr>
          <p:spPr>
            <a:xfrm>
              <a:off x="1085274" y="2349127"/>
              <a:ext cx="2133781" cy="3317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085274" y="2687681"/>
              <a:ext cx="2440849" cy="46112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14000"/>
                </a:lnSpc>
              </a:pP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print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presentation 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8485007" y="3597174"/>
            <a:ext cx="2717248" cy="890237"/>
            <a:chOff x="1085274" y="2349127"/>
            <a:chExt cx="2440849" cy="799682"/>
          </a:xfrm>
        </p:grpSpPr>
        <p:sp>
          <p:nvSpPr>
            <p:cNvPr id="60" name="文本框 59"/>
            <p:cNvSpPr txBox="1"/>
            <p:nvPr/>
          </p:nvSpPr>
          <p:spPr>
            <a:xfrm>
              <a:off x="1085274" y="2349127"/>
              <a:ext cx="2133781" cy="3317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1085274" y="2687681"/>
              <a:ext cx="2440849" cy="46112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14000"/>
                </a:lnSpc>
              </a:pP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print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presentation 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8475011" y="5025679"/>
            <a:ext cx="2717248" cy="890237"/>
            <a:chOff x="1085274" y="2349127"/>
            <a:chExt cx="2440849" cy="799682"/>
          </a:xfrm>
        </p:grpSpPr>
        <p:sp>
          <p:nvSpPr>
            <p:cNvPr id="63" name="文本框 62"/>
            <p:cNvSpPr txBox="1"/>
            <p:nvPr/>
          </p:nvSpPr>
          <p:spPr>
            <a:xfrm>
              <a:off x="1085274" y="2349127"/>
              <a:ext cx="2133781" cy="3317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1085274" y="2687681"/>
              <a:ext cx="2440849" cy="46112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14000"/>
                </a:lnSpc>
              </a:pP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print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presentation 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953519" y="2192239"/>
            <a:ext cx="2654072" cy="890237"/>
            <a:chOff x="1617835" y="2349127"/>
            <a:chExt cx="2384100" cy="799682"/>
          </a:xfrm>
        </p:grpSpPr>
        <p:sp>
          <p:nvSpPr>
            <p:cNvPr id="66" name="文本框 65"/>
            <p:cNvSpPr txBox="1"/>
            <p:nvPr/>
          </p:nvSpPr>
          <p:spPr>
            <a:xfrm>
              <a:off x="1868154" y="2349127"/>
              <a:ext cx="2133781" cy="3317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1617835" y="2687681"/>
              <a:ext cx="2384099" cy="46112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print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presentation 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953519" y="3528946"/>
            <a:ext cx="2654072" cy="890237"/>
            <a:chOff x="1617835" y="2349127"/>
            <a:chExt cx="2384100" cy="799682"/>
          </a:xfrm>
        </p:grpSpPr>
        <p:sp>
          <p:nvSpPr>
            <p:cNvPr id="69" name="文本框 68"/>
            <p:cNvSpPr txBox="1"/>
            <p:nvPr/>
          </p:nvSpPr>
          <p:spPr>
            <a:xfrm>
              <a:off x="1868154" y="2349127"/>
              <a:ext cx="2133781" cy="3317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1617835" y="2687681"/>
              <a:ext cx="2384099" cy="46112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print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presentation 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953519" y="5014148"/>
            <a:ext cx="2654072" cy="890237"/>
            <a:chOff x="1617835" y="2349127"/>
            <a:chExt cx="2384100" cy="799682"/>
          </a:xfrm>
        </p:grpSpPr>
        <p:sp>
          <p:nvSpPr>
            <p:cNvPr id="72" name="文本框 71"/>
            <p:cNvSpPr txBox="1"/>
            <p:nvPr/>
          </p:nvSpPr>
          <p:spPr>
            <a:xfrm>
              <a:off x="1868154" y="2349127"/>
              <a:ext cx="2133781" cy="3317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617835" y="2687681"/>
              <a:ext cx="2384099" cy="46112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print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presentation 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sp>
        <p:nvSpPr>
          <p:cNvPr id="74" name="文本框 73"/>
          <p:cNvSpPr txBox="1"/>
          <p:nvPr/>
        </p:nvSpPr>
        <p:spPr>
          <a:xfrm>
            <a:off x="3508509" y="292678"/>
            <a:ext cx="5238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984999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Please enter title content</a:t>
            </a:r>
            <a:endParaRPr lang="zh-CN" altLang="en-US" sz="3600" b="1" dirty="0">
              <a:solidFill>
                <a:srgbClr val="984999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030"/>
          <a:stretch>
            <a:fillRect/>
          </a:stretch>
        </p:blipFill>
        <p:spPr>
          <a:xfrm rot="5400000">
            <a:off x="4561609" y="-4561609"/>
            <a:ext cx="1163782" cy="10287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6" r="82828" b="78393"/>
          <a:stretch>
            <a:fillRect/>
          </a:stretch>
        </p:blipFill>
        <p:spPr>
          <a:xfrm rot="5400000">
            <a:off x="10652230" y="-340668"/>
            <a:ext cx="1177635" cy="1858974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1143969" y="272334"/>
            <a:ext cx="704111" cy="690148"/>
            <a:chOff x="0" y="0"/>
            <a:chExt cx="1405834" cy="137795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2" t="85607" r="79965" b="662"/>
            <a:stretch>
              <a:fillRect/>
            </a:stretch>
          </p:blipFill>
          <p:spPr>
            <a:xfrm rot="5400000">
              <a:off x="71745" y="-53684"/>
              <a:ext cx="1280405" cy="1387773"/>
            </a:xfrm>
            <a:custGeom>
              <a:avLst/>
              <a:gdLst>
                <a:gd name="connsiteX0" fmla="*/ 0 w 1280405"/>
                <a:gd name="connsiteY0" fmla="*/ 1387773 h 1387773"/>
                <a:gd name="connsiteX1" fmla="*/ 0 w 1280405"/>
                <a:gd name="connsiteY1" fmla="*/ 200696 h 1387773"/>
                <a:gd name="connsiteX2" fmla="*/ 622205 w 1280405"/>
                <a:gd name="connsiteY2" fmla="*/ 200696 h 1387773"/>
                <a:gd name="connsiteX3" fmla="*/ 622205 w 1280405"/>
                <a:gd name="connsiteY3" fmla="*/ 0 h 1387773"/>
                <a:gd name="connsiteX4" fmla="*/ 1280405 w 1280405"/>
                <a:gd name="connsiteY4" fmla="*/ 0 h 1387773"/>
                <a:gd name="connsiteX5" fmla="*/ 1280405 w 1280405"/>
                <a:gd name="connsiteY5" fmla="*/ 718569 h 1387773"/>
                <a:gd name="connsiteX6" fmla="*/ 1036586 w 1280405"/>
                <a:gd name="connsiteY6" fmla="*/ 718569 h 1387773"/>
                <a:gd name="connsiteX7" fmla="*/ 1036586 w 1280405"/>
                <a:gd name="connsiteY7" fmla="*/ 1209924 h 1387773"/>
                <a:gd name="connsiteX8" fmla="*/ 1280405 w 1280405"/>
                <a:gd name="connsiteY8" fmla="*/ 1209924 h 1387773"/>
                <a:gd name="connsiteX9" fmla="*/ 1280405 w 1280405"/>
                <a:gd name="connsiteY9" fmla="*/ 1387773 h 1387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0405" h="1387773">
                  <a:moveTo>
                    <a:pt x="0" y="1387773"/>
                  </a:moveTo>
                  <a:lnTo>
                    <a:pt x="0" y="200696"/>
                  </a:lnTo>
                  <a:lnTo>
                    <a:pt x="622205" y="200696"/>
                  </a:lnTo>
                  <a:lnTo>
                    <a:pt x="622205" y="0"/>
                  </a:lnTo>
                  <a:lnTo>
                    <a:pt x="1280405" y="0"/>
                  </a:lnTo>
                  <a:lnTo>
                    <a:pt x="1280405" y="718569"/>
                  </a:lnTo>
                  <a:lnTo>
                    <a:pt x="1036586" y="718569"/>
                  </a:lnTo>
                  <a:lnTo>
                    <a:pt x="1036586" y="1209924"/>
                  </a:lnTo>
                  <a:lnTo>
                    <a:pt x="1280405" y="1209924"/>
                  </a:lnTo>
                  <a:lnTo>
                    <a:pt x="1280405" y="1387773"/>
                  </a:lnTo>
                  <a:close/>
                </a:path>
              </a:pathLst>
            </a:cu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7096" r="81334"/>
            <a:stretch>
              <a:fillRect/>
            </a:stretch>
          </p:blipFill>
          <p:spPr>
            <a:xfrm rot="5400000">
              <a:off x="23255" y="97005"/>
              <a:ext cx="1257696" cy="1304206"/>
            </a:xfrm>
            <a:custGeom>
              <a:avLst/>
              <a:gdLst>
                <a:gd name="connsiteX0" fmla="*/ 0 w 853430"/>
                <a:gd name="connsiteY0" fmla="*/ 0 h 884990"/>
                <a:gd name="connsiteX1" fmla="*/ 853430 w 853430"/>
                <a:gd name="connsiteY1" fmla="*/ 0 h 884990"/>
                <a:gd name="connsiteX2" fmla="*/ 853430 w 853430"/>
                <a:gd name="connsiteY2" fmla="*/ 884990 h 884990"/>
                <a:gd name="connsiteX3" fmla="*/ 0 w 853430"/>
                <a:gd name="connsiteY3" fmla="*/ 884990 h 884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3430" h="884990">
                  <a:moveTo>
                    <a:pt x="0" y="0"/>
                  </a:moveTo>
                  <a:lnTo>
                    <a:pt x="853430" y="0"/>
                  </a:lnTo>
                  <a:lnTo>
                    <a:pt x="853430" y="884990"/>
                  </a:lnTo>
                  <a:lnTo>
                    <a:pt x="0" y="884990"/>
                  </a:lnTo>
                  <a:close/>
                </a:path>
              </a:pathLst>
            </a:custGeom>
          </p:spPr>
        </p:pic>
      </p:grpSp>
      <p:grpSp>
        <p:nvGrpSpPr>
          <p:cNvPr id="8" name="组合 7"/>
          <p:cNvGrpSpPr/>
          <p:nvPr/>
        </p:nvGrpSpPr>
        <p:grpSpPr>
          <a:xfrm>
            <a:off x="872133" y="22957"/>
            <a:ext cx="1176265" cy="1153142"/>
            <a:chOff x="8076289" y="4451560"/>
            <a:chExt cx="1080620" cy="1059378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631" t="3192" r="8799" b="82256"/>
            <a:stretch>
              <a:fillRect/>
            </a:stretch>
          </p:blipFill>
          <p:spPr>
            <a:xfrm rot="5400000">
              <a:off x="8127909" y="4399940"/>
              <a:ext cx="894735" cy="997976"/>
            </a:xfrm>
            <a:custGeom>
              <a:avLst/>
              <a:gdLst>
                <a:gd name="connsiteX0" fmla="*/ 678909 w 894735"/>
                <a:gd name="connsiteY0" fmla="*/ 0 h 997976"/>
                <a:gd name="connsiteX1" fmla="*/ 894735 w 894735"/>
                <a:gd name="connsiteY1" fmla="*/ 0 h 997976"/>
                <a:gd name="connsiteX2" fmla="*/ 894735 w 894735"/>
                <a:gd name="connsiteY2" fmla="*/ 776548 h 997976"/>
                <a:gd name="connsiteX3" fmla="*/ 449737 w 894735"/>
                <a:gd name="connsiteY3" fmla="*/ 776548 h 997976"/>
                <a:gd name="connsiteX4" fmla="*/ 449737 w 894735"/>
                <a:gd name="connsiteY4" fmla="*/ 997976 h 997976"/>
                <a:gd name="connsiteX5" fmla="*/ 0 w 894735"/>
                <a:gd name="connsiteY5" fmla="*/ 997976 h 997976"/>
                <a:gd name="connsiteX6" fmla="*/ 0 w 894735"/>
                <a:gd name="connsiteY6" fmla="*/ 130421 h 997976"/>
                <a:gd name="connsiteX7" fmla="*/ 678909 w 894735"/>
                <a:gd name="connsiteY7" fmla="*/ 130421 h 997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4735" h="997976">
                  <a:moveTo>
                    <a:pt x="678909" y="0"/>
                  </a:moveTo>
                  <a:lnTo>
                    <a:pt x="894735" y="0"/>
                  </a:lnTo>
                  <a:lnTo>
                    <a:pt x="894735" y="776548"/>
                  </a:lnTo>
                  <a:lnTo>
                    <a:pt x="449737" y="776548"/>
                  </a:lnTo>
                  <a:lnTo>
                    <a:pt x="449737" y="997976"/>
                  </a:lnTo>
                  <a:lnTo>
                    <a:pt x="0" y="997976"/>
                  </a:lnTo>
                  <a:lnTo>
                    <a:pt x="0" y="130421"/>
                  </a:lnTo>
                  <a:lnTo>
                    <a:pt x="678909" y="130421"/>
                  </a:lnTo>
                  <a:close/>
                </a:path>
              </a:pathLst>
            </a:cu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899" t="1610" r="2531" b="83838"/>
            <a:stretch>
              <a:fillRect/>
            </a:stretch>
          </p:blipFill>
          <p:spPr>
            <a:xfrm rot="5400000">
              <a:off x="8210553" y="4564582"/>
              <a:ext cx="894735" cy="997977"/>
            </a:xfrm>
            <a:custGeom>
              <a:avLst/>
              <a:gdLst>
                <a:gd name="connsiteX0" fmla="*/ 0 w 894735"/>
                <a:gd name="connsiteY0" fmla="*/ 997977 h 997977"/>
                <a:gd name="connsiteX1" fmla="*/ 0 w 894735"/>
                <a:gd name="connsiteY1" fmla="*/ 3 h 997977"/>
                <a:gd name="connsiteX2" fmla="*/ 474581 w 894735"/>
                <a:gd name="connsiteY2" fmla="*/ 3 h 997977"/>
                <a:gd name="connsiteX3" fmla="*/ 474581 w 894735"/>
                <a:gd name="connsiteY3" fmla="*/ 0 h 997977"/>
                <a:gd name="connsiteX4" fmla="*/ 894735 w 894735"/>
                <a:gd name="connsiteY4" fmla="*/ 0 h 997977"/>
                <a:gd name="connsiteX5" fmla="*/ 894735 w 894735"/>
                <a:gd name="connsiteY5" fmla="*/ 514285 h 997977"/>
                <a:gd name="connsiteX6" fmla="*/ 700664 w 894735"/>
                <a:gd name="connsiteY6" fmla="*/ 348264 h 997977"/>
                <a:gd name="connsiteX7" fmla="*/ 144856 w 894735"/>
                <a:gd name="connsiteY7" fmla="*/ 997977 h 997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4735" h="997977">
                  <a:moveTo>
                    <a:pt x="0" y="997977"/>
                  </a:moveTo>
                  <a:lnTo>
                    <a:pt x="0" y="3"/>
                  </a:lnTo>
                  <a:lnTo>
                    <a:pt x="474581" y="3"/>
                  </a:lnTo>
                  <a:lnTo>
                    <a:pt x="474581" y="0"/>
                  </a:lnTo>
                  <a:lnTo>
                    <a:pt x="894735" y="0"/>
                  </a:lnTo>
                  <a:lnTo>
                    <a:pt x="894735" y="514285"/>
                  </a:lnTo>
                  <a:lnTo>
                    <a:pt x="700664" y="348264"/>
                  </a:lnTo>
                  <a:lnTo>
                    <a:pt x="144856" y="997977"/>
                  </a:lnTo>
                  <a:close/>
                </a:path>
              </a:pathLst>
            </a:custGeom>
          </p:spPr>
        </p:pic>
      </p:grpSp>
      <p:grpSp>
        <p:nvGrpSpPr>
          <p:cNvPr id="11" name="组合 10"/>
          <p:cNvGrpSpPr/>
          <p:nvPr/>
        </p:nvGrpSpPr>
        <p:grpSpPr>
          <a:xfrm>
            <a:off x="9694780" y="69075"/>
            <a:ext cx="1223379" cy="1129981"/>
            <a:chOff x="3246495" y="2116807"/>
            <a:chExt cx="623026" cy="575462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65" t="79568" r="69113" b="11830"/>
            <a:stretch>
              <a:fillRect/>
            </a:stretch>
          </p:blipFill>
          <p:spPr>
            <a:xfrm rot="5400000">
              <a:off x="3305488" y="2057814"/>
              <a:ext cx="471949" cy="589936"/>
            </a:xfrm>
            <a:custGeom>
              <a:avLst/>
              <a:gdLst>
                <a:gd name="connsiteX0" fmla="*/ 0 w 471949"/>
                <a:gd name="connsiteY0" fmla="*/ 0 h 589936"/>
                <a:gd name="connsiteX1" fmla="*/ 471949 w 471949"/>
                <a:gd name="connsiteY1" fmla="*/ 0 h 589936"/>
                <a:gd name="connsiteX2" fmla="*/ 471949 w 471949"/>
                <a:gd name="connsiteY2" fmla="*/ 589936 h 589936"/>
                <a:gd name="connsiteX3" fmla="*/ 0 w 471949"/>
                <a:gd name="connsiteY3" fmla="*/ 589936 h 58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1949" h="589936">
                  <a:moveTo>
                    <a:pt x="0" y="0"/>
                  </a:moveTo>
                  <a:lnTo>
                    <a:pt x="471949" y="0"/>
                  </a:lnTo>
                  <a:lnTo>
                    <a:pt x="471949" y="589936"/>
                  </a:lnTo>
                  <a:lnTo>
                    <a:pt x="0" y="589936"/>
                  </a:lnTo>
                  <a:close/>
                </a:path>
              </a:pathLst>
            </a:cu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12" t="79569" r="69665" b="11829"/>
            <a:stretch>
              <a:fillRect/>
            </a:stretch>
          </p:blipFill>
          <p:spPr>
            <a:xfrm rot="5400000">
              <a:off x="3338578" y="2161327"/>
              <a:ext cx="471949" cy="589936"/>
            </a:xfrm>
            <a:custGeom>
              <a:avLst/>
              <a:gdLst>
                <a:gd name="connsiteX0" fmla="*/ 0 w 471949"/>
                <a:gd name="connsiteY0" fmla="*/ 0 h 589936"/>
                <a:gd name="connsiteX1" fmla="*/ 471949 w 471949"/>
                <a:gd name="connsiteY1" fmla="*/ 0 h 589936"/>
                <a:gd name="connsiteX2" fmla="*/ 471949 w 471949"/>
                <a:gd name="connsiteY2" fmla="*/ 589936 h 589936"/>
                <a:gd name="connsiteX3" fmla="*/ 0 w 471949"/>
                <a:gd name="connsiteY3" fmla="*/ 589936 h 58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1949" h="589936">
                  <a:moveTo>
                    <a:pt x="0" y="0"/>
                  </a:moveTo>
                  <a:lnTo>
                    <a:pt x="471949" y="0"/>
                  </a:lnTo>
                  <a:lnTo>
                    <a:pt x="471949" y="589936"/>
                  </a:lnTo>
                  <a:lnTo>
                    <a:pt x="0" y="589936"/>
                  </a:lnTo>
                  <a:close/>
                </a:path>
              </a:pathLst>
            </a:custGeom>
          </p:spPr>
        </p:pic>
      </p:grpSp>
      <p:grpSp>
        <p:nvGrpSpPr>
          <p:cNvPr id="14" name="组合 13"/>
          <p:cNvGrpSpPr/>
          <p:nvPr/>
        </p:nvGrpSpPr>
        <p:grpSpPr>
          <a:xfrm>
            <a:off x="151204" y="297362"/>
            <a:ext cx="790906" cy="866420"/>
            <a:chOff x="7117805" y="2260861"/>
            <a:chExt cx="1579129" cy="1729902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126" t="43786" r="1837" b="42955"/>
            <a:stretch>
              <a:fillRect/>
            </a:stretch>
          </p:blipFill>
          <p:spPr>
            <a:xfrm rot="5400000">
              <a:off x="7247526" y="2131140"/>
              <a:ext cx="1080550" cy="1339992"/>
            </a:xfrm>
            <a:custGeom>
              <a:avLst/>
              <a:gdLst>
                <a:gd name="connsiteX0" fmla="*/ 0 w 1080550"/>
                <a:gd name="connsiteY0" fmla="*/ 1339992 h 1339992"/>
                <a:gd name="connsiteX1" fmla="*/ 0 w 1080550"/>
                <a:gd name="connsiteY1" fmla="*/ 0 h 1339992"/>
                <a:gd name="connsiteX2" fmla="*/ 1080550 w 1080550"/>
                <a:gd name="connsiteY2" fmla="*/ 1004909 h 1339992"/>
                <a:gd name="connsiteX3" fmla="*/ 1080550 w 1080550"/>
                <a:gd name="connsiteY3" fmla="*/ 1339992 h 1339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0550" h="1339992">
                  <a:moveTo>
                    <a:pt x="0" y="1339992"/>
                  </a:moveTo>
                  <a:lnTo>
                    <a:pt x="0" y="0"/>
                  </a:lnTo>
                  <a:lnTo>
                    <a:pt x="1080550" y="1004909"/>
                  </a:lnTo>
                  <a:lnTo>
                    <a:pt x="1080550" y="1339992"/>
                  </a:lnTo>
                  <a:close/>
                </a:path>
              </a:pathLst>
            </a:cu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126" t="43786" r="1837" b="42955"/>
            <a:stretch>
              <a:fillRect/>
            </a:stretch>
          </p:blipFill>
          <p:spPr>
            <a:xfrm rot="21392873" flipH="1">
              <a:off x="7426093" y="2289321"/>
              <a:ext cx="1080550" cy="1339992"/>
            </a:xfrm>
            <a:custGeom>
              <a:avLst/>
              <a:gdLst>
                <a:gd name="connsiteX0" fmla="*/ 0 w 1080550"/>
                <a:gd name="connsiteY0" fmla="*/ 1339992 h 1339992"/>
                <a:gd name="connsiteX1" fmla="*/ 0 w 1080550"/>
                <a:gd name="connsiteY1" fmla="*/ 0 h 1339992"/>
                <a:gd name="connsiteX2" fmla="*/ 1080550 w 1080550"/>
                <a:gd name="connsiteY2" fmla="*/ 1004909 h 1339992"/>
                <a:gd name="connsiteX3" fmla="*/ 1080550 w 1080550"/>
                <a:gd name="connsiteY3" fmla="*/ 1339992 h 1339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0550" h="1339992">
                  <a:moveTo>
                    <a:pt x="0" y="1339992"/>
                  </a:moveTo>
                  <a:lnTo>
                    <a:pt x="0" y="0"/>
                  </a:lnTo>
                  <a:lnTo>
                    <a:pt x="1080550" y="1004909"/>
                  </a:lnTo>
                  <a:lnTo>
                    <a:pt x="1080550" y="1339992"/>
                  </a:lnTo>
                  <a:close/>
                </a:path>
              </a:pathLst>
            </a:custGeom>
          </p:spPr>
        </p:pic>
        <p:grpSp>
          <p:nvGrpSpPr>
            <p:cNvPr id="17" name="组合 16"/>
            <p:cNvGrpSpPr/>
            <p:nvPr/>
          </p:nvGrpSpPr>
          <p:grpSpPr>
            <a:xfrm>
              <a:off x="7117805" y="2411634"/>
              <a:ext cx="1579129" cy="1579129"/>
              <a:chOff x="5538677" y="3444460"/>
              <a:chExt cx="1579129" cy="1579129"/>
            </a:xfrm>
          </p:grpSpPr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491" t="42188" b="42188"/>
              <a:stretch>
                <a:fillRect/>
              </a:stretch>
            </p:blipFill>
            <p:spPr>
              <a:xfrm rot="5400000">
                <a:off x="5772070" y="3289626"/>
                <a:ext cx="1112343" cy="1579129"/>
              </a:xfrm>
              <a:custGeom>
                <a:avLst/>
                <a:gdLst>
                  <a:gd name="connsiteX0" fmla="*/ 0 w 1112343"/>
                  <a:gd name="connsiteY0" fmla="*/ 1579129 h 1579129"/>
                  <a:gd name="connsiteX1" fmla="*/ 0 w 1112343"/>
                  <a:gd name="connsiteY1" fmla="*/ 0 h 1579129"/>
                  <a:gd name="connsiteX2" fmla="*/ 562052 w 1112343"/>
                  <a:gd name="connsiteY2" fmla="*/ 0 h 1579129"/>
                  <a:gd name="connsiteX3" fmla="*/ 249899 w 1112343"/>
                  <a:gd name="connsiteY3" fmla="*/ 335649 h 1579129"/>
                  <a:gd name="connsiteX4" fmla="*/ 1112343 w 1112343"/>
                  <a:gd name="connsiteY4" fmla="*/ 1137720 h 1579129"/>
                  <a:gd name="connsiteX5" fmla="*/ 1112343 w 1112343"/>
                  <a:gd name="connsiteY5" fmla="*/ 1579129 h 1579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12343" h="1579129">
                    <a:moveTo>
                      <a:pt x="0" y="1579129"/>
                    </a:moveTo>
                    <a:lnTo>
                      <a:pt x="0" y="0"/>
                    </a:lnTo>
                    <a:lnTo>
                      <a:pt x="562052" y="0"/>
                    </a:lnTo>
                    <a:lnTo>
                      <a:pt x="249899" y="335649"/>
                    </a:lnTo>
                    <a:lnTo>
                      <a:pt x="1112343" y="1137720"/>
                    </a:lnTo>
                    <a:lnTo>
                      <a:pt x="1112343" y="1579129"/>
                    </a:lnTo>
                    <a:close/>
                  </a:path>
                </a:pathLst>
              </a:custGeom>
            </p:spPr>
          </p:pic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491" t="42188" b="42188"/>
              <a:stretch>
                <a:fillRect/>
              </a:stretch>
            </p:blipFill>
            <p:spPr>
              <a:xfrm rot="21442848" flipH="1">
                <a:off x="5928821" y="3444460"/>
                <a:ext cx="1112342" cy="1579129"/>
              </a:xfrm>
              <a:custGeom>
                <a:avLst/>
                <a:gdLst>
                  <a:gd name="connsiteX0" fmla="*/ 0 w 1112343"/>
                  <a:gd name="connsiteY0" fmla="*/ 1579129 h 1579129"/>
                  <a:gd name="connsiteX1" fmla="*/ 0 w 1112343"/>
                  <a:gd name="connsiteY1" fmla="*/ 0 h 1579129"/>
                  <a:gd name="connsiteX2" fmla="*/ 562052 w 1112343"/>
                  <a:gd name="connsiteY2" fmla="*/ 0 h 1579129"/>
                  <a:gd name="connsiteX3" fmla="*/ 249899 w 1112343"/>
                  <a:gd name="connsiteY3" fmla="*/ 335649 h 1579129"/>
                  <a:gd name="connsiteX4" fmla="*/ 1112343 w 1112343"/>
                  <a:gd name="connsiteY4" fmla="*/ 1137720 h 1579129"/>
                  <a:gd name="connsiteX5" fmla="*/ 1112343 w 1112343"/>
                  <a:gd name="connsiteY5" fmla="*/ 1579129 h 1579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12343" h="1579129">
                    <a:moveTo>
                      <a:pt x="0" y="1579129"/>
                    </a:moveTo>
                    <a:lnTo>
                      <a:pt x="0" y="0"/>
                    </a:lnTo>
                    <a:lnTo>
                      <a:pt x="562052" y="0"/>
                    </a:lnTo>
                    <a:lnTo>
                      <a:pt x="249899" y="335649"/>
                    </a:lnTo>
                    <a:lnTo>
                      <a:pt x="1112343" y="1137720"/>
                    </a:lnTo>
                    <a:lnTo>
                      <a:pt x="1112343" y="1579129"/>
                    </a:lnTo>
                    <a:close/>
                  </a:path>
                </a:pathLst>
              </a:custGeom>
            </p:spPr>
          </p:pic>
        </p:grpSp>
      </p:grp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20" b="69942"/>
          <a:stretch>
            <a:fillRect/>
          </a:stretch>
        </p:blipFill>
        <p:spPr>
          <a:xfrm rot="16200000">
            <a:off x="2211504" y="-31577"/>
            <a:ext cx="1071268" cy="1357519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19" r="64109" b="66261"/>
          <a:stretch>
            <a:fillRect/>
          </a:stretch>
        </p:blipFill>
        <p:spPr>
          <a:xfrm rot="16200000">
            <a:off x="8724608" y="29884"/>
            <a:ext cx="1080654" cy="1066800"/>
          </a:xfrm>
          <a:prstGeom prst="rect">
            <a:avLst/>
          </a:prstGeom>
        </p:spPr>
      </p:pic>
      <p:sp>
        <p:nvSpPr>
          <p:cNvPr id="22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3584018" y="-2133990"/>
            <a:ext cx="997131" cy="1599112"/>
          </a:xfrm>
          <a:prstGeom prst="rect">
            <a:avLst/>
          </a:prstGeom>
          <a:solidFill>
            <a:srgbClr val="3E62B5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23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4581149" y="-2133990"/>
            <a:ext cx="997131" cy="1599112"/>
          </a:xfrm>
          <a:prstGeom prst="rect">
            <a:avLst/>
          </a:prstGeom>
          <a:solidFill>
            <a:srgbClr val="984999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grpSp>
        <p:nvGrpSpPr>
          <p:cNvPr id="25" name="组合 31"/>
          <p:cNvGrpSpPr>
            <a:grpSpLocks noChangeAspect="1"/>
          </p:cNvGrpSpPr>
          <p:nvPr/>
        </p:nvGrpSpPr>
        <p:grpSpPr>
          <a:xfrm rot="5400000">
            <a:off x="9150004" y="3474435"/>
            <a:ext cx="312997" cy="208064"/>
            <a:chOff x="2881121" y="2516898"/>
            <a:chExt cx="376100" cy="250202"/>
          </a:xfrm>
          <a:solidFill>
            <a:schemeClr val="accent1"/>
          </a:solidFill>
        </p:grpSpPr>
        <p:sp>
          <p:nvSpPr>
            <p:cNvPr id="26" name="矩形 14"/>
            <p:cNvSpPr/>
            <p:nvPr/>
          </p:nvSpPr>
          <p:spPr>
            <a:xfrm rot="13500000" flipH="1">
              <a:off x="3024316" y="2525546"/>
              <a:ext cx="232905" cy="232905"/>
            </a:xfrm>
            <a:custGeom>
              <a:avLst/>
              <a:gdLst/>
              <a:ahLst/>
              <a:cxnLst/>
              <a:rect l="l" t="t" r="r" b="b"/>
              <a:pathLst>
                <a:path w="535418" h="535418">
                  <a:moveTo>
                    <a:pt x="144016" y="535418"/>
                  </a:moveTo>
                  <a:lnTo>
                    <a:pt x="0" y="391402"/>
                  </a:lnTo>
                  <a:lnTo>
                    <a:pt x="391402" y="391402"/>
                  </a:lnTo>
                  <a:lnTo>
                    <a:pt x="391402" y="0"/>
                  </a:lnTo>
                  <a:lnTo>
                    <a:pt x="535418" y="144016"/>
                  </a:lnTo>
                  <a:lnTo>
                    <a:pt x="535418" y="391402"/>
                  </a:lnTo>
                  <a:lnTo>
                    <a:pt x="535418" y="535418"/>
                  </a:lnTo>
                  <a:lnTo>
                    <a:pt x="391402" y="53541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7" name="矩形 14"/>
            <p:cNvSpPr/>
            <p:nvPr/>
          </p:nvSpPr>
          <p:spPr>
            <a:xfrm rot="13500000" flipH="1">
              <a:off x="2881122" y="2516897"/>
              <a:ext cx="250202" cy="250203"/>
            </a:xfrm>
            <a:custGeom>
              <a:avLst/>
              <a:gdLst/>
              <a:ahLst/>
              <a:cxnLst/>
              <a:rect l="l" t="t" r="r" b="b"/>
              <a:pathLst>
                <a:path w="575182" h="575183">
                  <a:moveTo>
                    <a:pt x="183779" y="575183"/>
                  </a:moveTo>
                  <a:lnTo>
                    <a:pt x="0" y="391403"/>
                  </a:lnTo>
                  <a:lnTo>
                    <a:pt x="391402" y="391403"/>
                  </a:lnTo>
                  <a:lnTo>
                    <a:pt x="391402" y="0"/>
                  </a:lnTo>
                  <a:lnTo>
                    <a:pt x="575182" y="183780"/>
                  </a:lnTo>
                  <a:lnTo>
                    <a:pt x="575182" y="391403"/>
                  </a:lnTo>
                  <a:lnTo>
                    <a:pt x="575182" y="575183"/>
                  </a:lnTo>
                  <a:lnTo>
                    <a:pt x="391402" y="57518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28" name="矩形 27"/>
          <p:cNvSpPr/>
          <p:nvPr/>
        </p:nvSpPr>
        <p:spPr>
          <a:xfrm>
            <a:off x="1756410" y="1957705"/>
            <a:ext cx="8041640" cy="1170305"/>
          </a:xfrm>
          <a:prstGeom prst="rect">
            <a:avLst/>
          </a:prstGeom>
          <a:solidFill>
            <a:srgbClr val="3E62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29" name="组合 39"/>
          <p:cNvGrpSpPr>
            <a:grpSpLocks noChangeAspect="1"/>
          </p:cNvGrpSpPr>
          <p:nvPr/>
        </p:nvGrpSpPr>
        <p:grpSpPr>
          <a:xfrm rot="5400000">
            <a:off x="9150004" y="4957063"/>
            <a:ext cx="312997" cy="208064"/>
            <a:chOff x="2881121" y="2516898"/>
            <a:chExt cx="376100" cy="250202"/>
          </a:xfrm>
          <a:solidFill>
            <a:schemeClr val="bg1">
              <a:lumMod val="75000"/>
            </a:schemeClr>
          </a:solidFill>
        </p:grpSpPr>
        <p:sp>
          <p:nvSpPr>
            <p:cNvPr id="30" name="矩形 14"/>
            <p:cNvSpPr/>
            <p:nvPr/>
          </p:nvSpPr>
          <p:spPr>
            <a:xfrm rot="13500000" flipH="1">
              <a:off x="3024316" y="2525546"/>
              <a:ext cx="232905" cy="232905"/>
            </a:xfrm>
            <a:custGeom>
              <a:avLst/>
              <a:gdLst/>
              <a:ahLst/>
              <a:cxnLst/>
              <a:rect l="l" t="t" r="r" b="b"/>
              <a:pathLst>
                <a:path w="535418" h="535418">
                  <a:moveTo>
                    <a:pt x="144016" y="535418"/>
                  </a:moveTo>
                  <a:lnTo>
                    <a:pt x="0" y="391402"/>
                  </a:lnTo>
                  <a:lnTo>
                    <a:pt x="391402" y="391402"/>
                  </a:lnTo>
                  <a:lnTo>
                    <a:pt x="391402" y="0"/>
                  </a:lnTo>
                  <a:lnTo>
                    <a:pt x="535418" y="144016"/>
                  </a:lnTo>
                  <a:lnTo>
                    <a:pt x="535418" y="391402"/>
                  </a:lnTo>
                  <a:lnTo>
                    <a:pt x="535418" y="535418"/>
                  </a:lnTo>
                  <a:lnTo>
                    <a:pt x="391402" y="53541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1" name="矩形 14"/>
            <p:cNvSpPr/>
            <p:nvPr/>
          </p:nvSpPr>
          <p:spPr>
            <a:xfrm rot="13500000" flipH="1">
              <a:off x="2881122" y="2516897"/>
              <a:ext cx="250202" cy="250203"/>
            </a:xfrm>
            <a:custGeom>
              <a:avLst/>
              <a:gdLst/>
              <a:ahLst/>
              <a:cxnLst/>
              <a:rect l="l" t="t" r="r" b="b"/>
              <a:pathLst>
                <a:path w="575182" h="575183">
                  <a:moveTo>
                    <a:pt x="183779" y="575183"/>
                  </a:moveTo>
                  <a:lnTo>
                    <a:pt x="0" y="391403"/>
                  </a:lnTo>
                  <a:lnTo>
                    <a:pt x="391402" y="391403"/>
                  </a:lnTo>
                  <a:lnTo>
                    <a:pt x="391402" y="0"/>
                  </a:lnTo>
                  <a:lnTo>
                    <a:pt x="575182" y="183780"/>
                  </a:lnTo>
                  <a:lnTo>
                    <a:pt x="575182" y="391403"/>
                  </a:lnTo>
                  <a:lnTo>
                    <a:pt x="575182" y="575183"/>
                  </a:lnTo>
                  <a:lnTo>
                    <a:pt x="391402" y="57518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32" name="矩形 31"/>
          <p:cNvSpPr/>
          <p:nvPr/>
        </p:nvSpPr>
        <p:spPr>
          <a:xfrm>
            <a:off x="1756410" y="3182620"/>
            <a:ext cx="8041640" cy="1040765"/>
          </a:xfrm>
          <a:prstGeom prst="rect">
            <a:avLst/>
          </a:prstGeom>
          <a:solidFill>
            <a:srgbClr val="984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3" name="矩形 32"/>
          <p:cNvSpPr/>
          <p:nvPr/>
        </p:nvSpPr>
        <p:spPr>
          <a:xfrm>
            <a:off x="1758950" y="4277995"/>
            <a:ext cx="8042275" cy="1263650"/>
          </a:xfrm>
          <a:prstGeom prst="rect">
            <a:avLst/>
          </a:prstGeom>
          <a:solidFill>
            <a:srgbClr val="3E62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5" name="文本框 34"/>
          <p:cNvSpPr txBox="1"/>
          <p:nvPr/>
        </p:nvSpPr>
        <p:spPr>
          <a:xfrm>
            <a:off x="2794635" y="2009140"/>
            <a:ext cx="6188075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4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My strengh are I am self motivated hard working and a disiplined person.</a:t>
            </a:r>
            <a:endParaRPr lang="en-US" altLang="zh-CN" sz="2400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756410" y="3232785"/>
            <a:ext cx="8042275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4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My short term goal is to get a job in a reputed company  </a:t>
            </a:r>
            <a:endParaRPr lang="en-US" altLang="zh-CN" sz="2400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756410" y="4277995"/>
            <a:ext cx="8041640" cy="15684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4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My long term goal is to get chieve a good position where I can build my career as well as arganization too.</a:t>
            </a:r>
            <a:endParaRPr lang="en-US" altLang="zh-CN" sz="2400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  <a:p>
            <a:pPr algn="ctr"/>
            <a:endParaRPr lang="en-US" altLang="zh-CN" sz="2400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919855" y="292735"/>
            <a:ext cx="44005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984999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My Strengh</a:t>
            </a:r>
            <a:r>
              <a:rPr lang="en-US" altLang="zh-CN" sz="3600" b="1" dirty="0">
                <a:solidFill>
                  <a:srgbClr val="984999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 </a:t>
            </a:r>
            <a:endParaRPr lang="en-US" altLang="zh-CN" sz="3600" b="1" dirty="0">
              <a:solidFill>
                <a:srgbClr val="984999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0" y="0"/>
            <a:ext cx="12170535" cy="6858001"/>
            <a:chOff x="0" y="0"/>
            <a:chExt cx="12170535" cy="6858001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714500" y="-1714500"/>
              <a:ext cx="6858000" cy="1028700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36" b="78393"/>
            <a:stretch>
              <a:fillRect/>
            </a:stretch>
          </p:blipFill>
          <p:spPr>
            <a:xfrm rot="5400000">
              <a:off x="7812048" y="2499514"/>
              <a:ext cx="6858000" cy="1858974"/>
            </a:xfrm>
            <a:prstGeom prst="rect">
              <a:avLst/>
            </a:prstGeom>
          </p:spPr>
        </p:pic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229876" y="-1796436"/>
            <a:ext cx="6923549" cy="10385323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4112505" y="446800"/>
            <a:ext cx="3812295" cy="3521249"/>
            <a:chOff x="3246495" y="2116807"/>
            <a:chExt cx="623026" cy="575462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65" t="79568" r="69113" b="11830"/>
            <a:stretch>
              <a:fillRect/>
            </a:stretch>
          </p:blipFill>
          <p:spPr>
            <a:xfrm rot="5400000">
              <a:off x="3305488" y="2057814"/>
              <a:ext cx="471949" cy="589936"/>
            </a:xfrm>
            <a:custGeom>
              <a:avLst/>
              <a:gdLst>
                <a:gd name="connsiteX0" fmla="*/ 0 w 471949"/>
                <a:gd name="connsiteY0" fmla="*/ 0 h 589936"/>
                <a:gd name="connsiteX1" fmla="*/ 471949 w 471949"/>
                <a:gd name="connsiteY1" fmla="*/ 0 h 589936"/>
                <a:gd name="connsiteX2" fmla="*/ 471949 w 471949"/>
                <a:gd name="connsiteY2" fmla="*/ 589936 h 589936"/>
                <a:gd name="connsiteX3" fmla="*/ 0 w 471949"/>
                <a:gd name="connsiteY3" fmla="*/ 589936 h 58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1949" h="589936">
                  <a:moveTo>
                    <a:pt x="0" y="0"/>
                  </a:moveTo>
                  <a:lnTo>
                    <a:pt x="471949" y="0"/>
                  </a:lnTo>
                  <a:lnTo>
                    <a:pt x="471949" y="589936"/>
                  </a:lnTo>
                  <a:lnTo>
                    <a:pt x="0" y="589936"/>
                  </a:lnTo>
                  <a:close/>
                </a:path>
              </a:pathLst>
            </a:cu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12" t="79569" r="69665" b="11829"/>
            <a:stretch>
              <a:fillRect/>
            </a:stretch>
          </p:blipFill>
          <p:spPr>
            <a:xfrm rot="5400000">
              <a:off x="3338578" y="2161327"/>
              <a:ext cx="471949" cy="589936"/>
            </a:xfrm>
            <a:custGeom>
              <a:avLst/>
              <a:gdLst>
                <a:gd name="connsiteX0" fmla="*/ 0 w 471949"/>
                <a:gd name="connsiteY0" fmla="*/ 0 h 589936"/>
                <a:gd name="connsiteX1" fmla="*/ 471949 w 471949"/>
                <a:gd name="connsiteY1" fmla="*/ 0 h 589936"/>
                <a:gd name="connsiteX2" fmla="*/ 471949 w 471949"/>
                <a:gd name="connsiteY2" fmla="*/ 589936 h 589936"/>
                <a:gd name="connsiteX3" fmla="*/ 0 w 471949"/>
                <a:gd name="connsiteY3" fmla="*/ 589936 h 58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1949" h="589936">
                  <a:moveTo>
                    <a:pt x="0" y="0"/>
                  </a:moveTo>
                  <a:lnTo>
                    <a:pt x="471949" y="0"/>
                  </a:lnTo>
                  <a:lnTo>
                    <a:pt x="471949" y="589936"/>
                  </a:lnTo>
                  <a:lnTo>
                    <a:pt x="0" y="589936"/>
                  </a:lnTo>
                  <a:close/>
                </a:path>
              </a:pathLst>
            </a:custGeom>
          </p:spPr>
        </p:pic>
      </p:grpSp>
      <p:sp>
        <p:nvSpPr>
          <p:cNvPr id="21" name="文本框 20"/>
          <p:cNvSpPr txBox="1"/>
          <p:nvPr/>
        </p:nvSpPr>
        <p:spPr>
          <a:xfrm>
            <a:off x="3150164" y="4249450"/>
            <a:ext cx="59394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984999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The teaching process</a:t>
            </a:r>
            <a:endParaRPr lang="zh-CN" altLang="en-US" sz="4800" b="1" dirty="0">
              <a:solidFill>
                <a:srgbClr val="984999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030"/>
          <a:stretch>
            <a:fillRect/>
          </a:stretch>
        </p:blipFill>
        <p:spPr>
          <a:xfrm rot="5400000">
            <a:off x="4561609" y="-4561609"/>
            <a:ext cx="1163782" cy="10287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6" r="82828" b="78393"/>
          <a:stretch>
            <a:fillRect/>
          </a:stretch>
        </p:blipFill>
        <p:spPr>
          <a:xfrm rot="5400000">
            <a:off x="10652230" y="-340668"/>
            <a:ext cx="1177635" cy="1858974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1143969" y="272334"/>
            <a:ext cx="704111" cy="690148"/>
            <a:chOff x="0" y="0"/>
            <a:chExt cx="1405834" cy="137795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2" t="85607" r="79965" b="662"/>
            <a:stretch>
              <a:fillRect/>
            </a:stretch>
          </p:blipFill>
          <p:spPr>
            <a:xfrm rot="5400000">
              <a:off x="71745" y="-53684"/>
              <a:ext cx="1280405" cy="1387773"/>
            </a:xfrm>
            <a:custGeom>
              <a:avLst/>
              <a:gdLst>
                <a:gd name="connsiteX0" fmla="*/ 0 w 1280405"/>
                <a:gd name="connsiteY0" fmla="*/ 1387773 h 1387773"/>
                <a:gd name="connsiteX1" fmla="*/ 0 w 1280405"/>
                <a:gd name="connsiteY1" fmla="*/ 200696 h 1387773"/>
                <a:gd name="connsiteX2" fmla="*/ 622205 w 1280405"/>
                <a:gd name="connsiteY2" fmla="*/ 200696 h 1387773"/>
                <a:gd name="connsiteX3" fmla="*/ 622205 w 1280405"/>
                <a:gd name="connsiteY3" fmla="*/ 0 h 1387773"/>
                <a:gd name="connsiteX4" fmla="*/ 1280405 w 1280405"/>
                <a:gd name="connsiteY4" fmla="*/ 0 h 1387773"/>
                <a:gd name="connsiteX5" fmla="*/ 1280405 w 1280405"/>
                <a:gd name="connsiteY5" fmla="*/ 718569 h 1387773"/>
                <a:gd name="connsiteX6" fmla="*/ 1036586 w 1280405"/>
                <a:gd name="connsiteY6" fmla="*/ 718569 h 1387773"/>
                <a:gd name="connsiteX7" fmla="*/ 1036586 w 1280405"/>
                <a:gd name="connsiteY7" fmla="*/ 1209924 h 1387773"/>
                <a:gd name="connsiteX8" fmla="*/ 1280405 w 1280405"/>
                <a:gd name="connsiteY8" fmla="*/ 1209924 h 1387773"/>
                <a:gd name="connsiteX9" fmla="*/ 1280405 w 1280405"/>
                <a:gd name="connsiteY9" fmla="*/ 1387773 h 1387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0405" h="1387773">
                  <a:moveTo>
                    <a:pt x="0" y="1387773"/>
                  </a:moveTo>
                  <a:lnTo>
                    <a:pt x="0" y="200696"/>
                  </a:lnTo>
                  <a:lnTo>
                    <a:pt x="622205" y="200696"/>
                  </a:lnTo>
                  <a:lnTo>
                    <a:pt x="622205" y="0"/>
                  </a:lnTo>
                  <a:lnTo>
                    <a:pt x="1280405" y="0"/>
                  </a:lnTo>
                  <a:lnTo>
                    <a:pt x="1280405" y="718569"/>
                  </a:lnTo>
                  <a:lnTo>
                    <a:pt x="1036586" y="718569"/>
                  </a:lnTo>
                  <a:lnTo>
                    <a:pt x="1036586" y="1209924"/>
                  </a:lnTo>
                  <a:lnTo>
                    <a:pt x="1280405" y="1209924"/>
                  </a:lnTo>
                  <a:lnTo>
                    <a:pt x="1280405" y="1387773"/>
                  </a:lnTo>
                  <a:close/>
                </a:path>
              </a:pathLst>
            </a:cu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7096" r="81334"/>
            <a:stretch>
              <a:fillRect/>
            </a:stretch>
          </p:blipFill>
          <p:spPr>
            <a:xfrm rot="5400000">
              <a:off x="23255" y="97005"/>
              <a:ext cx="1257696" cy="1304206"/>
            </a:xfrm>
            <a:custGeom>
              <a:avLst/>
              <a:gdLst>
                <a:gd name="connsiteX0" fmla="*/ 0 w 853430"/>
                <a:gd name="connsiteY0" fmla="*/ 0 h 884990"/>
                <a:gd name="connsiteX1" fmla="*/ 853430 w 853430"/>
                <a:gd name="connsiteY1" fmla="*/ 0 h 884990"/>
                <a:gd name="connsiteX2" fmla="*/ 853430 w 853430"/>
                <a:gd name="connsiteY2" fmla="*/ 884990 h 884990"/>
                <a:gd name="connsiteX3" fmla="*/ 0 w 853430"/>
                <a:gd name="connsiteY3" fmla="*/ 884990 h 884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3430" h="884990">
                  <a:moveTo>
                    <a:pt x="0" y="0"/>
                  </a:moveTo>
                  <a:lnTo>
                    <a:pt x="853430" y="0"/>
                  </a:lnTo>
                  <a:lnTo>
                    <a:pt x="853430" y="884990"/>
                  </a:lnTo>
                  <a:lnTo>
                    <a:pt x="0" y="884990"/>
                  </a:lnTo>
                  <a:close/>
                </a:path>
              </a:pathLst>
            </a:custGeom>
          </p:spPr>
        </p:pic>
      </p:grpSp>
      <p:grpSp>
        <p:nvGrpSpPr>
          <p:cNvPr id="8" name="组合 7"/>
          <p:cNvGrpSpPr/>
          <p:nvPr/>
        </p:nvGrpSpPr>
        <p:grpSpPr>
          <a:xfrm>
            <a:off x="872133" y="22957"/>
            <a:ext cx="1176265" cy="1153142"/>
            <a:chOff x="8076289" y="4451560"/>
            <a:chExt cx="1080620" cy="1059378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631" t="3192" r="8799" b="82256"/>
            <a:stretch>
              <a:fillRect/>
            </a:stretch>
          </p:blipFill>
          <p:spPr>
            <a:xfrm rot="5400000">
              <a:off x="8127909" y="4399940"/>
              <a:ext cx="894735" cy="997976"/>
            </a:xfrm>
            <a:custGeom>
              <a:avLst/>
              <a:gdLst>
                <a:gd name="connsiteX0" fmla="*/ 678909 w 894735"/>
                <a:gd name="connsiteY0" fmla="*/ 0 h 997976"/>
                <a:gd name="connsiteX1" fmla="*/ 894735 w 894735"/>
                <a:gd name="connsiteY1" fmla="*/ 0 h 997976"/>
                <a:gd name="connsiteX2" fmla="*/ 894735 w 894735"/>
                <a:gd name="connsiteY2" fmla="*/ 776548 h 997976"/>
                <a:gd name="connsiteX3" fmla="*/ 449737 w 894735"/>
                <a:gd name="connsiteY3" fmla="*/ 776548 h 997976"/>
                <a:gd name="connsiteX4" fmla="*/ 449737 w 894735"/>
                <a:gd name="connsiteY4" fmla="*/ 997976 h 997976"/>
                <a:gd name="connsiteX5" fmla="*/ 0 w 894735"/>
                <a:gd name="connsiteY5" fmla="*/ 997976 h 997976"/>
                <a:gd name="connsiteX6" fmla="*/ 0 w 894735"/>
                <a:gd name="connsiteY6" fmla="*/ 130421 h 997976"/>
                <a:gd name="connsiteX7" fmla="*/ 678909 w 894735"/>
                <a:gd name="connsiteY7" fmla="*/ 130421 h 997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4735" h="997976">
                  <a:moveTo>
                    <a:pt x="678909" y="0"/>
                  </a:moveTo>
                  <a:lnTo>
                    <a:pt x="894735" y="0"/>
                  </a:lnTo>
                  <a:lnTo>
                    <a:pt x="894735" y="776548"/>
                  </a:lnTo>
                  <a:lnTo>
                    <a:pt x="449737" y="776548"/>
                  </a:lnTo>
                  <a:lnTo>
                    <a:pt x="449737" y="997976"/>
                  </a:lnTo>
                  <a:lnTo>
                    <a:pt x="0" y="997976"/>
                  </a:lnTo>
                  <a:lnTo>
                    <a:pt x="0" y="130421"/>
                  </a:lnTo>
                  <a:lnTo>
                    <a:pt x="678909" y="130421"/>
                  </a:lnTo>
                  <a:close/>
                </a:path>
              </a:pathLst>
            </a:cu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899" t="1610" r="2531" b="83838"/>
            <a:stretch>
              <a:fillRect/>
            </a:stretch>
          </p:blipFill>
          <p:spPr>
            <a:xfrm rot="5400000">
              <a:off x="8210553" y="4564582"/>
              <a:ext cx="894735" cy="997977"/>
            </a:xfrm>
            <a:custGeom>
              <a:avLst/>
              <a:gdLst>
                <a:gd name="connsiteX0" fmla="*/ 0 w 894735"/>
                <a:gd name="connsiteY0" fmla="*/ 997977 h 997977"/>
                <a:gd name="connsiteX1" fmla="*/ 0 w 894735"/>
                <a:gd name="connsiteY1" fmla="*/ 3 h 997977"/>
                <a:gd name="connsiteX2" fmla="*/ 474581 w 894735"/>
                <a:gd name="connsiteY2" fmla="*/ 3 h 997977"/>
                <a:gd name="connsiteX3" fmla="*/ 474581 w 894735"/>
                <a:gd name="connsiteY3" fmla="*/ 0 h 997977"/>
                <a:gd name="connsiteX4" fmla="*/ 894735 w 894735"/>
                <a:gd name="connsiteY4" fmla="*/ 0 h 997977"/>
                <a:gd name="connsiteX5" fmla="*/ 894735 w 894735"/>
                <a:gd name="connsiteY5" fmla="*/ 514285 h 997977"/>
                <a:gd name="connsiteX6" fmla="*/ 700664 w 894735"/>
                <a:gd name="connsiteY6" fmla="*/ 348264 h 997977"/>
                <a:gd name="connsiteX7" fmla="*/ 144856 w 894735"/>
                <a:gd name="connsiteY7" fmla="*/ 997977 h 997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4735" h="997977">
                  <a:moveTo>
                    <a:pt x="0" y="997977"/>
                  </a:moveTo>
                  <a:lnTo>
                    <a:pt x="0" y="3"/>
                  </a:lnTo>
                  <a:lnTo>
                    <a:pt x="474581" y="3"/>
                  </a:lnTo>
                  <a:lnTo>
                    <a:pt x="474581" y="0"/>
                  </a:lnTo>
                  <a:lnTo>
                    <a:pt x="894735" y="0"/>
                  </a:lnTo>
                  <a:lnTo>
                    <a:pt x="894735" y="514285"/>
                  </a:lnTo>
                  <a:lnTo>
                    <a:pt x="700664" y="348264"/>
                  </a:lnTo>
                  <a:lnTo>
                    <a:pt x="144856" y="997977"/>
                  </a:lnTo>
                  <a:close/>
                </a:path>
              </a:pathLst>
            </a:custGeom>
          </p:spPr>
        </p:pic>
      </p:grpSp>
      <p:grpSp>
        <p:nvGrpSpPr>
          <p:cNvPr id="11" name="组合 10"/>
          <p:cNvGrpSpPr/>
          <p:nvPr/>
        </p:nvGrpSpPr>
        <p:grpSpPr>
          <a:xfrm>
            <a:off x="9694780" y="69075"/>
            <a:ext cx="1223379" cy="1129981"/>
            <a:chOff x="3246495" y="2116807"/>
            <a:chExt cx="623026" cy="575462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65" t="79568" r="69113" b="11830"/>
            <a:stretch>
              <a:fillRect/>
            </a:stretch>
          </p:blipFill>
          <p:spPr>
            <a:xfrm rot="5400000">
              <a:off x="3305488" y="2057814"/>
              <a:ext cx="471949" cy="589936"/>
            </a:xfrm>
            <a:custGeom>
              <a:avLst/>
              <a:gdLst>
                <a:gd name="connsiteX0" fmla="*/ 0 w 471949"/>
                <a:gd name="connsiteY0" fmla="*/ 0 h 589936"/>
                <a:gd name="connsiteX1" fmla="*/ 471949 w 471949"/>
                <a:gd name="connsiteY1" fmla="*/ 0 h 589936"/>
                <a:gd name="connsiteX2" fmla="*/ 471949 w 471949"/>
                <a:gd name="connsiteY2" fmla="*/ 589936 h 589936"/>
                <a:gd name="connsiteX3" fmla="*/ 0 w 471949"/>
                <a:gd name="connsiteY3" fmla="*/ 589936 h 58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1949" h="589936">
                  <a:moveTo>
                    <a:pt x="0" y="0"/>
                  </a:moveTo>
                  <a:lnTo>
                    <a:pt x="471949" y="0"/>
                  </a:lnTo>
                  <a:lnTo>
                    <a:pt x="471949" y="589936"/>
                  </a:lnTo>
                  <a:lnTo>
                    <a:pt x="0" y="589936"/>
                  </a:lnTo>
                  <a:close/>
                </a:path>
              </a:pathLst>
            </a:cu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12" t="79569" r="69665" b="11829"/>
            <a:stretch>
              <a:fillRect/>
            </a:stretch>
          </p:blipFill>
          <p:spPr>
            <a:xfrm rot="5400000">
              <a:off x="3338578" y="2161327"/>
              <a:ext cx="471949" cy="589936"/>
            </a:xfrm>
            <a:custGeom>
              <a:avLst/>
              <a:gdLst>
                <a:gd name="connsiteX0" fmla="*/ 0 w 471949"/>
                <a:gd name="connsiteY0" fmla="*/ 0 h 589936"/>
                <a:gd name="connsiteX1" fmla="*/ 471949 w 471949"/>
                <a:gd name="connsiteY1" fmla="*/ 0 h 589936"/>
                <a:gd name="connsiteX2" fmla="*/ 471949 w 471949"/>
                <a:gd name="connsiteY2" fmla="*/ 589936 h 589936"/>
                <a:gd name="connsiteX3" fmla="*/ 0 w 471949"/>
                <a:gd name="connsiteY3" fmla="*/ 589936 h 58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1949" h="589936">
                  <a:moveTo>
                    <a:pt x="0" y="0"/>
                  </a:moveTo>
                  <a:lnTo>
                    <a:pt x="471949" y="0"/>
                  </a:lnTo>
                  <a:lnTo>
                    <a:pt x="471949" y="589936"/>
                  </a:lnTo>
                  <a:lnTo>
                    <a:pt x="0" y="589936"/>
                  </a:lnTo>
                  <a:close/>
                </a:path>
              </a:pathLst>
            </a:custGeom>
          </p:spPr>
        </p:pic>
      </p:grpSp>
      <p:grpSp>
        <p:nvGrpSpPr>
          <p:cNvPr id="14" name="组合 13"/>
          <p:cNvGrpSpPr/>
          <p:nvPr/>
        </p:nvGrpSpPr>
        <p:grpSpPr>
          <a:xfrm>
            <a:off x="151204" y="297362"/>
            <a:ext cx="790906" cy="866420"/>
            <a:chOff x="7117805" y="2260861"/>
            <a:chExt cx="1579129" cy="1729902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126" t="43786" r="1837" b="42955"/>
            <a:stretch>
              <a:fillRect/>
            </a:stretch>
          </p:blipFill>
          <p:spPr>
            <a:xfrm rot="5400000">
              <a:off x="7247526" y="2131140"/>
              <a:ext cx="1080550" cy="1339992"/>
            </a:xfrm>
            <a:custGeom>
              <a:avLst/>
              <a:gdLst>
                <a:gd name="connsiteX0" fmla="*/ 0 w 1080550"/>
                <a:gd name="connsiteY0" fmla="*/ 1339992 h 1339992"/>
                <a:gd name="connsiteX1" fmla="*/ 0 w 1080550"/>
                <a:gd name="connsiteY1" fmla="*/ 0 h 1339992"/>
                <a:gd name="connsiteX2" fmla="*/ 1080550 w 1080550"/>
                <a:gd name="connsiteY2" fmla="*/ 1004909 h 1339992"/>
                <a:gd name="connsiteX3" fmla="*/ 1080550 w 1080550"/>
                <a:gd name="connsiteY3" fmla="*/ 1339992 h 1339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0550" h="1339992">
                  <a:moveTo>
                    <a:pt x="0" y="1339992"/>
                  </a:moveTo>
                  <a:lnTo>
                    <a:pt x="0" y="0"/>
                  </a:lnTo>
                  <a:lnTo>
                    <a:pt x="1080550" y="1004909"/>
                  </a:lnTo>
                  <a:lnTo>
                    <a:pt x="1080550" y="1339992"/>
                  </a:lnTo>
                  <a:close/>
                </a:path>
              </a:pathLst>
            </a:cu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126" t="43786" r="1837" b="42955"/>
            <a:stretch>
              <a:fillRect/>
            </a:stretch>
          </p:blipFill>
          <p:spPr>
            <a:xfrm rot="21392873" flipH="1">
              <a:off x="7426093" y="2289321"/>
              <a:ext cx="1080550" cy="1339992"/>
            </a:xfrm>
            <a:custGeom>
              <a:avLst/>
              <a:gdLst>
                <a:gd name="connsiteX0" fmla="*/ 0 w 1080550"/>
                <a:gd name="connsiteY0" fmla="*/ 1339992 h 1339992"/>
                <a:gd name="connsiteX1" fmla="*/ 0 w 1080550"/>
                <a:gd name="connsiteY1" fmla="*/ 0 h 1339992"/>
                <a:gd name="connsiteX2" fmla="*/ 1080550 w 1080550"/>
                <a:gd name="connsiteY2" fmla="*/ 1004909 h 1339992"/>
                <a:gd name="connsiteX3" fmla="*/ 1080550 w 1080550"/>
                <a:gd name="connsiteY3" fmla="*/ 1339992 h 1339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0550" h="1339992">
                  <a:moveTo>
                    <a:pt x="0" y="1339992"/>
                  </a:moveTo>
                  <a:lnTo>
                    <a:pt x="0" y="0"/>
                  </a:lnTo>
                  <a:lnTo>
                    <a:pt x="1080550" y="1004909"/>
                  </a:lnTo>
                  <a:lnTo>
                    <a:pt x="1080550" y="1339992"/>
                  </a:lnTo>
                  <a:close/>
                </a:path>
              </a:pathLst>
            </a:custGeom>
          </p:spPr>
        </p:pic>
        <p:grpSp>
          <p:nvGrpSpPr>
            <p:cNvPr id="17" name="组合 16"/>
            <p:cNvGrpSpPr/>
            <p:nvPr/>
          </p:nvGrpSpPr>
          <p:grpSpPr>
            <a:xfrm>
              <a:off x="7117805" y="2411634"/>
              <a:ext cx="1579129" cy="1579129"/>
              <a:chOff x="5538677" y="3444460"/>
              <a:chExt cx="1579129" cy="1579129"/>
            </a:xfrm>
          </p:grpSpPr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491" t="42188" b="42188"/>
              <a:stretch>
                <a:fillRect/>
              </a:stretch>
            </p:blipFill>
            <p:spPr>
              <a:xfrm rot="5400000">
                <a:off x="5772070" y="3289626"/>
                <a:ext cx="1112343" cy="1579129"/>
              </a:xfrm>
              <a:custGeom>
                <a:avLst/>
                <a:gdLst>
                  <a:gd name="connsiteX0" fmla="*/ 0 w 1112343"/>
                  <a:gd name="connsiteY0" fmla="*/ 1579129 h 1579129"/>
                  <a:gd name="connsiteX1" fmla="*/ 0 w 1112343"/>
                  <a:gd name="connsiteY1" fmla="*/ 0 h 1579129"/>
                  <a:gd name="connsiteX2" fmla="*/ 562052 w 1112343"/>
                  <a:gd name="connsiteY2" fmla="*/ 0 h 1579129"/>
                  <a:gd name="connsiteX3" fmla="*/ 249899 w 1112343"/>
                  <a:gd name="connsiteY3" fmla="*/ 335649 h 1579129"/>
                  <a:gd name="connsiteX4" fmla="*/ 1112343 w 1112343"/>
                  <a:gd name="connsiteY4" fmla="*/ 1137720 h 1579129"/>
                  <a:gd name="connsiteX5" fmla="*/ 1112343 w 1112343"/>
                  <a:gd name="connsiteY5" fmla="*/ 1579129 h 1579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12343" h="1579129">
                    <a:moveTo>
                      <a:pt x="0" y="1579129"/>
                    </a:moveTo>
                    <a:lnTo>
                      <a:pt x="0" y="0"/>
                    </a:lnTo>
                    <a:lnTo>
                      <a:pt x="562052" y="0"/>
                    </a:lnTo>
                    <a:lnTo>
                      <a:pt x="249899" y="335649"/>
                    </a:lnTo>
                    <a:lnTo>
                      <a:pt x="1112343" y="1137720"/>
                    </a:lnTo>
                    <a:lnTo>
                      <a:pt x="1112343" y="1579129"/>
                    </a:lnTo>
                    <a:close/>
                  </a:path>
                </a:pathLst>
              </a:custGeom>
            </p:spPr>
          </p:pic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491" t="42188" b="42188"/>
              <a:stretch>
                <a:fillRect/>
              </a:stretch>
            </p:blipFill>
            <p:spPr>
              <a:xfrm rot="21442848" flipH="1">
                <a:off x="5928821" y="3444460"/>
                <a:ext cx="1112342" cy="1579129"/>
              </a:xfrm>
              <a:custGeom>
                <a:avLst/>
                <a:gdLst>
                  <a:gd name="connsiteX0" fmla="*/ 0 w 1112343"/>
                  <a:gd name="connsiteY0" fmla="*/ 1579129 h 1579129"/>
                  <a:gd name="connsiteX1" fmla="*/ 0 w 1112343"/>
                  <a:gd name="connsiteY1" fmla="*/ 0 h 1579129"/>
                  <a:gd name="connsiteX2" fmla="*/ 562052 w 1112343"/>
                  <a:gd name="connsiteY2" fmla="*/ 0 h 1579129"/>
                  <a:gd name="connsiteX3" fmla="*/ 249899 w 1112343"/>
                  <a:gd name="connsiteY3" fmla="*/ 335649 h 1579129"/>
                  <a:gd name="connsiteX4" fmla="*/ 1112343 w 1112343"/>
                  <a:gd name="connsiteY4" fmla="*/ 1137720 h 1579129"/>
                  <a:gd name="connsiteX5" fmla="*/ 1112343 w 1112343"/>
                  <a:gd name="connsiteY5" fmla="*/ 1579129 h 1579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12343" h="1579129">
                    <a:moveTo>
                      <a:pt x="0" y="1579129"/>
                    </a:moveTo>
                    <a:lnTo>
                      <a:pt x="0" y="0"/>
                    </a:lnTo>
                    <a:lnTo>
                      <a:pt x="562052" y="0"/>
                    </a:lnTo>
                    <a:lnTo>
                      <a:pt x="249899" y="335649"/>
                    </a:lnTo>
                    <a:lnTo>
                      <a:pt x="1112343" y="1137720"/>
                    </a:lnTo>
                    <a:lnTo>
                      <a:pt x="1112343" y="1579129"/>
                    </a:lnTo>
                    <a:close/>
                  </a:path>
                </a:pathLst>
              </a:custGeom>
            </p:spPr>
          </p:pic>
        </p:grpSp>
      </p:grp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20" b="69942"/>
          <a:stretch>
            <a:fillRect/>
          </a:stretch>
        </p:blipFill>
        <p:spPr>
          <a:xfrm rot="16200000">
            <a:off x="2211504" y="-31577"/>
            <a:ext cx="1071268" cy="1357519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19" r="64109" b="66261"/>
          <a:stretch>
            <a:fillRect/>
          </a:stretch>
        </p:blipFill>
        <p:spPr>
          <a:xfrm rot="16200000">
            <a:off x="8724608" y="29884"/>
            <a:ext cx="1080654" cy="1066800"/>
          </a:xfrm>
          <a:prstGeom prst="rect">
            <a:avLst/>
          </a:prstGeom>
        </p:spPr>
      </p:pic>
      <p:sp>
        <p:nvSpPr>
          <p:cNvPr id="22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3584018" y="-2133990"/>
            <a:ext cx="997131" cy="1599112"/>
          </a:xfrm>
          <a:prstGeom prst="rect">
            <a:avLst/>
          </a:prstGeom>
          <a:solidFill>
            <a:srgbClr val="3E62B5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23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4581149" y="-2133990"/>
            <a:ext cx="997131" cy="1599112"/>
          </a:xfrm>
          <a:prstGeom prst="rect">
            <a:avLst/>
          </a:prstGeom>
          <a:solidFill>
            <a:srgbClr val="984999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25" name="Notched Right Arrow 39"/>
          <p:cNvSpPr/>
          <p:nvPr/>
        </p:nvSpPr>
        <p:spPr>
          <a:xfrm>
            <a:off x="1686683" y="2287814"/>
            <a:ext cx="8816428" cy="2225506"/>
          </a:xfrm>
          <a:prstGeom prst="notchedRightArrow">
            <a:avLst>
              <a:gd name="adj1" fmla="val 63793"/>
              <a:gd name="adj2" fmla="val 6724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6" name="Oval 40"/>
          <p:cNvSpPr/>
          <p:nvPr/>
        </p:nvSpPr>
        <p:spPr>
          <a:xfrm>
            <a:off x="2292216" y="2629152"/>
            <a:ext cx="1637111" cy="1637106"/>
          </a:xfrm>
          <a:prstGeom prst="ellipse">
            <a:avLst/>
          </a:prstGeom>
          <a:solidFill>
            <a:srgbClr val="3E62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7" name="Oval 41"/>
          <p:cNvSpPr/>
          <p:nvPr/>
        </p:nvSpPr>
        <p:spPr>
          <a:xfrm>
            <a:off x="4157173" y="2575655"/>
            <a:ext cx="1637111" cy="1637106"/>
          </a:xfrm>
          <a:prstGeom prst="ellipse">
            <a:avLst/>
          </a:prstGeom>
          <a:solidFill>
            <a:srgbClr val="984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8" name="Oval 42"/>
          <p:cNvSpPr/>
          <p:nvPr/>
        </p:nvSpPr>
        <p:spPr>
          <a:xfrm>
            <a:off x="6053124" y="2575655"/>
            <a:ext cx="1637111" cy="1637106"/>
          </a:xfrm>
          <a:prstGeom prst="ellipse">
            <a:avLst/>
          </a:prstGeom>
          <a:solidFill>
            <a:srgbClr val="3E62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9" name="Oval 43"/>
          <p:cNvSpPr/>
          <p:nvPr/>
        </p:nvSpPr>
        <p:spPr>
          <a:xfrm>
            <a:off x="7967238" y="2575655"/>
            <a:ext cx="1637111" cy="1637106"/>
          </a:xfrm>
          <a:prstGeom prst="ellipse">
            <a:avLst/>
          </a:prstGeom>
          <a:solidFill>
            <a:srgbClr val="984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0" name="Freeform 245"/>
          <p:cNvSpPr/>
          <p:nvPr/>
        </p:nvSpPr>
        <p:spPr bwMode="auto">
          <a:xfrm>
            <a:off x="8538692" y="3004806"/>
            <a:ext cx="494202" cy="494202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/>
          </a:p>
        </p:txBody>
      </p:sp>
      <p:sp>
        <p:nvSpPr>
          <p:cNvPr id="31" name="Freeform 55"/>
          <p:cNvSpPr>
            <a:spLocks noEditPoints="1"/>
          </p:cNvSpPr>
          <p:nvPr/>
        </p:nvSpPr>
        <p:spPr bwMode="auto">
          <a:xfrm>
            <a:off x="4749242" y="3082838"/>
            <a:ext cx="452974" cy="338135"/>
          </a:xfrm>
          <a:custGeom>
            <a:avLst/>
            <a:gdLst/>
            <a:ahLst/>
            <a:cxnLst>
              <a:cxn ang="0">
                <a:pos x="19" y="42"/>
              </a:cxn>
              <a:cxn ang="0">
                <a:pos x="17" y="42"/>
              </a:cxn>
              <a:cxn ang="0">
                <a:pos x="1" y="25"/>
              </a:cxn>
              <a:cxn ang="0">
                <a:pos x="1" y="24"/>
              </a:cxn>
              <a:cxn ang="0">
                <a:pos x="17" y="7"/>
              </a:cxn>
              <a:cxn ang="0">
                <a:pos x="19" y="7"/>
              </a:cxn>
              <a:cxn ang="0">
                <a:pos x="21" y="9"/>
              </a:cxn>
              <a:cxn ang="0">
                <a:pos x="21" y="11"/>
              </a:cxn>
              <a:cxn ang="0">
                <a:pos x="7" y="25"/>
              </a:cxn>
              <a:cxn ang="0">
                <a:pos x="21" y="39"/>
              </a:cxn>
              <a:cxn ang="0">
                <a:pos x="21" y="40"/>
              </a:cxn>
              <a:cxn ang="0">
                <a:pos x="19" y="42"/>
              </a:cxn>
              <a:cxn ang="0">
                <a:pos x="29" y="48"/>
              </a:cxn>
              <a:cxn ang="0">
                <a:pos x="27" y="49"/>
              </a:cxn>
              <a:cxn ang="0">
                <a:pos x="25" y="48"/>
              </a:cxn>
              <a:cxn ang="0">
                <a:pos x="24" y="47"/>
              </a:cxn>
              <a:cxn ang="0">
                <a:pos x="38" y="1"/>
              </a:cxn>
              <a:cxn ang="0">
                <a:pos x="39" y="0"/>
              </a:cxn>
              <a:cxn ang="0">
                <a:pos x="41" y="1"/>
              </a:cxn>
              <a:cxn ang="0">
                <a:pos x="42" y="2"/>
              </a:cxn>
              <a:cxn ang="0">
                <a:pos x="29" y="48"/>
              </a:cxn>
              <a:cxn ang="0">
                <a:pos x="49" y="42"/>
              </a:cxn>
              <a:cxn ang="0">
                <a:pos x="47" y="42"/>
              </a:cxn>
              <a:cxn ang="0">
                <a:pos x="45" y="40"/>
              </a:cxn>
              <a:cxn ang="0">
                <a:pos x="45" y="39"/>
              </a:cxn>
              <a:cxn ang="0">
                <a:pos x="59" y="25"/>
              </a:cxn>
              <a:cxn ang="0">
                <a:pos x="45" y="11"/>
              </a:cxn>
              <a:cxn ang="0">
                <a:pos x="45" y="9"/>
              </a:cxn>
              <a:cxn ang="0">
                <a:pos x="47" y="7"/>
              </a:cxn>
              <a:cxn ang="0">
                <a:pos x="49" y="7"/>
              </a:cxn>
              <a:cxn ang="0">
                <a:pos x="65" y="24"/>
              </a:cxn>
              <a:cxn ang="0">
                <a:pos x="65" y="25"/>
              </a:cxn>
              <a:cxn ang="0">
                <a:pos x="49" y="42"/>
              </a:cxn>
            </a:cxnLst>
            <a:rect l="0" t="0" r="r" b="b"/>
            <a:pathLst>
              <a:path w="66" h="49">
                <a:moveTo>
                  <a:pt x="19" y="42"/>
                </a:moveTo>
                <a:cubicBezTo>
                  <a:pt x="19" y="43"/>
                  <a:pt x="18" y="43"/>
                  <a:pt x="17" y="42"/>
                </a:cubicBezTo>
                <a:cubicBezTo>
                  <a:pt x="1" y="25"/>
                  <a:pt x="1" y="25"/>
                  <a:pt x="1" y="25"/>
                </a:cubicBezTo>
                <a:cubicBezTo>
                  <a:pt x="0" y="25"/>
                  <a:pt x="0" y="24"/>
                  <a:pt x="1" y="24"/>
                </a:cubicBezTo>
                <a:cubicBezTo>
                  <a:pt x="17" y="7"/>
                  <a:pt x="17" y="7"/>
                  <a:pt x="17" y="7"/>
                </a:cubicBezTo>
                <a:cubicBezTo>
                  <a:pt x="18" y="7"/>
                  <a:pt x="19" y="7"/>
                  <a:pt x="19" y="7"/>
                </a:cubicBezTo>
                <a:cubicBezTo>
                  <a:pt x="21" y="9"/>
                  <a:pt x="21" y="9"/>
                  <a:pt x="21" y="9"/>
                </a:cubicBezTo>
                <a:cubicBezTo>
                  <a:pt x="21" y="9"/>
                  <a:pt x="21" y="10"/>
                  <a:pt x="21" y="11"/>
                </a:cubicBezTo>
                <a:cubicBezTo>
                  <a:pt x="7" y="25"/>
                  <a:pt x="7" y="25"/>
                  <a:pt x="7" y="25"/>
                </a:cubicBezTo>
                <a:cubicBezTo>
                  <a:pt x="21" y="39"/>
                  <a:pt x="21" y="39"/>
                  <a:pt x="21" y="39"/>
                </a:cubicBezTo>
                <a:cubicBezTo>
                  <a:pt x="21" y="39"/>
                  <a:pt x="21" y="40"/>
                  <a:pt x="21" y="40"/>
                </a:cubicBezTo>
                <a:lnTo>
                  <a:pt x="19" y="42"/>
                </a:lnTo>
                <a:close/>
                <a:moveTo>
                  <a:pt x="29" y="48"/>
                </a:moveTo>
                <a:cubicBezTo>
                  <a:pt x="28" y="49"/>
                  <a:pt x="28" y="49"/>
                  <a:pt x="27" y="49"/>
                </a:cubicBezTo>
                <a:cubicBezTo>
                  <a:pt x="25" y="48"/>
                  <a:pt x="25" y="48"/>
                  <a:pt x="25" y="48"/>
                </a:cubicBezTo>
                <a:cubicBezTo>
                  <a:pt x="24" y="48"/>
                  <a:pt x="24" y="48"/>
                  <a:pt x="24" y="47"/>
                </a:cubicBezTo>
                <a:cubicBezTo>
                  <a:pt x="38" y="1"/>
                  <a:pt x="38" y="1"/>
                  <a:pt x="38" y="1"/>
                </a:cubicBezTo>
                <a:cubicBezTo>
                  <a:pt x="38" y="0"/>
                  <a:pt x="38" y="0"/>
                  <a:pt x="39" y="0"/>
                </a:cubicBezTo>
                <a:cubicBezTo>
                  <a:pt x="41" y="1"/>
                  <a:pt x="41" y="1"/>
                  <a:pt x="41" y="1"/>
                </a:cubicBezTo>
                <a:cubicBezTo>
                  <a:pt x="42" y="1"/>
                  <a:pt x="42" y="2"/>
                  <a:pt x="42" y="2"/>
                </a:cubicBezTo>
                <a:lnTo>
                  <a:pt x="29" y="48"/>
                </a:lnTo>
                <a:close/>
                <a:moveTo>
                  <a:pt x="49" y="42"/>
                </a:moveTo>
                <a:cubicBezTo>
                  <a:pt x="48" y="43"/>
                  <a:pt x="48" y="43"/>
                  <a:pt x="47" y="42"/>
                </a:cubicBezTo>
                <a:cubicBezTo>
                  <a:pt x="45" y="40"/>
                  <a:pt x="45" y="40"/>
                  <a:pt x="45" y="40"/>
                </a:cubicBezTo>
                <a:cubicBezTo>
                  <a:pt x="45" y="40"/>
                  <a:pt x="45" y="39"/>
                  <a:pt x="45" y="39"/>
                </a:cubicBezTo>
                <a:cubicBezTo>
                  <a:pt x="59" y="25"/>
                  <a:pt x="59" y="25"/>
                  <a:pt x="59" y="25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0"/>
                  <a:pt x="45" y="9"/>
                  <a:pt x="45" y="9"/>
                </a:cubicBezTo>
                <a:cubicBezTo>
                  <a:pt x="47" y="7"/>
                  <a:pt x="47" y="7"/>
                  <a:pt x="47" y="7"/>
                </a:cubicBezTo>
                <a:cubicBezTo>
                  <a:pt x="48" y="7"/>
                  <a:pt x="48" y="7"/>
                  <a:pt x="49" y="7"/>
                </a:cubicBezTo>
                <a:cubicBezTo>
                  <a:pt x="65" y="24"/>
                  <a:pt x="65" y="24"/>
                  <a:pt x="65" y="24"/>
                </a:cubicBezTo>
                <a:cubicBezTo>
                  <a:pt x="66" y="24"/>
                  <a:pt x="66" y="25"/>
                  <a:pt x="65" y="25"/>
                </a:cubicBezTo>
                <a:lnTo>
                  <a:pt x="49" y="4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/>
          </a:p>
        </p:txBody>
      </p:sp>
      <p:sp>
        <p:nvSpPr>
          <p:cNvPr id="32" name="Freeform 105"/>
          <p:cNvSpPr>
            <a:spLocks noEditPoints="1"/>
          </p:cNvSpPr>
          <p:nvPr/>
        </p:nvSpPr>
        <p:spPr bwMode="auto">
          <a:xfrm>
            <a:off x="2895729" y="3039979"/>
            <a:ext cx="430086" cy="423853"/>
          </a:xfrm>
          <a:custGeom>
            <a:avLst/>
            <a:gdLst/>
            <a:ahLst/>
            <a:cxnLst>
              <a:cxn ang="0">
                <a:pos x="59" y="63"/>
              </a:cxn>
              <a:cxn ang="0">
                <a:pos x="55" y="61"/>
              </a:cxn>
              <a:cxn ang="0">
                <a:pos x="42" y="48"/>
              </a:cxn>
              <a:cxn ang="0">
                <a:pos x="27" y="53"/>
              </a:cxn>
              <a:cxn ang="0">
                <a:pos x="0" y="26"/>
              </a:cxn>
              <a:cxn ang="0">
                <a:pos x="27" y="0"/>
              </a:cxn>
              <a:cxn ang="0">
                <a:pos x="54" y="26"/>
              </a:cxn>
              <a:cxn ang="0">
                <a:pos x="49" y="41"/>
              </a:cxn>
              <a:cxn ang="0">
                <a:pos x="62" y="54"/>
              </a:cxn>
              <a:cxn ang="0">
                <a:pos x="64" y="58"/>
              </a:cxn>
              <a:cxn ang="0">
                <a:pos x="59" y="63"/>
              </a:cxn>
              <a:cxn ang="0">
                <a:pos x="27" y="9"/>
              </a:cxn>
              <a:cxn ang="0">
                <a:pos x="10" y="26"/>
              </a:cxn>
              <a:cxn ang="0">
                <a:pos x="27" y="43"/>
              </a:cxn>
              <a:cxn ang="0">
                <a:pos x="44" y="26"/>
              </a:cxn>
              <a:cxn ang="0">
                <a:pos x="27" y="9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3" name="Freeform 34"/>
          <p:cNvSpPr>
            <a:spLocks noEditPoints="1"/>
          </p:cNvSpPr>
          <p:nvPr/>
        </p:nvSpPr>
        <p:spPr bwMode="auto">
          <a:xfrm>
            <a:off x="6685876" y="3066103"/>
            <a:ext cx="371605" cy="37160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8"/>
              </a:cxn>
              <a:cxn ang="0">
                <a:pos x="27" y="0"/>
              </a:cxn>
              <a:cxn ang="0">
                <a:pos x="55" y="28"/>
              </a:cxn>
              <a:cxn ang="0">
                <a:pos x="27" y="55"/>
              </a:cxn>
              <a:cxn ang="0">
                <a:pos x="27" y="5"/>
              </a:cxn>
              <a:cxn ang="0">
                <a:pos x="4" y="28"/>
              </a:cxn>
              <a:cxn ang="0">
                <a:pos x="27" y="51"/>
              </a:cxn>
              <a:cxn ang="0">
                <a:pos x="50" y="28"/>
              </a:cxn>
              <a:cxn ang="0">
                <a:pos x="27" y="5"/>
              </a:cxn>
              <a:cxn ang="0">
                <a:pos x="27" y="46"/>
              </a:cxn>
              <a:cxn ang="0">
                <a:pos x="9" y="28"/>
              </a:cxn>
              <a:cxn ang="0">
                <a:pos x="27" y="9"/>
              </a:cxn>
              <a:cxn ang="0">
                <a:pos x="45" y="28"/>
              </a:cxn>
              <a:cxn ang="0">
                <a:pos x="27" y="46"/>
              </a:cxn>
              <a:cxn ang="0">
                <a:pos x="27" y="14"/>
              </a:cxn>
              <a:cxn ang="0">
                <a:pos x="13" y="28"/>
              </a:cxn>
              <a:cxn ang="0">
                <a:pos x="27" y="41"/>
              </a:cxn>
              <a:cxn ang="0">
                <a:pos x="41" y="28"/>
              </a:cxn>
              <a:cxn ang="0">
                <a:pos x="27" y="14"/>
              </a:cxn>
              <a:cxn ang="0">
                <a:pos x="27" y="37"/>
              </a:cxn>
              <a:cxn ang="0">
                <a:pos x="18" y="28"/>
              </a:cxn>
              <a:cxn ang="0">
                <a:pos x="27" y="19"/>
              </a:cxn>
              <a:cxn ang="0">
                <a:pos x="36" y="28"/>
              </a:cxn>
              <a:cxn ang="0">
                <a:pos x="27" y="37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3"/>
                  <a:pt x="0" y="28"/>
                </a:cubicBezTo>
                <a:cubicBezTo>
                  <a:pt x="0" y="13"/>
                  <a:pt x="12" y="0"/>
                  <a:pt x="27" y="0"/>
                </a:cubicBezTo>
                <a:cubicBezTo>
                  <a:pt x="42" y="0"/>
                  <a:pt x="55" y="13"/>
                  <a:pt x="55" y="28"/>
                </a:cubicBezTo>
                <a:cubicBezTo>
                  <a:pt x="55" y="43"/>
                  <a:pt x="42" y="55"/>
                  <a:pt x="27" y="55"/>
                </a:cubicBezTo>
                <a:close/>
                <a:moveTo>
                  <a:pt x="27" y="5"/>
                </a:moveTo>
                <a:cubicBezTo>
                  <a:pt x="15" y="5"/>
                  <a:pt x="4" y="15"/>
                  <a:pt x="4" y="28"/>
                </a:cubicBezTo>
                <a:cubicBezTo>
                  <a:pt x="4" y="40"/>
                  <a:pt x="15" y="51"/>
                  <a:pt x="27" y="51"/>
                </a:cubicBezTo>
                <a:cubicBezTo>
                  <a:pt x="40" y="51"/>
                  <a:pt x="50" y="40"/>
                  <a:pt x="50" y="28"/>
                </a:cubicBezTo>
                <a:cubicBezTo>
                  <a:pt x="50" y="15"/>
                  <a:pt x="40" y="5"/>
                  <a:pt x="27" y="5"/>
                </a:cubicBezTo>
                <a:close/>
                <a:moveTo>
                  <a:pt x="27" y="46"/>
                </a:moveTo>
                <a:cubicBezTo>
                  <a:pt x="17" y="46"/>
                  <a:pt x="9" y="38"/>
                  <a:pt x="9" y="28"/>
                </a:cubicBezTo>
                <a:cubicBezTo>
                  <a:pt x="9" y="18"/>
                  <a:pt x="17" y="9"/>
                  <a:pt x="27" y="9"/>
                </a:cubicBezTo>
                <a:cubicBezTo>
                  <a:pt x="37" y="9"/>
                  <a:pt x="45" y="18"/>
                  <a:pt x="45" y="28"/>
                </a:cubicBezTo>
                <a:cubicBezTo>
                  <a:pt x="45" y="38"/>
                  <a:pt x="37" y="46"/>
                  <a:pt x="27" y="46"/>
                </a:cubicBezTo>
                <a:close/>
                <a:moveTo>
                  <a:pt x="27" y="14"/>
                </a:moveTo>
                <a:cubicBezTo>
                  <a:pt x="20" y="14"/>
                  <a:pt x="13" y="20"/>
                  <a:pt x="13" y="28"/>
                </a:cubicBezTo>
                <a:cubicBezTo>
                  <a:pt x="13" y="35"/>
                  <a:pt x="20" y="41"/>
                  <a:pt x="27" y="41"/>
                </a:cubicBezTo>
                <a:cubicBezTo>
                  <a:pt x="35" y="41"/>
                  <a:pt x="41" y="35"/>
                  <a:pt x="41" y="28"/>
                </a:cubicBezTo>
                <a:cubicBezTo>
                  <a:pt x="41" y="20"/>
                  <a:pt x="35" y="14"/>
                  <a:pt x="27" y="14"/>
                </a:cubicBezTo>
                <a:close/>
                <a:moveTo>
                  <a:pt x="27" y="37"/>
                </a:moveTo>
                <a:cubicBezTo>
                  <a:pt x="22" y="37"/>
                  <a:pt x="18" y="33"/>
                  <a:pt x="18" y="28"/>
                </a:cubicBezTo>
                <a:cubicBezTo>
                  <a:pt x="18" y="23"/>
                  <a:pt x="22" y="19"/>
                  <a:pt x="27" y="19"/>
                </a:cubicBezTo>
                <a:cubicBezTo>
                  <a:pt x="32" y="19"/>
                  <a:pt x="36" y="23"/>
                  <a:pt x="36" y="28"/>
                </a:cubicBezTo>
                <a:cubicBezTo>
                  <a:pt x="36" y="33"/>
                  <a:pt x="32" y="37"/>
                  <a:pt x="27" y="3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/>
          </a:p>
        </p:txBody>
      </p:sp>
      <p:sp>
        <p:nvSpPr>
          <p:cNvPr id="34" name="Text Placeholder 3"/>
          <p:cNvSpPr txBox="1"/>
          <p:nvPr/>
        </p:nvSpPr>
        <p:spPr>
          <a:xfrm>
            <a:off x="2550401" y="3530033"/>
            <a:ext cx="1120741" cy="38041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z="1465" b="1" dirty="0">
                <a:solidFill>
                  <a:schemeClr val="bg1"/>
                </a:solidFill>
              </a:rPr>
              <a:t>Title Goes</a:t>
            </a:r>
            <a:endParaRPr lang="en-US" sz="1465" b="1" dirty="0">
              <a:solidFill>
                <a:schemeClr val="bg1"/>
              </a:solidFill>
            </a:endParaRPr>
          </a:p>
          <a:p>
            <a:r>
              <a:rPr lang="en-US" sz="1465" b="1" dirty="0">
                <a:solidFill>
                  <a:schemeClr val="bg1"/>
                </a:solidFill>
              </a:rPr>
              <a:t>Here</a:t>
            </a:r>
            <a:endParaRPr lang="en-US" sz="1335" dirty="0">
              <a:solidFill>
                <a:schemeClr val="bg1"/>
              </a:solidFill>
            </a:endParaRPr>
          </a:p>
        </p:txBody>
      </p:sp>
      <p:sp>
        <p:nvSpPr>
          <p:cNvPr id="35" name="Text Placeholder 3"/>
          <p:cNvSpPr txBox="1"/>
          <p:nvPr/>
        </p:nvSpPr>
        <p:spPr>
          <a:xfrm>
            <a:off x="4415359" y="3530033"/>
            <a:ext cx="1120741" cy="38041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z="1465" b="1" dirty="0">
                <a:solidFill>
                  <a:schemeClr val="bg1"/>
                </a:solidFill>
              </a:rPr>
              <a:t>Title Goes</a:t>
            </a:r>
            <a:endParaRPr lang="en-US" sz="1465" b="1" dirty="0">
              <a:solidFill>
                <a:schemeClr val="bg1"/>
              </a:solidFill>
            </a:endParaRPr>
          </a:p>
          <a:p>
            <a:r>
              <a:rPr lang="en-US" sz="1465" b="1" dirty="0">
                <a:solidFill>
                  <a:schemeClr val="bg1"/>
                </a:solidFill>
              </a:rPr>
              <a:t>Here</a:t>
            </a:r>
            <a:endParaRPr lang="en-US" sz="1335" dirty="0">
              <a:solidFill>
                <a:schemeClr val="bg1"/>
              </a:solidFill>
            </a:endParaRPr>
          </a:p>
        </p:txBody>
      </p:sp>
      <p:sp>
        <p:nvSpPr>
          <p:cNvPr id="36" name="Text Placeholder 3"/>
          <p:cNvSpPr txBox="1"/>
          <p:nvPr/>
        </p:nvSpPr>
        <p:spPr>
          <a:xfrm>
            <a:off x="6311309" y="3530033"/>
            <a:ext cx="1120741" cy="38041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z="1465" b="1" dirty="0">
                <a:solidFill>
                  <a:schemeClr val="bg1"/>
                </a:solidFill>
              </a:rPr>
              <a:t>Title Goes</a:t>
            </a:r>
            <a:endParaRPr lang="en-US" sz="1465" b="1" dirty="0">
              <a:solidFill>
                <a:schemeClr val="bg1"/>
              </a:solidFill>
            </a:endParaRPr>
          </a:p>
          <a:p>
            <a:r>
              <a:rPr lang="en-US" sz="1465" b="1" dirty="0">
                <a:solidFill>
                  <a:schemeClr val="bg1"/>
                </a:solidFill>
              </a:rPr>
              <a:t>Here</a:t>
            </a:r>
            <a:endParaRPr lang="en-US" sz="1335" dirty="0">
              <a:solidFill>
                <a:schemeClr val="bg1"/>
              </a:solidFill>
            </a:endParaRPr>
          </a:p>
        </p:txBody>
      </p:sp>
      <p:sp>
        <p:nvSpPr>
          <p:cNvPr id="37" name="Text Placeholder 3"/>
          <p:cNvSpPr txBox="1"/>
          <p:nvPr/>
        </p:nvSpPr>
        <p:spPr>
          <a:xfrm>
            <a:off x="8225423" y="3530033"/>
            <a:ext cx="1120741" cy="38041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z="1465" b="1" dirty="0">
                <a:solidFill>
                  <a:schemeClr val="bg1"/>
                </a:solidFill>
              </a:rPr>
              <a:t>Title Goes</a:t>
            </a:r>
            <a:endParaRPr lang="en-US" sz="1465" b="1" dirty="0">
              <a:solidFill>
                <a:schemeClr val="bg1"/>
              </a:solidFill>
            </a:endParaRPr>
          </a:p>
          <a:p>
            <a:r>
              <a:rPr lang="en-US" sz="1465" b="1" dirty="0">
                <a:solidFill>
                  <a:schemeClr val="bg1"/>
                </a:solidFill>
              </a:rPr>
              <a:t>Here</a:t>
            </a:r>
            <a:endParaRPr lang="en-US" sz="1335" dirty="0">
              <a:solidFill>
                <a:schemeClr val="bg1"/>
              </a:solidFill>
            </a:endParaRPr>
          </a:p>
        </p:txBody>
      </p:sp>
      <p:cxnSp>
        <p:nvCxnSpPr>
          <p:cNvPr id="38" name="Straight Connector 52"/>
          <p:cNvCxnSpPr/>
          <p:nvPr/>
        </p:nvCxnSpPr>
        <p:spPr>
          <a:xfrm rot="5400000" flipH="1" flipV="1">
            <a:off x="2801479" y="4637027"/>
            <a:ext cx="599174" cy="208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61"/>
          <p:cNvCxnSpPr/>
          <p:nvPr/>
        </p:nvCxnSpPr>
        <p:spPr>
          <a:xfrm rot="5400000" flipH="1" flipV="1">
            <a:off x="4696388" y="4637027"/>
            <a:ext cx="599174" cy="208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62"/>
          <p:cNvCxnSpPr/>
          <p:nvPr/>
        </p:nvCxnSpPr>
        <p:spPr>
          <a:xfrm rot="5400000" flipH="1" flipV="1">
            <a:off x="6591298" y="4637028"/>
            <a:ext cx="599174" cy="208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63"/>
          <p:cNvCxnSpPr/>
          <p:nvPr/>
        </p:nvCxnSpPr>
        <p:spPr>
          <a:xfrm rot="5400000" flipH="1" flipV="1">
            <a:off x="8486208" y="4637028"/>
            <a:ext cx="599174" cy="208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1250912" y="5043815"/>
            <a:ext cx="2801722" cy="1135358"/>
            <a:chOff x="1626835" y="2349127"/>
            <a:chExt cx="2492110" cy="1009892"/>
          </a:xfrm>
        </p:grpSpPr>
        <p:sp>
          <p:nvSpPr>
            <p:cNvPr id="43" name="文本框 42"/>
            <p:cNvSpPr txBox="1"/>
            <p:nvPr/>
          </p:nvSpPr>
          <p:spPr>
            <a:xfrm>
              <a:off x="1806000" y="2349127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626835" y="2687681"/>
              <a:ext cx="2492110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3671142" y="5076259"/>
            <a:ext cx="2801722" cy="1135358"/>
            <a:chOff x="1626835" y="2349127"/>
            <a:chExt cx="2492110" cy="1009892"/>
          </a:xfrm>
        </p:grpSpPr>
        <p:sp>
          <p:nvSpPr>
            <p:cNvPr id="46" name="文本框 45"/>
            <p:cNvSpPr txBox="1"/>
            <p:nvPr/>
          </p:nvSpPr>
          <p:spPr>
            <a:xfrm>
              <a:off x="1806000" y="2349127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626835" y="2687681"/>
              <a:ext cx="2492110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6053124" y="5099571"/>
            <a:ext cx="2801722" cy="1135358"/>
            <a:chOff x="1626835" y="2349127"/>
            <a:chExt cx="2492110" cy="1009892"/>
          </a:xfrm>
        </p:grpSpPr>
        <p:sp>
          <p:nvSpPr>
            <p:cNvPr id="49" name="文本框 48"/>
            <p:cNvSpPr txBox="1"/>
            <p:nvPr/>
          </p:nvSpPr>
          <p:spPr>
            <a:xfrm>
              <a:off x="1806000" y="2349127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626835" y="2687681"/>
              <a:ext cx="2492110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8473354" y="5132015"/>
            <a:ext cx="2801722" cy="1135358"/>
            <a:chOff x="1626835" y="2349127"/>
            <a:chExt cx="2492110" cy="1009892"/>
          </a:xfrm>
        </p:grpSpPr>
        <p:sp>
          <p:nvSpPr>
            <p:cNvPr id="52" name="文本框 51"/>
            <p:cNvSpPr txBox="1"/>
            <p:nvPr/>
          </p:nvSpPr>
          <p:spPr>
            <a:xfrm>
              <a:off x="1806000" y="2349127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626835" y="2687681"/>
              <a:ext cx="2492110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3508509" y="292678"/>
            <a:ext cx="5238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984999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Please enter title content</a:t>
            </a:r>
            <a:endParaRPr lang="zh-CN" altLang="en-US" sz="3600" b="1" dirty="0">
              <a:solidFill>
                <a:srgbClr val="984999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030"/>
          <a:stretch>
            <a:fillRect/>
          </a:stretch>
        </p:blipFill>
        <p:spPr>
          <a:xfrm rot="5400000">
            <a:off x="4561609" y="-4561609"/>
            <a:ext cx="1163782" cy="10287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6" r="82828" b="78393"/>
          <a:stretch>
            <a:fillRect/>
          </a:stretch>
        </p:blipFill>
        <p:spPr>
          <a:xfrm rot="5400000">
            <a:off x="10652230" y="-340668"/>
            <a:ext cx="1177635" cy="1858974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1143969" y="272334"/>
            <a:ext cx="704111" cy="690148"/>
            <a:chOff x="0" y="0"/>
            <a:chExt cx="1405834" cy="137795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2" t="85607" r="79965" b="662"/>
            <a:stretch>
              <a:fillRect/>
            </a:stretch>
          </p:blipFill>
          <p:spPr>
            <a:xfrm rot="5400000">
              <a:off x="71745" y="-53684"/>
              <a:ext cx="1280405" cy="1387773"/>
            </a:xfrm>
            <a:custGeom>
              <a:avLst/>
              <a:gdLst>
                <a:gd name="connsiteX0" fmla="*/ 0 w 1280405"/>
                <a:gd name="connsiteY0" fmla="*/ 1387773 h 1387773"/>
                <a:gd name="connsiteX1" fmla="*/ 0 w 1280405"/>
                <a:gd name="connsiteY1" fmla="*/ 200696 h 1387773"/>
                <a:gd name="connsiteX2" fmla="*/ 622205 w 1280405"/>
                <a:gd name="connsiteY2" fmla="*/ 200696 h 1387773"/>
                <a:gd name="connsiteX3" fmla="*/ 622205 w 1280405"/>
                <a:gd name="connsiteY3" fmla="*/ 0 h 1387773"/>
                <a:gd name="connsiteX4" fmla="*/ 1280405 w 1280405"/>
                <a:gd name="connsiteY4" fmla="*/ 0 h 1387773"/>
                <a:gd name="connsiteX5" fmla="*/ 1280405 w 1280405"/>
                <a:gd name="connsiteY5" fmla="*/ 718569 h 1387773"/>
                <a:gd name="connsiteX6" fmla="*/ 1036586 w 1280405"/>
                <a:gd name="connsiteY6" fmla="*/ 718569 h 1387773"/>
                <a:gd name="connsiteX7" fmla="*/ 1036586 w 1280405"/>
                <a:gd name="connsiteY7" fmla="*/ 1209924 h 1387773"/>
                <a:gd name="connsiteX8" fmla="*/ 1280405 w 1280405"/>
                <a:gd name="connsiteY8" fmla="*/ 1209924 h 1387773"/>
                <a:gd name="connsiteX9" fmla="*/ 1280405 w 1280405"/>
                <a:gd name="connsiteY9" fmla="*/ 1387773 h 1387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0405" h="1387773">
                  <a:moveTo>
                    <a:pt x="0" y="1387773"/>
                  </a:moveTo>
                  <a:lnTo>
                    <a:pt x="0" y="200696"/>
                  </a:lnTo>
                  <a:lnTo>
                    <a:pt x="622205" y="200696"/>
                  </a:lnTo>
                  <a:lnTo>
                    <a:pt x="622205" y="0"/>
                  </a:lnTo>
                  <a:lnTo>
                    <a:pt x="1280405" y="0"/>
                  </a:lnTo>
                  <a:lnTo>
                    <a:pt x="1280405" y="718569"/>
                  </a:lnTo>
                  <a:lnTo>
                    <a:pt x="1036586" y="718569"/>
                  </a:lnTo>
                  <a:lnTo>
                    <a:pt x="1036586" y="1209924"/>
                  </a:lnTo>
                  <a:lnTo>
                    <a:pt x="1280405" y="1209924"/>
                  </a:lnTo>
                  <a:lnTo>
                    <a:pt x="1280405" y="1387773"/>
                  </a:lnTo>
                  <a:close/>
                </a:path>
              </a:pathLst>
            </a:cu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7096" r="81334"/>
            <a:stretch>
              <a:fillRect/>
            </a:stretch>
          </p:blipFill>
          <p:spPr>
            <a:xfrm rot="5400000">
              <a:off x="23255" y="97005"/>
              <a:ext cx="1257696" cy="1304206"/>
            </a:xfrm>
            <a:custGeom>
              <a:avLst/>
              <a:gdLst>
                <a:gd name="connsiteX0" fmla="*/ 0 w 853430"/>
                <a:gd name="connsiteY0" fmla="*/ 0 h 884990"/>
                <a:gd name="connsiteX1" fmla="*/ 853430 w 853430"/>
                <a:gd name="connsiteY1" fmla="*/ 0 h 884990"/>
                <a:gd name="connsiteX2" fmla="*/ 853430 w 853430"/>
                <a:gd name="connsiteY2" fmla="*/ 884990 h 884990"/>
                <a:gd name="connsiteX3" fmla="*/ 0 w 853430"/>
                <a:gd name="connsiteY3" fmla="*/ 884990 h 884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3430" h="884990">
                  <a:moveTo>
                    <a:pt x="0" y="0"/>
                  </a:moveTo>
                  <a:lnTo>
                    <a:pt x="853430" y="0"/>
                  </a:lnTo>
                  <a:lnTo>
                    <a:pt x="853430" y="884990"/>
                  </a:lnTo>
                  <a:lnTo>
                    <a:pt x="0" y="884990"/>
                  </a:lnTo>
                  <a:close/>
                </a:path>
              </a:pathLst>
            </a:custGeom>
          </p:spPr>
        </p:pic>
      </p:grpSp>
      <p:grpSp>
        <p:nvGrpSpPr>
          <p:cNvPr id="8" name="组合 7"/>
          <p:cNvGrpSpPr/>
          <p:nvPr/>
        </p:nvGrpSpPr>
        <p:grpSpPr>
          <a:xfrm>
            <a:off x="872133" y="22957"/>
            <a:ext cx="1176265" cy="1153142"/>
            <a:chOff x="8076289" y="4451560"/>
            <a:chExt cx="1080620" cy="1059378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631" t="3192" r="8799" b="82256"/>
            <a:stretch>
              <a:fillRect/>
            </a:stretch>
          </p:blipFill>
          <p:spPr>
            <a:xfrm rot="5400000">
              <a:off x="8127909" y="4399940"/>
              <a:ext cx="894735" cy="997976"/>
            </a:xfrm>
            <a:custGeom>
              <a:avLst/>
              <a:gdLst>
                <a:gd name="connsiteX0" fmla="*/ 678909 w 894735"/>
                <a:gd name="connsiteY0" fmla="*/ 0 h 997976"/>
                <a:gd name="connsiteX1" fmla="*/ 894735 w 894735"/>
                <a:gd name="connsiteY1" fmla="*/ 0 h 997976"/>
                <a:gd name="connsiteX2" fmla="*/ 894735 w 894735"/>
                <a:gd name="connsiteY2" fmla="*/ 776548 h 997976"/>
                <a:gd name="connsiteX3" fmla="*/ 449737 w 894735"/>
                <a:gd name="connsiteY3" fmla="*/ 776548 h 997976"/>
                <a:gd name="connsiteX4" fmla="*/ 449737 w 894735"/>
                <a:gd name="connsiteY4" fmla="*/ 997976 h 997976"/>
                <a:gd name="connsiteX5" fmla="*/ 0 w 894735"/>
                <a:gd name="connsiteY5" fmla="*/ 997976 h 997976"/>
                <a:gd name="connsiteX6" fmla="*/ 0 w 894735"/>
                <a:gd name="connsiteY6" fmla="*/ 130421 h 997976"/>
                <a:gd name="connsiteX7" fmla="*/ 678909 w 894735"/>
                <a:gd name="connsiteY7" fmla="*/ 130421 h 997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4735" h="997976">
                  <a:moveTo>
                    <a:pt x="678909" y="0"/>
                  </a:moveTo>
                  <a:lnTo>
                    <a:pt x="894735" y="0"/>
                  </a:lnTo>
                  <a:lnTo>
                    <a:pt x="894735" y="776548"/>
                  </a:lnTo>
                  <a:lnTo>
                    <a:pt x="449737" y="776548"/>
                  </a:lnTo>
                  <a:lnTo>
                    <a:pt x="449737" y="997976"/>
                  </a:lnTo>
                  <a:lnTo>
                    <a:pt x="0" y="997976"/>
                  </a:lnTo>
                  <a:lnTo>
                    <a:pt x="0" y="130421"/>
                  </a:lnTo>
                  <a:lnTo>
                    <a:pt x="678909" y="130421"/>
                  </a:lnTo>
                  <a:close/>
                </a:path>
              </a:pathLst>
            </a:cu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899" t="1610" r="2531" b="83838"/>
            <a:stretch>
              <a:fillRect/>
            </a:stretch>
          </p:blipFill>
          <p:spPr>
            <a:xfrm rot="5400000">
              <a:off x="8210553" y="4564582"/>
              <a:ext cx="894735" cy="997977"/>
            </a:xfrm>
            <a:custGeom>
              <a:avLst/>
              <a:gdLst>
                <a:gd name="connsiteX0" fmla="*/ 0 w 894735"/>
                <a:gd name="connsiteY0" fmla="*/ 997977 h 997977"/>
                <a:gd name="connsiteX1" fmla="*/ 0 w 894735"/>
                <a:gd name="connsiteY1" fmla="*/ 3 h 997977"/>
                <a:gd name="connsiteX2" fmla="*/ 474581 w 894735"/>
                <a:gd name="connsiteY2" fmla="*/ 3 h 997977"/>
                <a:gd name="connsiteX3" fmla="*/ 474581 w 894735"/>
                <a:gd name="connsiteY3" fmla="*/ 0 h 997977"/>
                <a:gd name="connsiteX4" fmla="*/ 894735 w 894735"/>
                <a:gd name="connsiteY4" fmla="*/ 0 h 997977"/>
                <a:gd name="connsiteX5" fmla="*/ 894735 w 894735"/>
                <a:gd name="connsiteY5" fmla="*/ 514285 h 997977"/>
                <a:gd name="connsiteX6" fmla="*/ 700664 w 894735"/>
                <a:gd name="connsiteY6" fmla="*/ 348264 h 997977"/>
                <a:gd name="connsiteX7" fmla="*/ 144856 w 894735"/>
                <a:gd name="connsiteY7" fmla="*/ 997977 h 997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4735" h="997977">
                  <a:moveTo>
                    <a:pt x="0" y="997977"/>
                  </a:moveTo>
                  <a:lnTo>
                    <a:pt x="0" y="3"/>
                  </a:lnTo>
                  <a:lnTo>
                    <a:pt x="474581" y="3"/>
                  </a:lnTo>
                  <a:lnTo>
                    <a:pt x="474581" y="0"/>
                  </a:lnTo>
                  <a:lnTo>
                    <a:pt x="894735" y="0"/>
                  </a:lnTo>
                  <a:lnTo>
                    <a:pt x="894735" y="514285"/>
                  </a:lnTo>
                  <a:lnTo>
                    <a:pt x="700664" y="348264"/>
                  </a:lnTo>
                  <a:lnTo>
                    <a:pt x="144856" y="997977"/>
                  </a:lnTo>
                  <a:close/>
                </a:path>
              </a:pathLst>
            </a:custGeom>
          </p:spPr>
        </p:pic>
      </p:grpSp>
      <p:grpSp>
        <p:nvGrpSpPr>
          <p:cNvPr id="11" name="组合 10"/>
          <p:cNvGrpSpPr/>
          <p:nvPr/>
        </p:nvGrpSpPr>
        <p:grpSpPr>
          <a:xfrm>
            <a:off x="9694780" y="69075"/>
            <a:ext cx="1223379" cy="1129981"/>
            <a:chOff x="3246495" y="2116807"/>
            <a:chExt cx="623026" cy="575462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65" t="79568" r="69113" b="11830"/>
            <a:stretch>
              <a:fillRect/>
            </a:stretch>
          </p:blipFill>
          <p:spPr>
            <a:xfrm rot="5400000">
              <a:off x="3305488" y="2057814"/>
              <a:ext cx="471949" cy="589936"/>
            </a:xfrm>
            <a:custGeom>
              <a:avLst/>
              <a:gdLst>
                <a:gd name="connsiteX0" fmla="*/ 0 w 471949"/>
                <a:gd name="connsiteY0" fmla="*/ 0 h 589936"/>
                <a:gd name="connsiteX1" fmla="*/ 471949 w 471949"/>
                <a:gd name="connsiteY1" fmla="*/ 0 h 589936"/>
                <a:gd name="connsiteX2" fmla="*/ 471949 w 471949"/>
                <a:gd name="connsiteY2" fmla="*/ 589936 h 589936"/>
                <a:gd name="connsiteX3" fmla="*/ 0 w 471949"/>
                <a:gd name="connsiteY3" fmla="*/ 589936 h 58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1949" h="589936">
                  <a:moveTo>
                    <a:pt x="0" y="0"/>
                  </a:moveTo>
                  <a:lnTo>
                    <a:pt x="471949" y="0"/>
                  </a:lnTo>
                  <a:lnTo>
                    <a:pt x="471949" y="589936"/>
                  </a:lnTo>
                  <a:lnTo>
                    <a:pt x="0" y="589936"/>
                  </a:lnTo>
                  <a:close/>
                </a:path>
              </a:pathLst>
            </a:cu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12" t="79569" r="69665" b="11829"/>
            <a:stretch>
              <a:fillRect/>
            </a:stretch>
          </p:blipFill>
          <p:spPr>
            <a:xfrm rot="5400000">
              <a:off x="3338578" y="2161327"/>
              <a:ext cx="471949" cy="589936"/>
            </a:xfrm>
            <a:custGeom>
              <a:avLst/>
              <a:gdLst>
                <a:gd name="connsiteX0" fmla="*/ 0 w 471949"/>
                <a:gd name="connsiteY0" fmla="*/ 0 h 589936"/>
                <a:gd name="connsiteX1" fmla="*/ 471949 w 471949"/>
                <a:gd name="connsiteY1" fmla="*/ 0 h 589936"/>
                <a:gd name="connsiteX2" fmla="*/ 471949 w 471949"/>
                <a:gd name="connsiteY2" fmla="*/ 589936 h 589936"/>
                <a:gd name="connsiteX3" fmla="*/ 0 w 471949"/>
                <a:gd name="connsiteY3" fmla="*/ 589936 h 58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1949" h="589936">
                  <a:moveTo>
                    <a:pt x="0" y="0"/>
                  </a:moveTo>
                  <a:lnTo>
                    <a:pt x="471949" y="0"/>
                  </a:lnTo>
                  <a:lnTo>
                    <a:pt x="471949" y="589936"/>
                  </a:lnTo>
                  <a:lnTo>
                    <a:pt x="0" y="589936"/>
                  </a:lnTo>
                  <a:close/>
                </a:path>
              </a:pathLst>
            </a:custGeom>
          </p:spPr>
        </p:pic>
      </p:grpSp>
      <p:grpSp>
        <p:nvGrpSpPr>
          <p:cNvPr id="14" name="组合 13"/>
          <p:cNvGrpSpPr/>
          <p:nvPr/>
        </p:nvGrpSpPr>
        <p:grpSpPr>
          <a:xfrm>
            <a:off x="151204" y="297362"/>
            <a:ext cx="790906" cy="866420"/>
            <a:chOff x="7117805" y="2260861"/>
            <a:chExt cx="1579129" cy="1729902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126" t="43786" r="1837" b="42955"/>
            <a:stretch>
              <a:fillRect/>
            </a:stretch>
          </p:blipFill>
          <p:spPr>
            <a:xfrm rot="5400000">
              <a:off x="7247526" y="2131140"/>
              <a:ext cx="1080550" cy="1339992"/>
            </a:xfrm>
            <a:custGeom>
              <a:avLst/>
              <a:gdLst>
                <a:gd name="connsiteX0" fmla="*/ 0 w 1080550"/>
                <a:gd name="connsiteY0" fmla="*/ 1339992 h 1339992"/>
                <a:gd name="connsiteX1" fmla="*/ 0 w 1080550"/>
                <a:gd name="connsiteY1" fmla="*/ 0 h 1339992"/>
                <a:gd name="connsiteX2" fmla="*/ 1080550 w 1080550"/>
                <a:gd name="connsiteY2" fmla="*/ 1004909 h 1339992"/>
                <a:gd name="connsiteX3" fmla="*/ 1080550 w 1080550"/>
                <a:gd name="connsiteY3" fmla="*/ 1339992 h 1339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0550" h="1339992">
                  <a:moveTo>
                    <a:pt x="0" y="1339992"/>
                  </a:moveTo>
                  <a:lnTo>
                    <a:pt x="0" y="0"/>
                  </a:lnTo>
                  <a:lnTo>
                    <a:pt x="1080550" y="1004909"/>
                  </a:lnTo>
                  <a:lnTo>
                    <a:pt x="1080550" y="1339992"/>
                  </a:lnTo>
                  <a:close/>
                </a:path>
              </a:pathLst>
            </a:cu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126" t="43786" r="1837" b="42955"/>
            <a:stretch>
              <a:fillRect/>
            </a:stretch>
          </p:blipFill>
          <p:spPr>
            <a:xfrm rot="21392873" flipH="1">
              <a:off x="7426093" y="2289321"/>
              <a:ext cx="1080550" cy="1339992"/>
            </a:xfrm>
            <a:custGeom>
              <a:avLst/>
              <a:gdLst>
                <a:gd name="connsiteX0" fmla="*/ 0 w 1080550"/>
                <a:gd name="connsiteY0" fmla="*/ 1339992 h 1339992"/>
                <a:gd name="connsiteX1" fmla="*/ 0 w 1080550"/>
                <a:gd name="connsiteY1" fmla="*/ 0 h 1339992"/>
                <a:gd name="connsiteX2" fmla="*/ 1080550 w 1080550"/>
                <a:gd name="connsiteY2" fmla="*/ 1004909 h 1339992"/>
                <a:gd name="connsiteX3" fmla="*/ 1080550 w 1080550"/>
                <a:gd name="connsiteY3" fmla="*/ 1339992 h 1339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0550" h="1339992">
                  <a:moveTo>
                    <a:pt x="0" y="1339992"/>
                  </a:moveTo>
                  <a:lnTo>
                    <a:pt x="0" y="0"/>
                  </a:lnTo>
                  <a:lnTo>
                    <a:pt x="1080550" y="1004909"/>
                  </a:lnTo>
                  <a:lnTo>
                    <a:pt x="1080550" y="1339992"/>
                  </a:lnTo>
                  <a:close/>
                </a:path>
              </a:pathLst>
            </a:custGeom>
          </p:spPr>
        </p:pic>
        <p:grpSp>
          <p:nvGrpSpPr>
            <p:cNvPr id="17" name="组合 16"/>
            <p:cNvGrpSpPr/>
            <p:nvPr/>
          </p:nvGrpSpPr>
          <p:grpSpPr>
            <a:xfrm>
              <a:off x="7117805" y="2411634"/>
              <a:ext cx="1579129" cy="1579129"/>
              <a:chOff x="5538677" y="3444460"/>
              <a:chExt cx="1579129" cy="1579129"/>
            </a:xfrm>
          </p:grpSpPr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491" t="42188" b="42188"/>
              <a:stretch>
                <a:fillRect/>
              </a:stretch>
            </p:blipFill>
            <p:spPr>
              <a:xfrm rot="5400000">
                <a:off x="5772070" y="3289626"/>
                <a:ext cx="1112343" cy="1579129"/>
              </a:xfrm>
              <a:custGeom>
                <a:avLst/>
                <a:gdLst>
                  <a:gd name="connsiteX0" fmla="*/ 0 w 1112343"/>
                  <a:gd name="connsiteY0" fmla="*/ 1579129 h 1579129"/>
                  <a:gd name="connsiteX1" fmla="*/ 0 w 1112343"/>
                  <a:gd name="connsiteY1" fmla="*/ 0 h 1579129"/>
                  <a:gd name="connsiteX2" fmla="*/ 562052 w 1112343"/>
                  <a:gd name="connsiteY2" fmla="*/ 0 h 1579129"/>
                  <a:gd name="connsiteX3" fmla="*/ 249899 w 1112343"/>
                  <a:gd name="connsiteY3" fmla="*/ 335649 h 1579129"/>
                  <a:gd name="connsiteX4" fmla="*/ 1112343 w 1112343"/>
                  <a:gd name="connsiteY4" fmla="*/ 1137720 h 1579129"/>
                  <a:gd name="connsiteX5" fmla="*/ 1112343 w 1112343"/>
                  <a:gd name="connsiteY5" fmla="*/ 1579129 h 1579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12343" h="1579129">
                    <a:moveTo>
                      <a:pt x="0" y="1579129"/>
                    </a:moveTo>
                    <a:lnTo>
                      <a:pt x="0" y="0"/>
                    </a:lnTo>
                    <a:lnTo>
                      <a:pt x="562052" y="0"/>
                    </a:lnTo>
                    <a:lnTo>
                      <a:pt x="249899" y="335649"/>
                    </a:lnTo>
                    <a:lnTo>
                      <a:pt x="1112343" y="1137720"/>
                    </a:lnTo>
                    <a:lnTo>
                      <a:pt x="1112343" y="1579129"/>
                    </a:lnTo>
                    <a:close/>
                  </a:path>
                </a:pathLst>
              </a:custGeom>
            </p:spPr>
          </p:pic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491" t="42188" b="42188"/>
              <a:stretch>
                <a:fillRect/>
              </a:stretch>
            </p:blipFill>
            <p:spPr>
              <a:xfrm rot="21442848" flipH="1">
                <a:off x="5928821" y="3444460"/>
                <a:ext cx="1112342" cy="1579129"/>
              </a:xfrm>
              <a:custGeom>
                <a:avLst/>
                <a:gdLst>
                  <a:gd name="connsiteX0" fmla="*/ 0 w 1112343"/>
                  <a:gd name="connsiteY0" fmla="*/ 1579129 h 1579129"/>
                  <a:gd name="connsiteX1" fmla="*/ 0 w 1112343"/>
                  <a:gd name="connsiteY1" fmla="*/ 0 h 1579129"/>
                  <a:gd name="connsiteX2" fmla="*/ 562052 w 1112343"/>
                  <a:gd name="connsiteY2" fmla="*/ 0 h 1579129"/>
                  <a:gd name="connsiteX3" fmla="*/ 249899 w 1112343"/>
                  <a:gd name="connsiteY3" fmla="*/ 335649 h 1579129"/>
                  <a:gd name="connsiteX4" fmla="*/ 1112343 w 1112343"/>
                  <a:gd name="connsiteY4" fmla="*/ 1137720 h 1579129"/>
                  <a:gd name="connsiteX5" fmla="*/ 1112343 w 1112343"/>
                  <a:gd name="connsiteY5" fmla="*/ 1579129 h 1579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12343" h="1579129">
                    <a:moveTo>
                      <a:pt x="0" y="1579129"/>
                    </a:moveTo>
                    <a:lnTo>
                      <a:pt x="0" y="0"/>
                    </a:lnTo>
                    <a:lnTo>
                      <a:pt x="562052" y="0"/>
                    </a:lnTo>
                    <a:lnTo>
                      <a:pt x="249899" y="335649"/>
                    </a:lnTo>
                    <a:lnTo>
                      <a:pt x="1112343" y="1137720"/>
                    </a:lnTo>
                    <a:lnTo>
                      <a:pt x="1112343" y="1579129"/>
                    </a:lnTo>
                    <a:close/>
                  </a:path>
                </a:pathLst>
              </a:custGeom>
            </p:spPr>
          </p:pic>
        </p:grpSp>
      </p:grp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20" b="69942"/>
          <a:stretch>
            <a:fillRect/>
          </a:stretch>
        </p:blipFill>
        <p:spPr>
          <a:xfrm rot="16200000">
            <a:off x="2211504" y="-31577"/>
            <a:ext cx="1071268" cy="1357519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19" r="64109" b="66261"/>
          <a:stretch>
            <a:fillRect/>
          </a:stretch>
        </p:blipFill>
        <p:spPr>
          <a:xfrm rot="16200000">
            <a:off x="8724608" y="29884"/>
            <a:ext cx="1080654" cy="1066800"/>
          </a:xfrm>
          <a:prstGeom prst="rect">
            <a:avLst/>
          </a:prstGeom>
        </p:spPr>
      </p:pic>
      <p:sp>
        <p:nvSpPr>
          <p:cNvPr id="22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3584018" y="-2133990"/>
            <a:ext cx="997131" cy="1599112"/>
          </a:xfrm>
          <a:prstGeom prst="rect">
            <a:avLst/>
          </a:prstGeom>
          <a:solidFill>
            <a:srgbClr val="3E62B5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23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4581149" y="-2133990"/>
            <a:ext cx="997131" cy="1599112"/>
          </a:xfrm>
          <a:prstGeom prst="rect">
            <a:avLst/>
          </a:prstGeom>
          <a:solidFill>
            <a:srgbClr val="984999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25" name="弧形 24"/>
          <p:cNvSpPr/>
          <p:nvPr/>
        </p:nvSpPr>
        <p:spPr>
          <a:xfrm rot="9659101">
            <a:off x="2252474" y="3282744"/>
            <a:ext cx="1117550" cy="1411642"/>
          </a:xfrm>
          <a:prstGeom prst="arc">
            <a:avLst/>
          </a:prstGeom>
          <a:ln w="15875">
            <a:solidFill>
              <a:srgbClr val="3B3A40"/>
            </a:solidFill>
            <a:prstDash val="sys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弧形 25"/>
          <p:cNvSpPr/>
          <p:nvPr/>
        </p:nvSpPr>
        <p:spPr>
          <a:xfrm rot="11220401" flipV="1">
            <a:off x="4178185" y="4113207"/>
            <a:ext cx="1117550" cy="1411642"/>
          </a:xfrm>
          <a:prstGeom prst="arc">
            <a:avLst/>
          </a:prstGeom>
          <a:ln w="15875">
            <a:solidFill>
              <a:srgbClr val="3B3A40"/>
            </a:solidFill>
            <a:prstDash val="sys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>
            <a:spLocks noChangeAspect="1"/>
          </p:cNvSpPr>
          <p:nvPr/>
        </p:nvSpPr>
        <p:spPr>
          <a:xfrm>
            <a:off x="1425602" y="3273284"/>
            <a:ext cx="999913" cy="999913"/>
          </a:xfrm>
          <a:prstGeom prst="ellipse">
            <a:avLst/>
          </a:prstGeom>
          <a:solidFill>
            <a:srgbClr val="3E62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573561" y="3482159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01</a:t>
            </a:r>
            <a:endParaRPr lang="zh-CN" altLang="en-US" sz="32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9" name="椭圆 28"/>
          <p:cNvSpPr>
            <a:spLocks noChangeAspect="1"/>
          </p:cNvSpPr>
          <p:nvPr/>
        </p:nvSpPr>
        <p:spPr>
          <a:xfrm>
            <a:off x="3093778" y="4220200"/>
            <a:ext cx="999913" cy="999913"/>
          </a:xfrm>
          <a:prstGeom prst="ellipse">
            <a:avLst/>
          </a:prstGeom>
          <a:solidFill>
            <a:srgbClr val="984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245666" y="4429075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02</a:t>
            </a:r>
            <a:endParaRPr lang="zh-CN" altLang="en-US" sz="32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1" name="椭圆 30"/>
          <p:cNvSpPr>
            <a:spLocks noChangeAspect="1"/>
          </p:cNvSpPr>
          <p:nvPr/>
        </p:nvSpPr>
        <p:spPr>
          <a:xfrm>
            <a:off x="4761955" y="3288802"/>
            <a:ext cx="999913" cy="999913"/>
          </a:xfrm>
          <a:prstGeom prst="ellipse">
            <a:avLst/>
          </a:prstGeom>
          <a:solidFill>
            <a:srgbClr val="3E62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909914" y="3497677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03</a:t>
            </a:r>
            <a:endParaRPr lang="zh-CN" altLang="en-US" sz="32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3" name="椭圆 32"/>
          <p:cNvSpPr>
            <a:spLocks noChangeAspect="1"/>
          </p:cNvSpPr>
          <p:nvPr/>
        </p:nvSpPr>
        <p:spPr>
          <a:xfrm>
            <a:off x="6430131" y="4220200"/>
            <a:ext cx="999913" cy="999913"/>
          </a:xfrm>
          <a:prstGeom prst="ellipse">
            <a:avLst/>
          </a:prstGeom>
          <a:solidFill>
            <a:srgbClr val="984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604547" y="4432346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04</a:t>
            </a:r>
            <a:endParaRPr lang="zh-CN" altLang="en-US" sz="32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5" name="椭圆 34"/>
          <p:cNvSpPr>
            <a:spLocks noChangeAspect="1"/>
          </p:cNvSpPr>
          <p:nvPr/>
        </p:nvSpPr>
        <p:spPr>
          <a:xfrm>
            <a:off x="8098307" y="3288802"/>
            <a:ext cx="999913" cy="999913"/>
          </a:xfrm>
          <a:prstGeom prst="ellipse">
            <a:avLst/>
          </a:prstGeom>
          <a:solidFill>
            <a:srgbClr val="3E62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246266" y="3497677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05</a:t>
            </a:r>
            <a:endParaRPr lang="zh-CN" altLang="en-US" sz="32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7" name="椭圆 36"/>
          <p:cNvSpPr>
            <a:spLocks noChangeAspect="1"/>
          </p:cNvSpPr>
          <p:nvPr/>
        </p:nvSpPr>
        <p:spPr>
          <a:xfrm>
            <a:off x="9766485" y="4220200"/>
            <a:ext cx="999913" cy="999913"/>
          </a:xfrm>
          <a:prstGeom prst="ellipse">
            <a:avLst/>
          </a:prstGeom>
          <a:solidFill>
            <a:srgbClr val="984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9940901" y="4432346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06</a:t>
            </a:r>
            <a:endParaRPr lang="zh-CN" altLang="en-US" sz="32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9" name="弧形 38"/>
          <p:cNvSpPr/>
          <p:nvPr/>
        </p:nvSpPr>
        <p:spPr>
          <a:xfrm rot="9659101">
            <a:off x="5598561" y="3282744"/>
            <a:ext cx="1117550" cy="1411642"/>
          </a:xfrm>
          <a:prstGeom prst="arc">
            <a:avLst/>
          </a:prstGeom>
          <a:ln w="15875">
            <a:solidFill>
              <a:srgbClr val="3B3A40"/>
            </a:solidFill>
            <a:prstDash val="sys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弧形 39"/>
          <p:cNvSpPr/>
          <p:nvPr/>
        </p:nvSpPr>
        <p:spPr>
          <a:xfrm rot="11220401" flipV="1">
            <a:off x="7524272" y="4113207"/>
            <a:ext cx="1117550" cy="1411642"/>
          </a:xfrm>
          <a:prstGeom prst="arc">
            <a:avLst/>
          </a:prstGeom>
          <a:ln w="15875">
            <a:solidFill>
              <a:srgbClr val="3B3A40"/>
            </a:solidFill>
            <a:prstDash val="sys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弧形 40"/>
          <p:cNvSpPr/>
          <p:nvPr/>
        </p:nvSpPr>
        <p:spPr>
          <a:xfrm rot="9659101">
            <a:off x="8959495" y="3313315"/>
            <a:ext cx="1117550" cy="1411642"/>
          </a:xfrm>
          <a:prstGeom prst="arc">
            <a:avLst/>
          </a:prstGeom>
          <a:ln w="15875">
            <a:solidFill>
              <a:srgbClr val="3B3A40"/>
            </a:solidFill>
            <a:prstDash val="sys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689842" y="2189270"/>
            <a:ext cx="2801722" cy="1135358"/>
            <a:chOff x="1626835" y="2349127"/>
            <a:chExt cx="2492110" cy="1009892"/>
          </a:xfrm>
        </p:grpSpPr>
        <p:sp>
          <p:nvSpPr>
            <p:cNvPr id="43" name="文本框 42"/>
            <p:cNvSpPr txBox="1"/>
            <p:nvPr/>
          </p:nvSpPr>
          <p:spPr>
            <a:xfrm>
              <a:off x="1806000" y="2349127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626835" y="2687681"/>
              <a:ext cx="2492110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3877590" y="2197029"/>
            <a:ext cx="2801722" cy="1135358"/>
            <a:chOff x="1626835" y="2349127"/>
            <a:chExt cx="2492110" cy="1009892"/>
          </a:xfrm>
        </p:grpSpPr>
        <p:sp>
          <p:nvSpPr>
            <p:cNvPr id="46" name="文本框 45"/>
            <p:cNvSpPr txBox="1"/>
            <p:nvPr/>
          </p:nvSpPr>
          <p:spPr>
            <a:xfrm>
              <a:off x="1806000" y="2349127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626835" y="2687681"/>
              <a:ext cx="2492110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7331011" y="2175117"/>
            <a:ext cx="2801722" cy="1135358"/>
            <a:chOff x="1626835" y="2349127"/>
            <a:chExt cx="2492110" cy="1009892"/>
          </a:xfrm>
        </p:grpSpPr>
        <p:sp>
          <p:nvSpPr>
            <p:cNvPr id="49" name="文本框 48"/>
            <p:cNvSpPr txBox="1"/>
            <p:nvPr/>
          </p:nvSpPr>
          <p:spPr>
            <a:xfrm>
              <a:off x="1806000" y="2349127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626835" y="2687681"/>
              <a:ext cx="2492110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239128" y="5381032"/>
            <a:ext cx="2801722" cy="1135358"/>
            <a:chOff x="1626835" y="2349127"/>
            <a:chExt cx="2492110" cy="1009892"/>
          </a:xfrm>
        </p:grpSpPr>
        <p:sp>
          <p:nvSpPr>
            <p:cNvPr id="52" name="文本框 51"/>
            <p:cNvSpPr txBox="1"/>
            <p:nvPr/>
          </p:nvSpPr>
          <p:spPr>
            <a:xfrm>
              <a:off x="1806000" y="2349127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626835" y="2687681"/>
              <a:ext cx="2492110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426876" y="5388791"/>
            <a:ext cx="2801722" cy="1135358"/>
            <a:chOff x="1626835" y="2349127"/>
            <a:chExt cx="2492110" cy="1009892"/>
          </a:xfrm>
        </p:grpSpPr>
        <p:sp>
          <p:nvSpPr>
            <p:cNvPr id="55" name="文本框 54"/>
            <p:cNvSpPr txBox="1"/>
            <p:nvPr/>
          </p:nvSpPr>
          <p:spPr>
            <a:xfrm>
              <a:off x="1806000" y="2349127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1626835" y="2687681"/>
              <a:ext cx="2492110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8880297" y="5366879"/>
            <a:ext cx="2801722" cy="1135358"/>
            <a:chOff x="1626835" y="2349127"/>
            <a:chExt cx="2492110" cy="1009892"/>
          </a:xfrm>
        </p:grpSpPr>
        <p:sp>
          <p:nvSpPr>
            <p:cNvPr id="58" name="文本框 57"/>
            <p:cNvSpPr txBox="1"/>
            <p:nvPr/>
          </p:nvSpPr>
          <p:spPr>
            <a:xfrm>
              <a:off x="1806000" y="2349127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1626835" y="2687681"/>
              <a:ext cx="2492110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sp>
        <p:nvSpPr>
          <p:cNvPr id="60" name="文本框 59"/>
          <p:cNvSpPr txBox="1"/>
          <p:nvPr/>
        </p:nvSpPr>
        <p:spPr>
          <a:xfrm>
            <a:off x="3508509" y="292678"/>
            <a:ext cx="5238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984999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Please enter title content</a:t>
            </a:r>
            <a:endParaRPr lang="zh-CN" altLang="en-US" sz="3600" b="1" dirty="0">
              <a:solidFill>
                <a:srgbClr val="984999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030"/>
          <a:stretch>
            <a:fillRect/>
          </a:stretch>
        </p:blipFill>
        <p:spPr>
          <a:xfrm rot="5400000">
            <a:off x="4561609" y="-4561609"/>
            <a:ext cx="1163782" cy="10287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6" r="82828" b="78393"/>
          <a:stretch>
            <a:fillRect/>
          </a:stretch>
        </p:blipFill>
        <p:spPr>
          <a:xfrm rot="5400000">
            <a:off x="10652230" y="-340668"/>
            <a:ext cx="1177635" cy="1858974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1143969" y="272334"/>
            <a:ext cx="704111" cy="690148"/>
            <a:chOff x="0" y="0"/>
            <a:chExt cx="1405834" cy="137795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2" t="85607" r="79965" b="662"/>
            <a:stretch>
              <a:fillRect/>
            </a:stretch>
          </p:blipFill>
          <p:spPr>
            <a:xfrm rot="5400000">
              <a:off x="71745" y="-53684"/>
              <a:ext cx="1280405" cy="1387773"/>
            </a:xfrm>
            <a:custGeom>
              <a:avLst/>
              <a:gdLst>
                <a:gd name="connsiteX0" fmla="*/ 0 w 1280405"/>
                <a:gd name="connsiteY0" fmla="*/ 1387773 h 1387773"/>
                <a:gd name="connsiteX1" fmla="*/ 0 w 1280405"/>
                <a:gd name="connsiteY1" fmla="*/ 200696 h 1387773"/>
                <a:gd name="connsiteX2" fmla="*/ 622205 w 1280405"/>
                <a:gd name="connsiteY2" fmla="*/ 200696 h 1387773"/>
                <a:gd name="connsiteX3" fmla="*/ 622205 w 1280405"/>
                <a:gd name="connsiteY3" fmla="*/ 0 h 1387773"/>
                <a:gd name="connsiteX4" fmla="*/ 1280405 w 1280405"/>
                <a:gd name="connsiteY4" fmla="*/ 0 h 1387773"/>
                <a:gd name="connsiteX5" fmla="*/ 1280405 w 1280405"/>
                <a:gd name="connsiteY5" fmla="*/ 718569 h 1387773"/>
                <a:gd name="connsiteX6" fmla="*/ 1036586 w 1280405"/>
                <a:gd name="connsiteY6" fmla="*/ 718569 h 1387773"/>
                <a:gd name="connsiteX7" fmla="*/ 1036586 w 1280405"/>
                <a:gd name="connsiteY7" fmla="*/ 1209924 h 1387773"/>
                <a:gd name="connsiteX8" fmla="*/ 1280405 w 1280405"/>
                <a:gd name="connsiteY8" fmla="*/ 1209924 h 1387773"/>
                <a:gd name="connsiteX9" fmla="*/ 1280405 w 1280405"/>
                <a:gd name="connsiteY9" fmla="*/ 1387773 h 1387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0405" h="1387773">
                  <a:moveTo>
                    <a:pt x="0" y="1387773"/>
                  </a:moveTo>
                  <a:lnTo>
                    <a:pt x="0" y="200696"/>
                  </a:lnTo>
                  <a:lnTo>
                    <a:pt x="622205" y="200696"/>
                  </a:lnTo>
                  <a:lnTo>
                    <a:pt x="622205" y="0"/>
                  </a:lnTo>
                  <a:lnTo>
                    <a:pt x="1280405" y="0"/>
                  </a:lnTo>
                  <a:lnTo>
                    <a:pt x="1280405" y="718569"/>
                  </a:lnTo>
                  <a:lnTo>
                    <a:pt x="1036586" y="718569"/>
                  </a:lnTo>
                  <a:lnTo>
                    <a:pt x="1036586" y="1209924"/>
                  </a:lnTo>
                  <a:lnTo>
                    <a:pt x="1280405" y="1209924"/>
                  </a:lnTo>
                  <a:lnTo>
                    <a:pt x="1280405" y="1387773"/>
                  </a:lnTo>
                  <a:close/>
                </a:path>
              </a:pathLst>
            </a:cu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7096" r="81334"/>
            <a:stretch>
              <a:fillRect/>
            </a:stretch>
          </p:blipFill>
          <p:spPr>
            <a:xfrm rot="5400000">
              <a:off x="23255" y="97005"/>
              <a:ext cx="1257696" cy="1304206"/>
            </a:xfrm>
            <a:custGeom>
              <a:avLst/>
              <a:gdLst>
                <a:gd name="connsiteX0" fmla="*/ 0 w 853430"/>
                <a:gd name="connsiteY0" fmla="*/ 0 h 884990"/>
                <a:gd name="connsiteX1" fmla="*/ 853430 w 853430"/>
                <a:gd name="connsiteY1" fmla="*/ 0 h 884990"/>
                <a:gd name="connsiteX2" fmla="*/ 853430 w 853430"/>
                <a:gd name="connsiteY2" fmla="*/ 884990 h 884990"/>
                <a:gd name="connsiteX3" fmla="*/ 0 w 853430"/>
                <a:gd name="connsiteY3" fmla="*/ 884990 h 884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3430" h="884990">
                  <a:moveTo>
                    <a:pt x="0" y="0"/>
                  </a:moveTo>
                  <a:lnTo>
                    <a:pt x="853430" y="0"/>
                  </a:lnTo>
                  <a:lnTo>
                    <a:pt x="853430" y="884990"/>
                  </a:lnTo>
                  <a:lnTo>
                    <a:pt x="0" y="884990"/>
                  </a:lnTo>
                  <a:close/>
                </a:path>
              </a:pathLst>
            </a:custGeom>
          </p:spPr>
        </p:pic>
      </p:grpSp>
      <p:grpSp>
        <p:nvGrpSpPr>
          <p:cNvPr id="8" name="组合 7"/>
          <p:cNvGrpSpPr/>
          <p:nvPr/>
        </p:nvGrpSpPr>
        <p:grpSpPr>
          <a:xfrm>
            <a:off x="872133" y="22957"/>
            <a:ext cx="1176265" cy="1153142"/>
            <a:chOff x="8076289" y="4451560"/>
            <a:chExt cx="1080620" cy="1059378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631" t="3192" r="8799" b="82256"/>
            <a:stretch>
              <a:fillRect/>
            </a:stretch>
          </p:blipFill>
          <p:spPr>
            <a:xfrm rot="5400000">
              <a:off x="8127909" y="4399940"/>
              <a:ext cx="894735" cy="997976"/>
            </a:xfrm>
            <a:custGeom>
              <a:avLst/>
              <a:gdLst>
                <a:gd name="connsiteX0" fmla="*/ 678909 w 894735"/>
                <a:gd name="connsiteY0" fmla="*/ 0 h 997976"/>
                <a:gd name="connsiteX1" fmla="*/ 894735 w 894735"/>
                <a:gd name="connsiteY1" fmla="*/ 0 h 997976"/>
                <a:gd name="connsiteX2" fmla="*/ 894735 w 894735"/>
                <a:gd name="connsiteY2" fmla="*/ 776548 h 997976"/>
                <a:gd name="connsiteX3" fmla="*/ 449737 w 894735"/>
                <a:gd name="connsiteY3" fmla="*/ 776548 h 997976"/>
                <a:gd name="connsiteX4" fmla="*/ 449737 w 894735"/>
                <a:gd name="connsiteY4" fmla="*/ 997976 h 997976"/>
                <a:gd name="connsiteX5" fmla="*/ 0 w 894735"/>
                <a:gd name="connsiteY5" fmla="*/ 997976 h 997976"/>
                <a:gd name="connsiteX6" fmla="*/ 0 w 894735"/>
                <a:gd name="connsiteY6" fmla="*/ 130421 h 997976"/>
                <a:gd name="connsiteX7" fmla="*/ 678909 w 894735"/>
                <a:gd name="connsiteY7" fmla="*/ 130421 h 997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4735" h="997976">
                  <a:moveTo>
                    <a:pt x="678909" y="0"/>
                  </a:moveTo>
                  <a:lnTo>
                    <a:pt x="894735" y="0"/>
                  </a:lnTo>
                  <a:lnTo>
                    <a:pt x="894735" y="776548"/>
                  </a:lnTo>
                  <a:lnTo>
                    <a:pt x="449737" y="776548"/>
                  </a:lnTo>
                  <a:lnTo>
                    <a:pt x="449737" y="997976"/>
                  </a:lnTo>
                  <a:lnTo>
                    <a:pt x="0" y="997976"/>
                  </a:lnTo>
                  <a:lnTo>
                    <a:pt x="0" y="130421"/>
                  </a:lnTo>
                  <a:lnTo>
                    <a:pt x="678909" y="130421"/>
                  </a:lnTo>
                  <a:close/>
                </a:path>
              </a:pathLst>
            </a:cu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899" t="1610" r="2531" b="83838"/>
            <a:stretch>
              <a:fillRect/>
            </a:stretch>
          </p:blipFill>
          <p:spPr>
            <a:xfrm rot="5400000">
              <a:off x="8210553" y="4564582"/>
              <a:ext cx="894735" cy="997977"/>
            </a:xfrm>
            <a:custGeom>
              <a:avLst/>
              <a:gdLst>
                <a:gd name="connsiteX0" fmla="*/ 0 w 894735"/>
                <a:gd name="connsiteY0" fmla="*/ 997977 h 997977"/>
                <a:gd name="connsiteX1" fmla="*/ 0 w 894735"/>
                <a:gd name="connsiteY1" fmla="*/ 3 h 997977"/>
                <a:gd name="connsiteX2" fmla="*/ 474581 w 894735"/>
                <a:gd name="connsiteY2" fmla="*/ 3 h 997977"/>
                <a:gd name="connsiteX3" fmla="*/ 474581 w 894735"/>
                <a:gd name="connsiteY3" fmla="*/ 0 h 997977"/>
                <a:gd name="connsiteX4" fmla="*/ 894735 w 894735"/>
                <a:gd name="connsiteY4" fmla="*/ 0 h 997977"/>
                <a:gd name="connsiteX5" fmla="*/ 894735 w 894735"/>
                <a:gd name="connsiteY5" fmla="*/ 514285 h 997977"/>
                <a:gd name="connsiteX6" fmla="*/ 700664 w 894735"/>
                <a:gd name="connsiteY6" fmla="*/ 348264 h 997977"/>
                <a:gd name="connsiteX7" fmla="*/ 144856 w 894735"/>
                <a:gd name="connsiteY7" fmla="*/ 997977 h 997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4735" h="997977">
                  <a:moveTo>
                    <a:pt x="0" y="997977"/>
                  </a:moveTo>
                  <a:lnTo>
                    <a:pt x="0" y="3"/>
                  </a:lnTo>
                  <a:lnTo>
                    <a:pt x="474581" y="3"/>
                  </a:lnTo>
                  <a:lnTo>
                    <a:pt x="474581" y="0"/>
                  </a:lnTo>
                  <a:lnTo>
                    <a:pt x="894735" y="0"/>
                  </a:lnTo>
                  <a:lnTo>
                    <a:pt x="894735" y="514285"/>
                  </a:lnTo>
                  <a:lnTo>
                    <a:pt x="700664" y="348264"/>
                  </a:lnTo>
                  <a:lnTo>
                    <a:pt x="144856" y="997977"/>
                  </a:lnTo>
                  <a:close/>
                </a:path>
              </a:pathLst>
            </a:custGeom>
          </p:spPr>
        </p:pic>
      </p:grpSp>
      <p:grpSp>
        <p:nvGrpSpPr>
          <p:cNvPr id="11" name="组合 10"/>
          <p:cNvGrpSpPr/>
          <p:nvPr/>
        </p:nvGrpSpPr>
        <p:grpSpPr>
          <a:xfrm>
            <a:off x="9694780" y="69075"/>
            <a:ext cx="1223379" cy="1129981"/>
            <a:chOff x="3246495" y="2116807"/>
            <a:chExt cx="623026" cy="575462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65" t="79568" r="69113" b="11830"/>
            <a:stretch>
              <a:fillRect/>
            </a:stretch>
          </p:blipFill>
          <p:spPr>
            <a:xfrm rot="5400000">
              <a:off x="3305488" y="2057814"/>
              <a:ext cx="471949" cy="589936"/>
            </a:xfrm>
            <a:custGeom>
              <a:avLst/>
              <a:gdLst>
                <a:gd name="connsiteX0" fmla="*/ 0 w 471949"/>
                <a:gd name="connsiteY0" fmla="*/ 0 h 589936"/>
                <a:gd name="connsiteX1" fmla="*/ 471949 w 471949"/>
                <a:gd name="connsiteY1" fmla="*/ 0 h 589936"/>
                <a:gd name="connsiteX2" fmla="*/ 471949 w 471949"/>
                <a:gd name="connsiteY2" fmla="*/ 589936 h 589936"/>
                <a:gd name="connsiteX3" fmla="*/ 0 w 471949"/>
                <a:gd name="connsiteY3" fmla="*/ 589936 h 58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1949" h="589936">
                  <a:moveTo>
                    <a:pt x="0" y="0"/>
                  </a:moveTo>
                  <a:lnTo>
                    <a:pt x="471949" y="0"/>
                  </a:lnTo>
                  <a:lnTo>
                    <a:pt x="471949" y="589936"/>
                  </a:lnTo>
                  <a:lnTo>
                    <a:pt x="0" y="589936"/>
                  </a:lnTo>
                  <a:close/>
                </a:path>
              </a:pathLst>
            </a:cu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12" t="79569" r="69665" b="11829"/>
            <a:stretch>
              <a:fillRect/>
            </a:stretch>
          </p:blipFill>
          <p:spPr>
            <a:xfrm rot="5400000">
              <a:off x="3338578" y="2161327"/>
              <a:ext cx="471949" cy="589936"/>
            </a:xfrm>
            <a:custGeom>
              <a:avLst/>
              <a:gdLst>
                <a:gd name="connsiteX0" fmla="*/ 0 w 471949"/>
                <a:gd name="connsiteY0" fmla="*/ 0 h 589936"/>
                <a:gd name="connsiteX1" fmla="*/ 471949 w 471949"/>
                <a:gd name="connsiteY1" fmla="*/ 0 h 589936"/>
                <a:gd name="connsiteX2" fmla="*/ 471949 w 471949"/>
                <a:gd name="connsiteY2" fmla="*/ 589936 h 589936"/>
                <a:gd name="connsiteX3" fmla="*/ 0 w 471949"/>
                <a:gd name="connsiteY3" fmla="*/ 589936 h 58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1949" h="589936">
                  <a:moveTo>
                    <a:pt x="0" y="0"/>
                  </a:moveTo>
                  <a:lnTo>
                    <a:pt x="471949" y="0"/>
                  </a:lnTo>
                  <a:lnTo>
                    <a:pt x="471949" y="589936"/>
                  </a:lnTo>
                  <a:lnTo>
                    <a:pt x="0" y="589936"/>
                  </a:lnTo>
                  <a:close/>
                </a:path>
              </a:pathLst>
            </a:custGeom>
          </p:spPr>
        </p:pic>
      </p:grpSp>
      <p:grpSp>
        <p:nvGrpSpPr>
          <p:cNvPr id="14" name="组合 13"/>
          <p:cNvGrpSpPr/>
          <p:nvPr/>
        </p:nvGrpSpPr>
        <p:grpSpPr>
          <a:xfrm>
            <a:off x="151204" y="297362"/>
            <a:ext cx="790906" cy="866420"/>
            <a:chOff x="7117805" y="2260861"/>
            <a:chExt cx="1579129" cy="1729902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126" t="43786" r="1837" b="42955"/>
            <a:stretch>
              <a:fillRect/>
            </a:stretch>
          </p:blipFill>
          <p:spPr>
            <a:xfrm rot="5400000">
              <a:off x="7247526" y="2131140"/>
              <a:ext cx="1080550" cy="1339992"/>
            </a:xfrm>
            <a:custGeom>
              <a:avLst/>
              <a:gdLst>
                <a:gd name="connsiteX0" fmla="*/ 0 w 1080550"/>
                <a:gd name="connsiteY0" fmla="*/ 1339992 h 1339992"/>
                <a:gd name="connsiteX1" fmla="*/ 0 w 1080550"/>
                <a:gd name="connsiteY1" fmla="*/ 0 h 1339992"/>
                <a:gd name="connsiteX2" fmla="*/ 1080550 w 1080550"/>
                <a:gd name="connsiteY2" fmla="*/ 1004909 h 1339992"/>
                <a:gd name="connsiteX3" fmla="*/ 1080550 w 1080550"/>
                <a:gd name="connsiteY3" fmla="*/ 1339992 h 1339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0550" h="1339992">
                  <a:moveTo>
                    <a:pt x="0" y="1339992"/>
                  </a:moveTo>
                  <a:lnTo>
                    <a:pt x="0" y="0"/>
                  </a:lnTo>
                  <a:lnTo>
                    <a:pt x="1080550" y="1004909"/>
                  </a:lnTo>
                  <a:lnTo>
                    <a:pt x="1080550" y="1339992"/>
                  </a:lnTo>
                  <a:close/>
                </a:path>
              </a:pathLst>
            </a:cu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126" t="43786" r="1837" b="42955"/>
            <a:stretch>
              <a:fillRect/>
            </a:stretch>
          </p:blipFill>
          <p:spPr>
            <a:xfrm rot="21392873" flipH="1">
              <a:off x="7426093" y="2289321"/>
              <a:ext cx="1080550" cy="1339992"/>
            </a:xfrm>
            <a:custGeom>
              <a:avLst/>
              <a:gdLst>
                <a:gd name="connsiteX0" fmla="*/ 0 w 1080550"/>
                <a:gd name="connsiteY0" fmla="*/ 1339992 h 1339992"/>
                <a:gd name="connsiteX1" fmla="*/ 0 w 1080550"/>
                <a:gd name="connsiteY1" fmla="*/ 0 h 1339992"/>
                <a:gd name="connsiteX2" fmla="*/ 1080550 w 1080550"/>
                <a:gd name="connsiteY2" fmla="*/ 1004909 h 1339992"/>
                <a:gd name="connsiteX3" fmla="*/ 1080550 w 1080550"/>
                <a:gd name="connsiteY3" fmla="*/ 1339992 h 1339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0550" h="1339992">
                  <a:moveTo>
                    <a:pt x="0" y="1339992"/>
                  </a:moveTo>
                  <a:lnTo>
                    <a:pt x="0" y="0"/>
                  </a:lnTo>
                  <a:lnTo>
                    <a:pt x="1080550" y="1004909"/>
                  </a:lnTo>
                  <a:lnTo>
                    <a:pt x="1080550" y="1339992"/>
                  </a:lnTo>
                  <a:close/>
                </a:path>
              </a:pathLst>
            </a:custGeom>
          </p:spPr>
        </p:pic>
        <p:grpSp>
          <p:nvGrpSpPr>
            <p:cNvPr id="17" name="组合 16"/>
            <p:cNvGrpSpPr/>
            <p:nvPr/>
          </p:nvGrpSpPr>
          <p:grpSpPr>
            <a:xfrm>
              <a:off x="7117805" y="2411634"/>
              <a:ext cx="1579129" cy="1579129"/>
              <a:chOff x="5538677" y="3444460"/>
              <a:chExt cx="1579129" cy="1579129"/>
            </a:xfrm>
          </p:grpSpPr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491" t="42188" b="42188"/>
              <a:stretch>
                <a:fillRect/>
              </a:stretch>
            </p:blipFill>
            <p:spPr>
              <a:xfrm rot="5400000">
                <a:off x="5772070" y="3289626"/>
                <a:ext cx="1112343" cy="1579129"/>
              </a:xfrm>
              <a:custGeom>
                <a:avLst/>
                <a:gdLst>
                  <a:gd name="connsiteX0" fmla="*/ 0 w 1112343"/>
                  <a:gd name="connsiteY0" fmla="*/ 1579129 h 1579129"/>
                  <a:gd name="connsiteX1" fmla="*/ 0 w 1112343"/>
                  <a:gd name="connsiteY1" fmla="*/ 0 h 1579129"/>
                  <a:gd name="connsiteX2" fmla="*/ 562052 w 1112343"/>
                  <a:gd name="connsiteY2" fmla="*/ 0 h 1579129"/>
                  <a:gd name="connsiteX3" fmla="*/ 249899 w 1112343"/>
                  <a:gd name="connsiteY3" fmla="*/ 335649 h 1579129"/>
                  <a:gd name="connsiteX4" fmla="*/ 1112343 w 1112343"/>
                  <a:gd name="connsiteY4" fmla="*/ 1137720 h 1579129"/>
                  <a:gd name="connsiteX5" fmla="*/ 1112343 w 1112343"/>
                  <a:gd name="connsiteY5" fmla="*/ 1579129 h 1579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12343" h="1579129">
                    <a:moveTo>
                      <a:pt x="0" y="1579129"/>
                    </a:moveTo>
                    <a:lnTo>
                      <a:pt x="0" y="0"/>
                    </a:lnTo>
                    <a:lnTo>
                      <a:pt x="562052" y="0"/>
                    </a:lnTo>
                    <a:lnTo>
                      <a:pt x="249899" y="335649"/>
                    </a:lnTo>
                    <a:lnTo>
                      <a:pt x="1112343" y="1137720"/>
                    </a:lnTo>
                    <a:lnTo>
                      <a:pt x="1112343" y="1579129"/>
                    </a:lnTo>
                    <a:close/>
                  </a:path>
                </a:pathLst>
              </a:custGeom>
            </p:spPr>
          </p:pic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491" t="42188" b="42188"/>
              <a:stretch>
                <a:fillRect/>
              </a:stretch>
            </p:blipFill>
            <p:spPr>
              <a:xfrm rot="21442848" flipH="1">
                <a:off x="5928821" y="3444460"/>
                <a:ext cx="1112342" cy="1579129"/>
              </a:xfrm>
              <a:custGeom>
                <a:avLst/>
                <a:gdLst>
                  <a:gd name="connsiteX0" fmla="*/ 0 w 1112343"/>
                  <a:gd name="connsiteY0" fmla="*/ 1579129 h 1579129"/>
                  <a:gd name="connsiteX1" fmla="*/ 0 w 1112343"/>
                  <a:gd name="connsiteY1" fmla="*/ 0 h 1579129"/>
                  <a:gd name="connsiteX2" fmla="*/ 562052 w 1112343"/>
                  <a:gd name="connsiteY2" fmla="*/ 0 h 1579129"/>
                  <a:gd name="connsiteX3" fmla="*/ 249899 w 1112343"/>
                  <a:gd name="connsiteY3" fmla="*/ 335649 h 1579129"/>
                  <a:gd name="connsiteX4" fmla="*/ 1112343 w 1112343"/>
                  <a:gd name="connsiteY4" fmla="*/ 1137720 h 1579129"/>
                  <a:gd name="connsiteX5" fmla="*/ 1112343 w 1112343"/>
                  <a:gd name="connsiteY5" fmla="*/ 1579129 h 1579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12343" h="1579129">
                    <a:moveTo>
                      <a:pt x="0" y="1579129"/>
                    </a:moveTo>
                    <a:lnTo>
                      <a:pt x="0" y="0"/>
                    </a:lnTo>
                    <a:lnTo>
                      <a:pt x="562052" y="0"/>
                    </a:lnTo>
                    <a:lnTo>
                      <a:pt x="249899" y="335649"/>
                    </a:lnTo>
                    <a:lnTo>
                      <a:pt x="1112343" y="1137720"/>
                    </a:lnTo>
                    <a:lnTo>
                      <a:pt x="1112343" y="1579129"/>
                    </a:lnTo>
                    <a:close/>
                  </a:path>
                </a:pathLst>
              </a:custGeom>
            </p:spPr>
          </p:pic>
        </p:grpSp>
      </p:grp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20" b="69942"/>
          <a:stretch>
            <a:fillRect/>
          </a:stretch>
        </p:blipFill>
        <p:spPr>
          <a:xfrm rot="16200000">
            <a:off x="2211504" y="-31577"/>
            <a:ext cx="1071268" cy="1357519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19" r="64109" b="66261"/>
          <a:stretch>
            <a:fillRect/>
          </a:stretch>
        </p:blipFill>
        <p:spPr>
          <a:xfrm rot="16200000">
            <a:off x="8724608" y="29884"/>
            <a:ext cx="1080654" cy="1066800"/>
          </a:xfrm>
          <a:prstGeom prst="rect">
            <a:avLst/>
          </a:prstGeom>
        </p:spPr>
      </p:pic>
      <p:sp>
        <p:nvSpPr>
          <p:cNvPr id="22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3584018" y="-2133990"/>
            <a:ext cx="997131" cy="1599112"/>
          </a:xfrm>
          <a:prstGeom prst="rect">
            <a:avLst/>
          </a:prstGeom>
          <a:solidFill>
            <a:srgbClr val="3E62B5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23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4581149" y="-2133990"/>
            <a:ext cx="997131" cy="1599112"/>
          </a:xfrm>
          <a:prstGeom prst="rect">
            <a:avLst/>
          </a:prstGeom>
          <a:solidFill>
            <a:srgbClr val="984999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cxnSp>
        <p:nvCxnSpPr>
          <p:cNvPr id="25" name="Straight Connector 34"/>
          <p:cNvCxnSpPr>
            <a:stCxn id="26" idx="0"/>
          </p:cNvCxnSpPr>
          <p:nvPr/>
        </p:nvCxnSpPr>
        <p:spPr>
          <a:xfrm flipH="1" flipV="1">
            <a:off x="3136881" y="3626693"/>
            <a:ext cx="1428758" cy="54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sosceles Triangle 7"/>
          <p:cNvSpPr/>
          <p:nvPr/>
        </p:nvSpPr>
        <p:spPr>
          <a:xfrm>
            <a:off x="3135587" y="3632147"/>
            <a:ext cx="2860104" cy="2465608"/>
          </a:xfrm>
          <a:prstGeom prst="triangle">
            <a:avLst/>
          </a:prstGeom>
          <a:solidFill>
            <a:srgbClr val="3E62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Arial" panose="020B0604020202020204"/>
              <a:ea typeface="Microsoft YaHei" panose="020B0503020204020204" charset="-122"/>
              <a:sym typeface="Arial" panose="020B0604020202020204"/>
            </a:endParaRPr>
          </a:p>
        </p:txBody>
      </p:sp>
      <p:sp>
        <p:nvSpPr>
          <p:cNvPr id="27" name="Rectangle 39"/>
          <p:cNvSpPr/>
          <p:nvPr/>
        </p:nvSpPr>
        <p:spPr>
          <a:xfrm>
            <a:off x="4245680" y="5599404"/>
            <a:ext cx="639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rial" panose="020B0604020202020204"/>
                <a:ea typeface="Microsoft YaHei" panose="020B0503020204020204" charset="-122"/>
                <a:cs typeface="Open Sans" pitchFamily="34" charset="0"/>
                <a:sym typeface="Arial" panose="020B0604020202020204"/>
              </a:rPr>
              <a:t>02</a:t>
            </a:r>
            <a:endParaRPr lang="en-US" sz="3200" dirty="0">
              <a:solidFill>
                <a:schemeClr val="bg1"/>
              </a:solidFill>
              <a:latin typeface="Arial" panose="020B0604020202020204"/>
              <a:ea typeface="Microsoft YaHei" panose="020B0503020204020204" charset="-122"/>
              <a:cs typeface="Open Sans" pitchFamily="34" charset="0"/>
              <a:sym typeface="Arial" panose="020B0604020202020204"/>
            </a:endParaRPr>
          </a:p>
        </p:txBody>
      </p:sp>
      <p:cxnSp>
        <p:nvCxnSpPr>
          <p:cNvPr id="28" name="Straight Connector 38"/>
          <p:cNvCxnSpPr>
            <a:stCxn id="29" idx="0"/>
          </p:cNvCxnSpPr>
          <p:nvPr/>
        </p:nvCxnSpPr>
        <p:spPr>
          <a:xfrm flipV="1">
            <a:off x="7614952" y="3626694"/>
            <a:ext cx="1332217" cy="54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9"/>
          <p:cNvSpPr/>
          <p:nvPr/>
        </p:nvSpPr>
        <p:spPr>
          <a:xfrm>
            <a:off x="6184900" y="3632146"/>
            <a:ext cx="2860104" cy="2465608"/>
          </a:xfrm>
          <a:prstGeom prst="triangle">
            <a:avLst/>
          </a:prstGeom>
          <a:solidFill>
            <a:srgbClr val="3E62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Arial" panose="020B0604020202020204"/>
              <a:ea typeface="Microsoft YaHei" panose="020B0503020204020204" charset="-122"/>
              <a:sym typeface="Arial" panose="020B0604020202020204"/>
            </a:endParaRPr>
          </a:p>
        </p:txBody>
      </p:sp>
      <p:sp>
        <p:nvSpPr>
          <p:cNvPr id="30" name="Rectangle 40"/>
          <p:cNvSpPr/>
          <p:nvPr/>
        </p:nvSpPr>
        <p:spPr>
          <a:xfrm>
            <a:off x="7294993" y="5599403"/>
            <a:ext cx="639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rial" panose="020B0604020202020204"/>
                <a:ea typeface="Microsoft YaHei" panose="020B0503020204020204" charset="-122"/>
                <a:cs typeface="Open Sans" pitchFamily="34" charset="0"/>
                <a:sym typeface="Arial" panose="020B0604020202020204"/>
              </a:rPr>
              <a:t>03</a:t>
            </a:r>
            <a:endParaRPr lang="en-US" sz="3200" dirty="0">
              <a:solidFill>
                <a:schemeClr val="bg1"/>
              </a:solidFill>
              <a:latin typeface="Arial" panose="020B0604020202020204"/>
              <a:ea typeface="Microsoft YaHei" panose="020B0503020204020204" charset="-122"/>
              <a:cs typeface="Open Sans" pitchFamily="34" charset="0"/>
              <a:sym typeface="Arial" panose="020B0604020202020204"/>
            </a:endParaRPr>
          </a:p>
        </p:txBody>
      </p:sp>
      <p:sp>
        <p:nvSpPr>
          <p:cNvPr id="31" name="Isosceles Triangle 8"/>
          <p:cNvSpPr/>
          <p:nvPr/>
        </p:nvSpPr>
        <p:spPr>
          <a:xfrm>
            <a:off x="5327644" y="4805673"/>
            <a:ext cx="1501467" cy="1294368"/>
          </a:xfrm>
          <a:prstGeom prst="triangle">
            <a:avLst/>
          </a:prstGeom>
          <a:solidFill>
            <a:srgbClr val="984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Arial" panose="020B0604020202020204"/>
              <a:ea typeface="Microsoft YaHei" panose="020B0503020204020204" charset="-122"/>
              <a:sym typeface="Arial" panose="020B0604020202020204"/>
            </a:endParaRPr>
          </a:p>
        </p:txBody>
      </p:sp>
      <p:cxnSp>
        <p:nvCxnSpPr>
          <p:cNvPr id="32" name="Straight Connector 28"/>
          <p:cNvCxnSpPr>
            <a:stCxn id="31" idx="0"/>
          </p:cNvCxnSpPr>
          <p:nvPr/>
        </p:nvCxnSpPr>
        <p:spPr>
          <a:xfrm flipV="1">
            <a:off x="6078378" y="3626693"/>
            <a:ext cx="11272" cy="11789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9"/>
          <p:cNvSpPr/>
          <p:nvPr/>
        </p:nvSpPr>
        <p:spPr>
          <a:xfrm>
            <a:off x="5758418" y="5599404"/>
            <a:ext cx="639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rial" panose="020B0604020202020204"/>
                <a:ea typeface="Microsoft YaHei" panose="020B0503020204020204" charset="-122"/>
                <a:cs typeface="Open Sans" pitchFamily="34" charset="0"/>
                <a:sym typeface="Arial" panose="020B0604020202020204"/>
              </a:rPr>
              <a:t>01</a:t>
            </a:r>
            <a:endParaRPr lang="en-US" sz="3200" dirty="0">
              <a:solidFill>
                <a:schemeClr val="bg1"/>
              </a:solidFill>
              <a:latin typeface="Arial" panose="020B0604020202020204"/>
              <a:ea typeface="Microsoft YaHei" panose="020B0503020204020204" charset="-122"/>
              <a:cs typeface="Open Sans" pitchFamily="34" charset="0"/>
              <a:sym typeface="Arial" panose="020B0604020202020204"/>
            </a:endParaRPr>
          </a:p>
        </p:txBody>
      </p:sp>
      <p:sp>
        <p:nvSpPr>
          <p:cNvPr id="34" name="Freeform 160"/>
          <p:cNvSpPr>
            <a:spLocks noEditPoints="1"/>
          </p:cNvSpPr>
          <p:nvPr/>
        </p:nvSpPr>
        <p:spPr bwMode="auto">
          <a:xfrm>
            <a:off x="4354502" y="4730713"/>
            <a:ext cx="422275" cy="404813"/>
          </a:xfrm>
          <a:custGeom>
            <a:avLst/>
            <a:gdLst>
              <a:gd name="T0" fmla="*/ 125 w 134"/>
              <a:gd name="T1" fmla="*/ 90 h 128"/>
              <a:gd name="T2" fmla="*/ 81 w 134"/>
              <a:gd name="T3" fmla="*/ 30 h 128"/>
              <a:gd name="T4" fmla="*/ 74 w 134"/>
              <a:gd name="T5" fmla="*/ 28 h 128"/>
              <a:gd name="T6" fmla="*/ 69 w 134"/>
              <a:gd name="T7" fmla="*/ 28 h 128"/>
              <a:gd name="T8" fmla="*/ 69 w 134"/>
              <a:gd name="T9" fmla="*/ 28 h 128"/>
              <a:gd name="T10" fmla="*/ 9 w 134"/>
              <a:gd name="T11" fmla="*/ 90 h 128"/>
              <a:gd name="T12" fmla="*/ 13 w 134"/>
              <a:gd name="T13" fmla="*/ 127 h 128"/>
              <a:gd name="T14" fmla="*/ 32 w 134"/>
              <a:gd name="T15" fmla="*/ 128 h 128"/>
              <a:gd name="T16" fmla="*/ 115 w 134"/>
              <a:gd name="T17" fmla="*/ 128 h 128"/>
              <a:gd name="T18" fmla="*/ 117 w 134"/>
              <a:gd name="T19" fmla="*/ 127 h 128"/>
              <a:gd name="T20" fmla="*/ 121 w 134"/>
              <a:gd name="T21" fmla="*/ 127 h 128"/>
              <a:gd name="T22" fmla="*/ 125 w 134"/>
              <a:gd name="T23" fmla="*/ 90 h 128"/>
              <a:gd name="T24" fmla="*/ 70 w 134"/>
              <a:gd name="T25" fmla="*/ 100 h 128"/>
              <a:gd name="T26" fmla="*/ 70 w 134"/>
              <a:gd name="T27" fmla="*/ 107 h 128"/>
              <a:gd name="T28" fmla="*/ 64 w 134"/>
              <a:gd name="T29" fmla="*/ 107 h 128"/>
              <a:gd name="T30" fmla="*/ 64 w 134"/>
              <a:gd name="T31" fmla="*/ 101 h 128"/>
              <a:gd name="T32" fmla="*/ 52 w 134"/>
              <a:gd name="T33" fmla="*/ 98 h 128"/>
              <a:gd name="T34" fmla="*/ 54 w 134"/>
              <a:gd name="T35" fmla="*/ 90 h 128"/>
              <a:gd name="T36" fmla="*/ 65 w 134"/>
              <a:gd name="T37" fmla="*/ 93 h 128"/>
              <a:gd name="T38" fmla="*/ 72 w 134"/>
              <a:gd name="T39" fmla="*/ 88 h 128"/>
              <a:gd name="T40" fmla="*/ 65 w 134"/>
              <a:gd name="T41" fmla="*/ 83 h 128"/>
              <a:gd name="T42" fmla="*/ 52 w 134"/>
              <a:gd name="T43" fmla="*/ 70 h 128"/>
              <a:gd name="T44" fmla="*/ 64 w 134"/>
              <a:gd name="T45" fmla="*/ 58 h 128"/>
              <a:gd name="T46" fmla="*/ 64 w 134"/>
              <a:gd name="T47" fmla="*/ 51 h 128"/>
              <a:gd name="T48" fmla="*/ 71 w 134"/>
              <a:gd name="T49" fmla="*/ 51 h 128"/>
              <a:gd name="T50" fmla="*/ 71 w 134"/>
              <a:gd name="T51" fmla="*/ 57 h 128"/>
              <a:gd name="T52" fmla="*/ 81 w 134"/>
              <a:gd name="T53" fmla="*/ 60 h 128"/>
              <a:gd name="T54" fmla="*/ 79 w 134"/>
              <a:gd name="T55" fmla="*/ 67 h 128"/>
              <a:gd name="T56" fmla="*/ 69 w 134"/>
              <a:gd name="T57" fmla="*/ 65 h 128"/>
              <a:gd name="T58" fmla="*/ 63 w 134"/>
              <a:gd name="T59" fmla="*/ 69 h 128"/>
              <a:gd name="T60" fmla="*/ 71 w 134"/>
              <a:gd name="T61" fmla="*/ 75 h 128"/>
              <a:gd name="T62" fmla="*/ 83 w 134"/>
              <a:gd name="T63" fmla="*/ 88 h 128"/>
              <a:gd name="T64" fmla="*/ 70 w 134"/>
              <a:gd name="T65" fmla="*/ 100 h 128"/>
              <a:gd name="T66" fmla="*/ 32 w 134"/>
              <a:gd name="T67" fmla="*/ 3 h 128"/>
              <a:gd name="T68" fmla="*/ 34 w 134"/>
              <a:gd name="T69" fmla="*/ 0 h 128"/>
              <a:gd name="T70" fmla="*/ 98 w 134"/>
              <a:gd name="T71" fmla="*/ 0 h 128"/>
              <a:gd name="T72" fmla="*/ 100 w 134"/>
              <a:gd name="T73" fmla="*/ 3 h 128"/>
              <a:gd name="T74" fmla="*/ 71 w 134"/>
              <a:gd name="T75" fmla="*/ 24 h 128"/>
              <a:gd name="T76" fmla="*/ 61 w 134"/>
              <a:gd name="T77" fmla="*/ 24 h 128"/>
              <a:gd name="T78" fmla="*/ 32 w 134"/>
              <a:gd name="T79" fmla="*/ 3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34" h="128">
                <a:moveTo>
                  <a:pt x="125" y="90"/>
                </a:moveTo>
                <a:cubicBezTo>
                  <a:pt x="112" y="49"/>
                  <a:pt x="93" y="35"/>
                  <a:pt x="81" y="30"/>
                </a:cubicBezTo>
                <a:cubicBezTo>
                  <a:pt x="78" y="29"/>
                  <a:pt x="76" y="28"/>
                  <a:pt x="74" y="28"/>
                </a:cubicBezTo>
                <a:cubicBezTo>
                  <a:pt x="71" y="28"/>
                  <a:pt x="70" y="28"/>
                  <a:pt x="69" y="28"/>
                </a:cubicBezTo>
                <a:cubicBezTo>
                  <a:pt x="69" y="28"/>
                  <a:pt x="69" y="28"/>
                  <a:pt x="69" y="28"/>
                </a:cubicBezTo>
                <a:cubicBezTo>
                  <a:pt x="69" y="28"/>
                  <a:pt x="28" y="21"/>
                  <a:pt x="9" y="90"/>
                </a:cubicBezTo>
                <a:cubicBezTo>
                  <a:pt x="9" y="90"/>
                  <a:pt x="0" y="125"/>
                  <a:pt x="13" y="127"/>
                </a:cubicBezTo>
                <a:cubicBezTo>
                  <a:pt x="13" y="127"/>
                  <a:pt x="16" y="128"/>
                  <a:pt x="32" y="128"/>
                </a:cubicBezTo>
                <a:cubicBezTo>
                  <a:pt x="115" y="128"/>
                  <a:pt x="115" y="128"/>
                  <a:pt x="115" y="128"/>
                </a:cubicBezTo>
                <a:cubicBezTo>
                  <a:pt x="116" y="128"/>
                  <a:pt x="116" y="128"/>
                  <a:pt x="117" y="127"/>
                </a:cubicBezTo>
                <a:cubicBezTo>
                  <a:pt x="120" y="127"/>
                  <a:pt x="121" y="127"/>
                  <a:pt x="121" y="127"/>
                </a:cubicBezTo>
                <a:cubicBezTo>
                  <a:pt x="134" y="124"/>
                  <a:pt x="125" y="90"/>
                  <a:pt x="125" y="90"/>
                </a:cubicBezTo>
                <a:close/>
                <a:moveTo>
                  <a:pt x="70" y="100"/>
                </a:moveTo>
                <a:cubicBezTo>
                  <a:pt x="70" y="107"/>
                  <a:pt x="70" y="107"/>
                  <a:pt x="70" y="107"/>
                </a:cubicBezTo>
                <a:cubicBezTo>
                  <a:pt x="64" y="107"/>
                  <a:pt x="64" y="107"/>
                  <a:pt x="64" y="107"/>
                </a:cubicBezTo>
                <a:cubicBezTo>
                  <a:pt x="64" y="101"/>
                  <a:pt x="64" y="101"/>
                  <a:pt x="64" y="101"/>
                </a:cubicBezTo>
                <a:cubicBezTo>
                  <a:pt x="59" y="100"/>
                  <a:pt x="55" y="99"/>
                  <a:pt x="52" y="98"/>
                </a:cubicBezTo>
                <a:cubicBezTo>
                  <a:pt x="54" y="90"/>
                  <a:pt x="54" y="90"/>
                  <a:pt x="54" y="90"/>
                </a:cubicBezTo>
                <a:cubicBezTo>
                  <a:pt x="57" y="91"/>
                  <a:pt x="61" y="93"/>
                  <a:pt x="65" y="93"/>
                </a:cubicBezTo>
                <a:cubicBezTo>
                  <a:pt x="69" y="93"/>
                  <a:pt x="72" y="91"/>
                  <a:pt x="72" y="88"/>
                </a:cubicBezTo>
                <a:cubicBezTo>
                  <a:pt x="72" y="86"/>
                  <a:pt x="70" y="84"/>
                  <a:pt x="65" y="83"/>
                </a:cubicBezTo>
                <a:cubicBezTo>
                  <a:pt x="57" y="80"/>
                  <a:pt x="52" y="77"/>
                  <a:pt x="52" y="70"/>
                </a:cubicBezTo>
                <a:cubicBezTo>
                  <a:pt x="52" y="64"/>
                  <a:pt x="57" y="59"/>
                  <a:pt x="64" y="58"/>
                </a:cubicBezTo>
                <a:cubicBezTo>
                  <a:pt x="64" y="51"/>
                  <a:pt x="64" y="51"/>
                  <a:pt x="64" y="51"/>
                </a:cubicBezTo>
                <a:cubicBezTo>
                  <a:pt x="71" y="51"/>
                  <a:pt x="71" y="51"/>
                  <a:pt x="71" y="51"/>
                </a:cubicBezTo>
                <a:cubicBezTo>
                  <a:pt x="71" y="57"/>
                  <a:pt x="71" y="57"/>
                  <a:pt x="71" y="57"/>
                </a:cubicBezTo>
                <a:cubicBezTo>
                  <a:pt x="75" y="57"/>
                  <a:pt x="78" y="58"/>
                  <a:pt x="81" y="60"/>
                </a:cubicBezTo>
                <a:cubicBezTo>
                  <a:pt x="79" y="67"/>
                  <a:pt x="79" y="67"/>
                  <a:pt x="79" y="67"/>
                </a:cubicBezTo>
                <a:cubicBezTo>
                  <a:pt x="77" y="66"/>
                  <a:pt x="74" y="65"/>
                  <a:pt x="69" y="65"/>
                </a:cubicBezTo>
                <a:cubicBezTo>
                  <a:pt x="64" y="65"/>
                  <a:pt x="63" y="67"/>
                  <a:pt x="63" y="69"/>
                </a:cubicBezTo>
                <a:cubicBezTo>
                  <a:pt x="63" y="71"/>
                  <a:pt x="65" y="72"/>
                  <a:pt x="71" y="75"/>
                </a:cubicBezTo>
                <a:cubicBezTo>
                  <a:pt x="79" y="78"/>
                  <a:pt x="83" y="81"/>
                  <a:pt x="83" y="88"/>
                </a:cubicBezTo>
                <a:cubicBezTo>
                  <a:pt x="83" y="94"/>
                  <a:pt x="78" y="99"/>
                  <a:pt x="70" y="100"/>
                </a:cubicBezTo>
                <a:close/>
                <a:moveTo>
                  <a:pt x="32" y="3"/>
                </a:moveTo>
                <a:cubicBezTo>
                  <a:pt x="31" y="0"/>
                  <a:pt x="34" y="0"/>
                  <a:pt x="34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98" y="0"/>
                  <a:pt x="101" y="0"/>
                  <a:pt x="100" y="3"/>
                </a:cubicBezTo>
                <a:cubicBezTo>
                  <a:pt x="100" y="3"/>
                  <a:pt x="88" y="23"/>
                  <a:pt x="71" y="24"/>
                </a:cubicBezTo>
                <a:cubicBezTo>
                  <a:pt x="61" y="24"/>
                  <a:pt x="61" y="24"/>
                  <a:pt x="61" y="24"/>
                </a:cubicBezTo>
                <a:cubicBezTo>
                  <a:pt x="44" y="23"/>
                  <a:pt x="32" y="3"/>
                  <a:pt x="32" y="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Microsoft YaHei" panose="020B0503020204020204" charset="-122"/>
              <a:sym typeface="Arial" panose="020B0604020202020204"/>
            </a:endParaRPr>
          </a:p>
        </p:txBody>
      </p:sp>
      <p:sp>
        <p:nvSpPr>
          <p:cNvPr id="35" name="Freeform 168"/>
          <p:cNvSpPr>
            <a:spLocks noEditPoints="1"/>
          </p:cNvSpPr>
          <p:nvPr/>
        </p:nvSpPr>
        <p:spPr bwMode="auto">
          <a:xfrm>
            <a:off x="5905180" y="5238703"/>
            <a:ext cx="346396" cy="257928"/>
          </a:xfrm>
          <a:custGeom>
            <a:avLst/>
            <a:gdLst>
              <a:gd name="T0" fmla="*/ 131 w 140"/>
              <a:gd name="T1" fmla="*/ 19 h 104"/>
              <a:gd name="T2" fmla="*/ 71 w 140"/>
              <a:gd name="T3" fmla="*/ 1 h 104"/>
              <a:gd name="T4" fmla="*/ 61 w 140"/>
              <a:gd name="T5" fmla="*/ 2 h 104"/>
              <a:gd name="T6" fmla="*/ 55 w 140"/>
              <a:gd name="T7" fmla="*/ 9 h 104"/>
              <a:gd name="T8" fmla="*/ 15 w 140"/>
              <a:gd name="T9" fmla="*/ 26 h 104"/>
              <a:gd name="T10" fmla="*/ 0 w 140"/>
              <a:gd name="T11" fmla="*/ 41 h 104"/>
              <a:gd name="T12" fmla="*/ 0 w 140"/>
              <a:gd name="T13" fmla="*/ 89 h 104"/>
              <a:gd name="T14" fmla="*/ 4 w 140"/>
              <a:gd name="T15" fmla="*/ 100 h 104"/>
              <a:gd name="T16" fmla="*/ 15 w 140"/>
              <a:gd name="T17" fmla="*/ 104 h 104"/>
              <a:gd name="T18" fmla="*/ 86 w 140"/>
              <a:gd name="T19" fmla="*/ 104 h 104"/>
              <a:gd name="T20" fmla="*/ 101 w 140"/>
              <a:gd name="T21" fmla="*/ 89 h 104"/>
              <a:gd name="T22" fmla="*/ 101 w 140"/>
              <a:gd name="T23" fmla="*/ 89 h 104"/>
              <a:gd name="T24" fmla="*/ 111 w 140"/>
              <a:gd name="T25" fmla="*/ 84 h 104"/>
              <a:gd name="T26" fmla="*/ 127 w 140"/>
              <a:gd name="T27" fmla="*/ 75 h 104"/>
              <a:gd name="T28" fmla="*/ 127 w 140"/>
              <a:gd name="T29" fmla="*/ 75 h 104"/>
              <a:gd name="T30" fmla="*/ 139 w 140"/>
              <a:gd name="T31" fmla="*/ 35 h 104"/>
              <a:gd name="T32" fmla="*/ 59 w 140"/>
              <a:gd name="T33" fmla="*/ 26 h 104"/>
              <a:gd name="T34" fmla="*/ 97 w 140"/>
              <a:gd name="T35" fmla="*/ 89 h 104"/>
              <a:gd name="T36" fmla="*/ 4 w 140"/>
              <a:gd name="T37" fmla="*/ 89 h 104"/>
              <a:gd name="T38" fmla="*/ 97 w 140"/>
              <a:gd name="T39" fmla="*/ 89 h 104"/>
              <a:gd name="T40" fmla="*/ 4 w 140"/>
              <a:gd name="T41" fmla="*/ 41 h 104"/>
              <a:gd name="T42" fmla="*/ 97 w 140"/>
              <a:gd name="T43" fmla="*/ 41 h 104"/>
              <a:gd name="T44" fmla="*/ 112 w 140"/>
              <a:gd name="T45" fmla="*/ 80 h 104"/>
              <a:gd name="T46" fmla="*/ 115 w 140"/>
              <a:gd name="T47" fmla="*/ 75 h 104"/>
              <a:gd name="T48" fmla="*/ 101 w 140"/>
              <a:gd name="T49" fmla="*/ 41 h 104"/>
              <a:gd name="T50" fmla="*/ 101 w 140"/>
              <a:gd name="T51" fmla="*/ 39 h 104"/>
              <a:gd name="T52" fmla="*/ 136 w 140"/>
              <a:gd name="T53" fmla="*/ 34 h 104"/>
              <a:gd name="T54" fmla="*/ 58 w 140"/>
              <a:gd name="T55" fmla="*/ 10 h 104"/>
              <a:gd name="T56" fmla="*/ 136 w 140"/>
              <a:gd name="T57" fmla="*/ 34 h 104"/>
              <a:gd name="T58" fmla="*/ 90 w 140"/>
              <a:gd name="T59" fmla="*/ 78 h 104"/>
              <a:gd name="T60" fmla="*/ 59 w 140"/>
              <a:gd name="T61" fmla="*/ 78 h 104"/>
              <a:gd name="T62" fmla="*/ 74 w 140"/>
              <a:gd name="T63" fmla="*/ 94 h 104"/>
              <a:gd name="T64" fmla="*/ 70 w 140"/>
              <a:gd name="T65" fmla="*/ 91 h 104"/>
              <a:gd name="T66" fmla="*/ 71 w 140"/>
              <a:gd name="T67" fmla="*/ 87 h 104"/>
              <a:gd name="T68" fmla="*/ 86 w 140"/>
              <a:gd name="T69" fmla="*/ 84 h 104"/>
              <a:gd name="T70" fmla="*/ 87 w 140"/>
              <a:gd name="T71" fmla="*/ 80 h 104"/>
              <a:gd name="T72" fmla="*/ 87 w 140"/>
              <a:gd name="T73" fmla="*/ 77 h 104"/>
              <a:gd name="T74" fmla="*/ 86 w 140"/>
              <a:gd name="T75" fmla="*/ 73 h 104"/>
              <a:gd name="T76" fmla="*/ 79 w 140"/>
              <a:gd name="T77" fmla="*/ 66 h 104"/>
              <a:gd name="T78" fmla="*/ 85 w 140"/>
              <a:gd name="T79" fmla="*/ 87 h 104"/>
              <a:gd name="T80" fmla="*/ 74 w 140"/>
              <a:gd name="T81" fmla="*/ 66 h 104"/>
              <a:gd name="T82" fmla="*/ 74 w 140"/>
              <a:gd name="T83" fmla="*/ 66 h 104"/>
              <a:gd name="T84" fmla="*/ 79 w 140"/>
              <a:gd name="T85" fmla="*/ 77 h 104"/>
              <a:gd name="T86" fmla="*/ 79 w 140"/>
              <a:gd name="T87" fmla="*/ 80 h 104"/>
              <a:gd name="T88" fmla="*/ 70 w 140"/>
              <a:gd name="T89" fmla="*/ 80 h 104"/>
              <a:gd name="T90" fmla="*/ 68 w 140"/>
              <a:gd name="T91" fmla="*/ 70 h 104"/>
              <a:gd name="T92" fmla="*/ 63 w 140"/>
              <a:gd name="T93" fmla="*/ 73 h 104"/>
              <a:gd name="T94" fmla="*/ 62 w 140"/>
              <a:gd name="T95" fmla="*/ 77 h 104"/>
              <a:gd name="T96" fmla="*/ 67 w 140"/>
              <a:gd name="T97" fmla="*/ 84 h 104"/>
              <a:gd name="T98" fmla="*/ 67 w 140"/>
              <a:gd name="T99" fmla="*/ 80 h 104"/>
              <a:gd name="T100" fmla="*/ 7 w 140"/>
              <a:gd name="T101" fmla="*/ 72 h 104"/>
              <a:gd name="T102" fmla="*/ 55 w 140"/>
              <a:gd name="T103" fmla="*/ 78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40" h="104">
                <a:moveTo>
                  <a:pt x="138" y="25"/>
                </a:moveTo>
                <a:cubicBezTo>
                  <a:pt x="138" y="25"/>
                  <a:pt x="138" y="25"/>
                  <a:pt x="138" y="25"/>
                </a:cubicBezTo>
                <a:cubicBezTo>
                  <a:pt x="137" y="22"/>
                  <a:pt x="134" y="20"/>
                  <a:pt x="131" y="19"/>
                </a:cubicBezTo>
                <a:cubicBezTo>
                  <a:pt x="131" y="19"/>
                  <a:pt x="131" y="19"/>
                  <a:pt x="131" y="19"/>
                </a:cubicBezTo>
                <a:cubicBezTo>
                  <a:pt x="131" y="19"/>
                  <a:pt x="131" y="19"/>
                  <a:pt x="131" y="19"/>
                </a:cubicBezTo>
                <a:cubicBezTo>
                  <a:pt x="71" y="1"/>
                  <a:pt x="71" y="1"/>
                  <a:pt x="71" y="1"/>
                </a:cubicBezTo>
                <a:cubicBezTo>
                  <a:pt x="71" y="1"/>
                  <a:pt x="71" y="1"/>
                  <a:pt x="71" y="1"/>
                </a:cubicBezTo>
                <a:cubicBezTo>
                  <a:pt x="71" y="1"/>
                  <a:pt x="71" y="1"/>
                  <a:pt x="71" y="1"/>
                </a:cubicBezTo>
                <a:cubicBezTo>
                  <a:pt x="68" y="0"/>
                  <a:pt x="64" y="0"/>
                  <a:pt x="61" y="2"/>
                </a:cubicBezTo>
                <a:cubicBezTo>
                  <a:pt x="58" y="3"/>
                  <a:pt x="56" y="6"/>
                  <a:pt x="55" y="9"/>
                </a:cubicBezTo>
                <a:cubicBezTo>
                  <a:pt x="55" y="9"/>
                  <a:pt x="55" y="9"/>
                  <a:pt x="55" y="9"/>
                </a:cubicBezTo>
                <a:cubicBezTo>
                  <a:pt x="55" y="9"/>
                  <a:pt x="55" y="9"/>
                  <a:pt x="55" y="9"/>
                </a:cubicBezTo>
                <a:cubicBezTo>
                  <a:pt x="50" y="26"/>
                  <a:pt x="50" y="26"/>
                  <a:pt x="50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1" y="26"/>
                  <a:pt x="7" y="28"/>
                  <a:pt x="4" y="31"/>
                </a:cubicBezTo>
                <a:cubicBezTo>
                  <a:pt x="2" y="33"/>
                  <a:pt x="0" y="37"/>
                  <a:pt x="0" y="41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93"/>
                  <a:pt x="2" y="97"/>
                  <a:pt x="4" y="100"/>
                </a:cubicBezTo>
                <a:cubicBezTo>
                  <a:pt x="7" y="102"/>
                  <a:pt x="11" y="104"/>
                  <a:pt x="15" y="104"/>
                </a:cubicBezTo>
                <a:cubicBezTo>
                  <a:pt x="15" y="104"/>
                  <a:pt x="15" y="104"/>
                  <a:pt x="15" y="104"/>
                </a:cubicBezTo>
                <a:cubicBezTo>
                  <a:pt x="15" y="104"/>
                  <a:pt x="15" y="104"/>
                  <a:pt x="15" y="104"/>
                </a:cubicBezTo>
                <a:cubicBezTo>
                  <a:pt x="15" y="104"/>
                  <a:pt x="15" y="104"/>
                  <a:pt x="15" y="104"/>
                </a:cubicBezTo>
                <a:cubicBezTo>
                  <a:pt x="86" y="104"/>
                  <a:pt x="86" y="104"/>
                  <a:pt x="86" y="104"/>
                </a:cubicBezTo>
                <a:cubicBezTo>
                  <a:pt x="86" y="104"/>
                  <a:pt x="86" y="104"/>
                  <a:pt x="86" y="104"/>
                </a:cubicBezTo>
                <a:cubicBezTo>
                  <a:pt x="86" y="104"/>
                  <a:pt x="86" y="104"/>
                  <a:pt x="86" y="104"/>
                </a:cubicBezTo>
                <a:cubicBezTo>
                  <a:pt x="90" y="104"/>
                  <a:pt x="94" y="102"/>
                  <a:pt x="97" y="100"/>
                </a:cubicBezTo>
                <a:cubicBezTo>
                  <a:pt x="100" y="97"/>
                  <a:pt x="101" y="93"/>
                  <a:pt x="101" y="89"/>
                </a:cubicBezTo>
                <a:cubicBezTo>
                  <a:pt x="101" y="89"/>
                  <a:pt x="101" y="89"/>
                  <a:pt x="101" y="89"/>
                </a:cubicBezTo>
                <a:cubicBezTo>
                  <a:pt x="101" y="89"/>
                  <a:pt x="101" y="89"/>
                  <a:pt x="101" y="89"/>
                </a:cubicBezTo>
                <a:cubicBezTo>
                  <a:pt x="101" y="89"/>
                  <a:pt x="101" y="89"/>
                  <a:pt x="101" y="89"/>
                </a:cubicBezTo>
                <a:cubicBezTo>
                  <a:pt x="101" y="81"/>
                  <a:pt x="101" y="81"/>
                  <a:pt x="101" y="81"/>
                </a:cubicBezTo>
                <a:cubicBezTo>
                  <a:pt x="111" y="84"/>
                  <a:pt x="111" y="84"/>
                  <a:pt x="111" y="84"/>
                </a:cubicBezTo>
                <a:cubicBezTo>
                  <a:pt x="111" y="84"/>
                  <a:pt x="111" y="84"/>
                  <a:pt x="111" y="84"/>
                </a:cubicBezTo>
                <a:cubicBezTo>
                  <a:pt x="111" y="84"/>
                  <a:pt x="111" y="84"/>
                  <a:pt x="111" y="84"/>
                </a:cubicBezTo>
                <a:cubicBezTo>
                  <a:pt x="115" y="85"/>
                  <a:pt x="118" y="84"/>
                  <a:pt x="121" y="83"/>
                </a:cubicBezTo>
                <a:cubicBezTo>
                  <a:pt x="124" y="81"/>
                  <a:pt x="126" y="78"/>
                  <a:pt x="127" y="75"/>
                </a:cubicBezTo>
                <a:cubicBezTo>
                  <a:pt x="127" y="75"/>
                  <a:pt x="127" y="75"/>
                  <a:pt x="127" y="75"/>
                </a:cubicBezTo>
                <a:cubicBezTo>
                  <a:pt x="127" y="75"/>
                  <a:pt x="127" y="75"/>
                  <a:pt x="127" y="75"/>
                </a:cubicBezTo>
                <a:cubicBezTo>
                  <a:pt x="127" y="75"/>
                  <a:pt x="127" y="75"/>
                  <a:pt x="127" y="75"/>
                </a:cubicBezTo>
                <a:cubicBezTo>
                  <a:pt x="139" y="35"/>
                  <a:pt x="139" y="35"/>
                  <a:pt x="139" y="35"/>
                </a:cubicBezTo>
                <a:cubicBezTo>
                  <a:pt x="139" y="35"/>
                  <a:pt x="139" y="35"/>
                  <a:pt x="139" y="35"/>
                </a:cubicBezTo>
                <a:cubicBezTo>
                  <a:pt x="139" y="35"/>
                  <a:pt x="139" y="35"/>
                  <a:pt x="139" y="35"/>
                </a:cubicBezTo>
                <a:cubicBezTo>
                  <a:pt x="140" y="32"/>
                  <a:pt x="140" y="28"/>
                  <a:pt x="138" y="25"/>
                </a:cubicBezTo>
                <a:close/>
                <a:moveTo>
                  <a:pt x="54" y="25"/>
                </a:moveTo>
                <a:cubicBezTo>
                  <a:pt x="59" y="26"/>
                  <a:pt x="59" y="26"/>
                  <a:pt x="59" y="26"/>
                </a:cubicBezTo>
                <a:cubicBezTo>
                  <a:pt x="54" y="26"/>
                  <a:pt x="54" y="26"/>
                  <a:pt x="54" y="26"/>
                </a:cubicBezTo>
                <a:lnTo>
                  <a:pt x="54" y="25"/>
                </a:lnTo>
                <a:close/>
                <a:moveTo>
                  <a:pt x="97" y="89"/>
                </a:moveTo>
                <a:cubicBezTo>
                  <a:pt x="97" y="95"/>
                  <a:pt x="92" y="100"/>
                  <a:pt x="86" y="100"/>
                </a:cubicBezTo>
                <a:cubicBezTo>
                  <a:pt x="15" y="100"/>
                  <a:pt x="15" y="100"/>
                  <a:pt x="15" y="100"/>
                </a:cubicBezTo>
                <a:cubicBezTo>
                  <a:pt x="9" y="100"/>
                  <a:pt x="4" y="95"/>
                  <a:pt x="4" y="89"/>
                </a:cubicBezTo>
                <a:cubicBezTo>
                  <a:pt x="4" y="59"/>
                  <a:pt x="4" y="59"/>
                  <a:pt x="4" y="59"/>
                </a:cubicBezTo>
                <a:cubicBezTo>
                  <a:pt x="97" y="59"/>
                  <a:pt x="97" y="59"/>
                  <a:pt x="97" y="59"/>
                </a:cubicBezTo>
                <a:lnTo>
                  <a:pt x="97" y="89"/>
                </a:lnTo>
                <a:close/>
                <a:moveTo>
                  <a:pt x="97" y="47"/>
                </a:moveTo>
                <a:cubicBezTo>
                  <a:pt x="4" y="47"/>
                  <a:pt x="4" y="47"/>
                  <a:pt x="4" y="47"/>
                </a:cubicBezTo>
                <a:cubicBezTo>
                  <a:pt x="4" y="41"/>
                  <a:pt x="4" y="41"/>
                  <a:pt x="4" y="41"/>
                </a:cubicBezTo>
                <a:cubicBezTo>
                  <a:pt x="4" y="35"/>
                  <a:pt x="9" y="31"/>
                  <a:pt x="15" y="31"/>
                </a:cubicBezTo>
                <a:cubicBezTo>
                  <a:pt x="86" y="31"/>
                  <a:pt x="86" y="31"/>
                  <a:pt x="86" y="31"/>
                </a:cubicBezTo>
                <a:cubicBezTo>
                  <a:pt x="92" y="31"/>
                  <a:pt x="97" y="35"/>
                  <a:pt x="97" y="41"/>
                </a:cubicBezTo>
                <a:lnTo>
                  <a:pt x="97" y="47"/>
                </a:lnTo>
                <a:close/>
                <a:moveTo>
                  <a:pt x="124" y="74"/>
                </a:moveTo>
                <a:cubicBezTo>
                  <a:pt x="122" y="79"/>
                  <a:pt x="117" y="82"/>
                  <a:pt x="112" y="80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101" y="71"/>
                  <a:pt x="101" y="71"/>
                  <a:pt x="101" y="71"/>
                </a:cubicBezTo>
                <a:cubicBezTo>
                  <a:pt x="115" y="75"/>
                  <a:pt x="115" y="75"/>
                  <a:pt x="115" y="75"/>
                </a:cubicBezTo>
                <a:cubicBezTo>
                  <a:pt x="118" y="65"/>
                  <a:pt x="118" y="65"/>
                  <a:pt x="118" y="65"/>
                </a:cubicBezTo>
                <a:cubicBezTo>
                  <a:pt x="101" y="60"/>
                  <a:pt x="101" y="60"/>
                  <a:pt x="101" y="60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1" y="40"/>
                  <a:pt x="101" y="40"/>
                  <a:pt x="101" y="39"/>
                </a:cubicBezTo>
                <a:cubicBezTo>
                  <a:pt x="131" y="48"/>
                  <a:pt x="131" y="48"/>
                  <a:pt x="131" y="48"/>
                </a:cubicBezTo>
                <a:lnTo>
                  <a:pt x="124" y="74"/>
                </a:lnTo>
                <a:close/>
                <a:moveTo>
                  <a:pt x="136" y="34"/>
                </a:moveTo>
                <a:cubicBezTo>
                  <a:pt x="135" y="38"/>
                  <a:pt x="135" y="38"/>
                  <a:pt x="135" y="38"/>
                </a:cubicBezTo>
                <a:cubicBezTo>
                  <a:pt x="57" y="15"/>
                  <a:pt x="57" y="15"/>
                  <a:pt x="57" y="15"/>
                </a:cubicBezTo>
                <a:cubicBezTo>
                  <a:pt x="58" y="10"/>
                  <a:pt x="58" y="10"/>
                  <a:pt x="58" y="10"/>
                </a:cubicBezTo>
                <a:cubicBezTo>
                  <a:pt x="60" y="5"/>
                  <a:pt x="65" y="3"/>
                  <a:pt x="70" y="4"/>
                </a:cubicBezTo>
                <a:cubicBezTo>
                  <a:pt x="130" y="22"/>
                  <a:pt x="130" y="22"/>
                  <a:pt x="130" y="22"/>
                </a:cubicBezTo>
                <a:cubicBezTo>
                  <a:pt x="135" y="24"/>
                  <a:pt x="137" y="29"/>
                  <a:pt x="136" y="34"/>
                </a:cubicBezTo>
                <a:close/>
                <a:moveTo>
                  <a:pt x="74" y="94"/>
                </a:moveTo>
                <a:cubicBezTo>
                  <a:pt x="83" y="94"/>
                  <a:pt x="90" y="87"/>
                  <a:pt x="90" y="78"/>
                </a:cubicBezTo>
                <a:cubicBezTo>
                  <a:pt x="90" y="78"/>
                  <a:pt x="90" y="78"/>
                  <a:pt x="90" y="78"/>
                </a:cubicBezTo>
                <a:cubicBezTo>
                  <a:pt x="90" y="70"/>
                  <a:pt x="83" y="62"/>
                  <a:pt x="74" y="62"/>
                </a:cubicBezTo>
                <a:cubicBezTo>
                  <a:pt x="68" y="62"/>
                  <a:pt x="62" y="66"/>
                  <a:pt x="60" y="72"/>
                </a:cubicBezTo>
                <a:cubicBezTo>
                  <a:pt x="59" y="74"/>
                  <a:pt x="59" y="76"/>
                  <a:pt x="59" y="78"/>
                </a:cubicBezTo>
                <a:cubicBezTo>
                  <a:pt x="59" y="78"/>
                  <a:pt x="59" y="78"/>
                  <a:pt x="59" y="78"/>
                </a:cubicBezTo>
                <a:cubicBezTo>
                  <a:pt x="59" y="80"/>
                  <a:pt x="59" y="82"/>
                  <a:pt x="60" y="84"/>
                </a:cubicBezTo>
                <a:cubicBezTo>
                  <a:pt x="62" y="90"/>
                  <a:pt x="68" y="94"/>
                  <a:pt x="74" y="94"/>
                </a:cubicBezTo>
                <a:close/>
                <a:moveTo>
                  <a:pt x="64" y="87"/>
                </a:moveTo>
                <a:cubicBezTo>
                  <a:pt x="68" y="87"/>
                  <a:pt x="68" y="87"/>
                  <a:pt x="68" y="87"/>
                </a:cubicBezTo>
                <a:cubicBezTo>
                  <a:pt x="69" y="88"/>
                  <a:pt x="69" y="90"/>
                  <a:pt x="70" y="91"/>
                </a:cubicBezTo>
                <a:cubicBezTo>
                  <a:pt x="68" y="90"/>
                  <a:pt x="66" y="88"/>
                  <a:pt x="64" y="87"/>
                </a:cubicBezTo>
                <a:close/>
                <a:moveTo>
                  <a:pt x="74" y="91"/>
                </a:moveTo>
                <a:cubicBezTo>
                  <a:pt x="73" y="91"/>
                  <a:pt x="72" y="89"/>
                  <a:pt x="71" y="87"/>
                </a:cubicBezTo>
                <a:cubicBezTo>
                  <a:pt x="78" y="87"/>
                  <a:pt x="78" y="87"/>
                  <a:pt x="78" y="87"/>
                </a:cubicBezTo>
                <a:cubicBezTo>
                  <a:pt x="77" y="89"/>
                  <a:pt x="76" y="91"/>
                  <a:pt x="74" y="91"/>
                </a:cubicBezTo>
                <a:close/>
                <a:moveTo>
                  <a:pt x="86" y="84"/>
                </a:moveTo>
                <a:cubicBezTo>
                  <a:pt x="82" y="84"/>
                  <a:pt x="82" y="84"/>
                  <a:pt x="82" y="84"/>
                </a:cubicBezTo>
                <a:cubicBezTo>
                  <a:pt x="82" y="83"/>
                  <a:pt x="82" y="81"/>
                  <a:pt x="82" y="80"/>
                </a:cubicBezTo>
                <a:cubicBezTo>
                  <a:pt x="87" y="80"/>
                  <a:pt x="87" y="80"/>
                  <a:pt x="87" y="80"/>
                </a:cubicBezTo>
                <a:cubicBezTo>
                  <a:pt x="87" y="81"/>
                  <a:pt x="87" y="83"/>
                  <a:pt x="86" y="84"/>
                </a:cubicBezTo>
                <a:close/>
                <a:moveTo>
                  <a:pt x="86" y="73"/>
                </a:moveTo>
                <a:cubicBezTo>
                  <a:pt x="87" y="74"/>
                  <a:pt x="87" y="76"/>
                  <a:pt x="87" y="77"/>
                </a:cubicBezTo>
                <a:cubicBezTo>
                  <a:pt x="82" y="77"/>
                  <a:pt x="82" y="77"/>
                  <a:pt x="82" y="77"/>
                </a:cubicBezTo>
                <a:cubicBezTo>
                  <a:pt x="82" y="76"/>
                  <a:pt x="82" y="74"/>
                  <a:pt x="82" y="73"/>
                </a:cubicBezTo>
                <a:lnTo>
                  <a:pt x="86" y="73"/>
                </a:lnTo>
                <a:close/>
                <a:moveTo>
                  <a:pt x="85" y="70"/>
                </a:moveTo>
                <a:cubicBezTo>
                  <a:pt x="81" y="70"/>
                  <a:pt x="81" y="70"/>
                  <a:pt x="81" y="70"/>
                </a:cubicBezTo>
                <a:cubicBezTo>
                  <a:pt x="80" y="69"/>
                  <a:pt x="80" y="67"/>
                  <a:pt x="79" y="66"/>
                </a:cubicBezTo>
                <a:cubicBezTo>
                  <a:pt x="81" y="67"/>
                  <a:pt x="83" y="68"/>
                  <a:pt x="85" y="70"/>
                </a:cubicBezTo>
                <a:close/>
                <a:moveTo>
                  <a:pt x="81" y="87"/>
                </a:moveTo>
                <a:cubicBezTo>
                  <a:pt x="85" y="87"/>
                  <a:pt x="85" y="87"/>
                  <a:pt x="85" y="87"/>
                </a:cubicBezTo>
                <a:cubicBezTo>
                  <a:pt x="83" y="88"/>
                  <a:pt x="81" y="90"/>
                  <a:pt x="79" y="91"/>
                </a:cubicBezTo>
                <a:cubicBezTo>
                  <a:pt x="80" y="90"/>
                  <a:pt x="80" y="88"/>
                  <a:pt x="81" y="87"/>
                </a:cubicBezTo>
                <a:close/>
                <a:moveTo>
                  <a:pt x="74" y="66"/>
                </a:moveTo>
                <a:cubicBezTo>
                  <a:pt x="76" y="66"/>
                  <a:pt x="77" y="67"/>
                  <a:pt x="78" y="70"/>
                </a:cubicBezTo>
                <a:cubicBezTo>
                  <a:pt x="71" y="70"/>
                  <a:pt x="71" y="70"/>
                  <a:pt x="71" y="70"/>
                </a:cubicBezTo>
                <a:cubicBezTo>
                  <a:pt x="72" y="67"/>
                  <a:pt x="73" y="66"/>
                  <a:pt x="74" y="66"/>
                </a:cubicBezTo>
                <a:close/>
                <a:moveTo>
                  <a:pt x="70" y="73"/>
                </a:moveTo>
                <a:cubicBezTo>
                  <a:pt x="79" y="73"/>
                  <a:pt x="79" y="73"/>
                  <a:pt x="79" y="73"/>
                </a:cubicBezTo>
                <a:cubicBezTo>
                  <a:pt x="79" y="74"/>
                  <a:pt x="79" y="76"/>
                  <a:pt x="79" y="77"/>
                </a:cubicBezTo>
                <a:cubicBezTo>
                  <a:pt x="70" y="77"/>
                  <a:pt x="70" y="77"/>
                  <a:pt x="70" y="77"/>
                </a:cubicBezTo>
                <a:cubicBezTo>
                  <a:pt x="70" y="76"/>
                  <a:pt x="70" y="74"/>
                  <a:pt x="70" y="73"/>
                </a:cubicBezTo>
                <a:close/>
                <a:moveTo>
                  <a:pt x="79" y="80"/>
                </a:moveTo>
                <a:cubicBezTo>
                  <a:pt x="79" y="81"/>
                  <a:pt x="79" y="83"/>
                  <a:pt x="79" y="84"/>
                </a:cubicBezTo>
                <a:cubicBezTo>
                  <a:pt x="70" y="84"/>
                  <a:pt x="70" y="84"/>
                  <a:pt x="70" y="84"/>
                </a:cubicBezTo>
                <a:cubicBezTo>
                  <a:pt x="70" y="83"/>
                  <a:pt x="70" y="81"/>
                  <a:pt x="70" y="80"/>
                </a:cubicBezTo>
                <a:lnTo>
                  <a:pt x="79" y="80"/>
                </a:lnTo>
                <a:close/>
                <a:moveTo>
                  <a:pt x="70" y="66"/>
                </a:moveTo>
                <a:cubicBezTo>
                  <a:pt x="69" y="67"/>
                  <a:pt x="69" y="69"/>
                  <a:pt x="68" y="70"/>
                </a:cubicBezTo>
                <a:cubicBezTo>
                  <a:pt x="64" y="70"/>
                  <a:pt x="64" y="70"/>
                  <a:pt x="64" y="70"/>
                </a:cubicBezTo>
                <a:cubicBezTo>
                  <a:pt x="66" y="68"/>
                  <a:pt x="68" y="67"/>
                  <a:pt x="70" y="66"/>
                </a:cubicBezTo>
                <a:close/>
                <a:moveTo>
                  <a:pt x="63" y="73"/>
                </a:moveTo>
                <a:cubicBezTo>
                  <a:pt x="67" y="73"/>
                  <a:pt x="67" y="73"/>
                  <a:pt x="67" y="73"/>
                </a:cubicBezTo>
                <a:cubicBezTo>
                  <a:pt x="67" y="74"/>
                  <a:pt x="67" y="76"/>
                  <a:pt x="67" y="77"/>
                </a:cubicBezTo>
                <a:cubicBezTo>
                  <a:pt x="62" y="77"/>
                  <a:pt x="62" y="77"/>
                  <a:pt x="62" y="77"/>
                </a:cubicBezTo>
                <a:cubicBezTo>
                  <a:pt x="62" y="76"/>
                  <a:pt x="62" y="74"/>
                  <a:pt x="63" y="73"/>
                </a:cubicBezTo>
                <a:close/>
                <a:moveTo>
                  <a:pt x="67" y="80"/>
                </a:moveTo>
                <a:cubicBezTo>
                  <a:pt x="67" y="81"/>
                  <a:pt x="67" y="83"/>
                  <a:pt x="67" y="84"/>
                </a:cubicBezTo>
                <a:cubicBezTo>
                  <a:pt x="63" y="84"/>
                  <a:pt x="63" y="84"/>
                  <a:pt x="63" y="84"/>
                </a:cubicBezTo>
                <a:cubicBezTo>
                  <a:pt x="62" y="83"/>
                  <a:pt x="62" y="81"/>
                  <a:pt x="62" y="80"/>
                </a:cubicBezTo>
                <a:lnTo>
                  <a:pt x="67" y="80"/>
                </a:lnTo>
                <a:close/>
                <a:moveTo>
                  <a:pt x="56" y="84"/>
                </a:moveTo>
                <a:cubicBezTo>
                  <a:pt x="7" y="84"/>
                  <a:pt x="7" y="84"/>
                  <a:pt x="7" y="84"/>
                </a:cubicBezTo>
                <a:cubicBezTo>
                  <a:pt x="7" y="72"/>
                  <a:pt x="7" y="72"/>
                  <a:pt x="7" y="72"/>
                </a:cubicBezTo>
                <a:cubicBezTo>
                  <a:pt x="56" y="72"/>
                  <a:pt x="56" y="72"/>
                  <a:pt x="56" y="72"/>
                </a:cubicBezTo>
                <a:cubicBezTo>
                  <a:pt x="55" y="74"/>
                  <a:pt x="55" y="76"/>
                  <a:pt x="55" y="78"/>
                </a:cubicBezTo>
                <a:cubicBezTo>
                  <a:pt x="55" y="78"/>
                  <a:pt x="55" y="78"/>
                  <a:pt x="55" y="78"/>
                </a:cubicBezTo>
                <a:cubicBezTo>
                  <a:pt x="55" y="80"/>
                  <a:pt x="55" y="82"/>
                  <a:pt x="56" y="8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Microsoft YaHei" panose="020B0503020204020204" charset="-122"/>
              <a:sym typeface="Arial" panose="020B0604020202020204"/>
            </a:endParaRPr>
          </a:p>
        </p:txBody>
      </p:sp>
      <p:sp>
        <p:nvSpPr>
          <p:cNvPr id="36" name="Freeform 214"/>
          <p:cNvSpPr>
            <a:spLocks noEditPoints="1"/>
          </p:cNvSpPr>
          <p:nvPr/>
        </p:nvSpPr>
        <p:spPr bwMode="auto">
          <a:xfrm>
            <a:off x="7393496" y="4644287"/>
            <a:ext cx="442912" cy="441325"/>
          </a:xfrm>
          <a:custGeom>
            <a:avLst/>
            <a:gdLst>
              <a:gd name="T0" fmla="*/ 135 w 140"/>
              <a:gd name="T1" fmla="*/ 87 h 140"/>
              <a:gd name="T2" fmla="*/ 108 w 140"/>
              <a:gd name="T3" fmla="*/ 79 h 140"/>
              <a:gd name="T4" fmla="*/ 5 w 140"/>
              <a:gd name="T5" fmla="*/ 135 h 140"/>
              <a:gd name="T6" fmla="*/ 32 w 140"/>
              <a:gd name="T7" fmla="*/ 117 h 140"/>
              <a:gd name="T8" fmla="*/ 68 w 140"/>
              <a:gd name="T9" fmla="*/ 33 h 140"/>
              <a:gd name="T10" fmla="*/ 57 w 140"/>
              <a:gd name="T11" fmla="*/ 11 h 140"/>
              <a:gd name="T12" fmla="*/ 68 w 140"/>
              <a:gd name="T13" fmla="*/ 0 h 140"/>
              <a:gd name="T14" fmla="*/ 79 w 140"/>
              <a:gd name="T15" fmla="*/ 5 h 140"/>
              <a:gd name="T16" fmla="*/ 73 w 140"/>
              <a:gd name="T17" fmla="*/ 9 h 140"/>
              <a:gd name="T18" fmla="*/ 80 w 140"/>
              <a:gd name="T19" fmla="*/ 21 h 140"/>
              <a:gd name="T20" fmla="*/ 72 w 140"/>
              <a:gd name="T21" fmla="*/ 39 h 140"/>
              <a:gd name="T22" fmla="*/ 68 w 140"/>
              <a:gd name="T23" fmla="*/ 39 h 140"/>
              <a:gd name="T24" fmla="*/ 64 w 140"/>
              <a:gd name="T25" fmla="*/ 27 h 140"/>
              <a:gd name="T26" fmla="*/ 72 w 140"/>
              <a:gd name="T27" fmla="*/ 33 h 140"/>
              <a:gd name="T28" fmla="*/ 74 w 140"/>
              <a:gd name="T29" fmla="*/ 26 h 140"/>
              <a:gd name="T30" fmla="*/ 68 w 140"/>
              <a:gd name="T31" fmla="*/ 15 h 140"/>
              <a:gd name="T32" fmla="*/ 65 w 140"/>
              <a:gd name="T33" fmla="*/ 11 h 140"/>
              <a:gd name="T34" fmla="*/ 5 w 140"/>
              <a:gd name="T35" fmla="*/ 111 h 140"/>
              <a:gd name="T36" fmla="*/ 5 w 140"/>
              <a:gd name="T37" fmla="*/ 100 h 140"/>
              <a:gd name="T38" fmla="*/ 130 w 140"/>
              <a:gd name="T39" fmla="*/ 140 h 140"/>
              <a:gd name="T40" fmla="*/ 108 w 140"/>
              <a:gd name="T41" fmla="*/ 117 h 140"/>
              <a:gd name="T42" fmla="*/ 104 w 140"/>
              <a:gd name="T43" fmla="*/ 54 h 140"/>
              <a:gd name="T44" fmla="*/ 40 w 140"/>
              <a:gd name="T45" fmla="*/ 140 h 140"/>
              <a:gd name="T46" fmla="*/ 91 w 140"/>
              <a:gd name="T47" fmla="*/ 107 h 140"/>
              <a:gd name="T48" fmla="*/ 97 w 140"/>
              <a:gd name="T49" fmla="*/ 62 h 140"/>
              <a:gd name="T50" fmla="*/ 91 w 140"/>
              <a:gd name="T51" fmla="*/ 107 h 140"/>
              <a:gd name="T52" fmla="*/ 81 w 140"/>
              <a:gd name="T53" fmla="*/ 107 h 140"/>
              <a:gd name="T54" fmla="*/ 75 w 140"/>
              <a:gd name="T55" fmla="*/ 62 h 140"/>
              <a:gd name="T56" fmla="*/ 83 w 140"/>
              <a:gd name="T57" fmla="*/ 137 h 140"/>
              <a:gd name="T58" fmla="*/ 87 w 140"/>
              <a:gd name="T59" fmla="*/ 121 h 140"/>
              <a:gd name="T60" fmla="*/ 71 w 140"/>
              <a:gd name="T61" fmla="*/ 137 h 140"/>
              <a:gd name="T62" fmla="*/ 65 w 140"/>
              <a:gd name="T63" fmla="*/ 107 h 140"/>
              <a:gd name="T64" fmla="*/ 58 w 140"/>
              <a:gd name="T65" fmla="*/ 62 h 140"/>
              <a:gd name="T66" fmla="*/ 54 w 140"/>
              <a:gd name="T67" fmla="*/ 123 h 140"/>
              <a:gd name="T68" fmla="*/ 68 w 140"/>
              <a:gd name="T69" fmla="*/ 137 h 140"/>
              <a:gd name="T70" fmla="*/ 52 w 140"/>
              <a:gd name="T71" fmla="*/ 121 h 140"/>
              <a:gd name="T72" fmla="*/ 48 w 140"/>
              <a:gd name="T73" fmla="*/ 107 h 140"/>
              <a:gd name="T74" fmla="*/ 42 w 140"/>
              <a:gd name="T75" fmla="*/ 62 h 140"/>
              <a:gd name="T76" fmla="*/ 105 w 140"/>
              <a:gd name="T77" fmla="*/ 42 h 140"/>
              <a:gd name="T78" fmla="*/ 35 w 140"/>
              <a:gd name="T79" fmla="*/ 50 h 140"/>
              <a:gd name="T80" fmla="*/ 104 w 140"/>
              <a:gd name="T81" fmla="*/ 51 h 140"/>
              <a:gd name="T82" fmla="*/ 109 w 140"/>
              <a:gd name="T83" fmla="*/ 46 h 140"/>
              <a:gd name="T84" fmla="*/ 5 w 140"/>
              <a:gd name="T85" fmla="*/ 87 h 140"/>
              <a:gd name="T86" fmla="*/ 32 w 140"/>
              <a:gd name="T87" fmla="*/ 79 h 140"/>
              <a:gd name="T88" fmla="*/ 108 w 140"/>
              <a:gd name="T89" fmla="*/ 111 h 140"/>
              <a:gd name="T90" fmla="*/ 108 w 140"/>
              <a:gd name="T91" fmla="*/ 10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0" h="140">
                <a:moveTo>
                  <a:pt x="140" y="83"/>
                </a:moveTo>
                <a:cubicBezTo>
                  <a:pt x="140" y="85"/>
                  <a:pt x="138" y="87"/>
                  <a:pt x="136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94"/>
                  <a:pt x="135" y="94"/>
                  <a:pt x="135" y="94"/>
                </a:cubicBezTo>
                <a:cubicBezTo>
                  <a:pt x="108" y="94"/>
                  <a:pt x="108" y="94"/>
                  <a:pt x="108" y="94"/>
                </a:cubicBezTo>
                <a:cubicBezTo>
                  <a:pt x="108" y="79"/>
                  <a:pt x="108" y="79"/>
                  <a:pt x="108" y="79"/>
                </a:cubicBezTo>
                <a:cubicBezTo>
                  <a:pt x="136" y="79"/>
                  <a:pt x="136" y="79"/>
                  <a:pt x="136" y="79"/>
                </a:cubicBezTo>
                <a:cubicBezTo>
                  <a:pt x="138" y="79"/>
                  <a:pt x="140" y="81"/>
                  <a:pt x="140" y="83"/>
                </a:cubicBezTo>
                <a:close/>
                <a:moveTo>
                  <a:pt x="5" y="135"/>
                </a:moveTo>
                <a:cubicBezTo>
                  <a:pt x="5" y="138"/>
                  <a:pt x="7" y="140"/>
                  <a:pt x="9" y="140"/>
                </a:cubicBezTo>
                <a:cubicBezTo>
                  <a:pt x="32" y="140"/>
                  <a:pt x="32" y="140"/>
                  <a:pt x="32" y="140"/>
                </a:cubicBezTo>
                <a:cubicBezTo>
                  <a:pt x="32" y="117"/>
                  <a:pt x="32" y="117"/>
                  <a:pt x="32" y="117"/>
                </a:cubicBezTo>
                <a:cubicBezTo>
                  <a:pt x="5" y="117"/>
                  <a:pt x="5" y="117"/>
                  <a:pt x="5" y="117"/>
                </a:cubicBezTo>
                <a:lnTo>
                  <a:pt x="5" y="135"/>
                </a:lnTo>
                <a:close/>
                <a:moveTo>
                  <a:pt x="68" y="33"/>
                </a:moveTo>
                <a:cubicBezTo>
                  <a:pt x="68" y="23"/>
                  <a:pt x="68" y="23"/>
                  <a:pt x="68" y="23"/>
                </a:cubicBezTo>
                <a:cubicBezTo>
                  <a:pt x="64" y="22"/>
                  <a:pt x="61" y="20"/>
                  <a:pt x="60" y="18"/>
                </a:cubicBezTo>
                <a:cubicBezTo>
                  <a:pt x="58" y="15"/>
                  <a:pt x="57" y="13"/>
                  <a:pt x="57" y="11"/>
                </a:cubicBezTo>
                <a:cubicBezTo>
                  <a:pt x="57" y="9"/>
                  <a:pt x="58" y="7"/>
                  <a:pt x="60" y="5"/>
                </a:cubicBezTo>
                <a:cubicBezTo>
                  <a:pt x="61" y="3"/>
                  <a:pt x="64" y="2"/>
                  <a:pt x="68" y="2"/>
                </a:cubicBezTo>
                <a:cubicBezTo>
                  <a:pt x="68" y="0"/>
                  <a:pt x="68" y="0"/>
                  <a:pt x="68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2" y="2"/>
                  <a:pt x="72" y="2"/>
                  <a:pt x="72" y="2"/>
                </a:cubicBezTo>
                <a:cubicBezTo>
                  <a:pt x="75" y="2"/>
                  <a:pt x="78" y="3"/>
                  <a:pt x="79" y="5"/>
                </a:cubicBezTo>
                <a:cubicBezTo>
                  <a:pt x="81" y="7"/>
                  <a:pt x="82" y="9"/>
                  <a:pt x="82" y="12"/>
                </a:cubicBezTo>
                <a:cubicBezTo>
                  <a:pt x="74" y="12"/>
                  <a:pt x="74" y="12"/>
                  <a:pt x="74" y="12"/>
                </a:cubicBezTo>
                <a:cubicBezTo>
                  <a:pt x="74" y="11"/>
                  <a:pt x="74" y="10"/>
                  <a:pt x="73" y="9"/>
                </a:cubicBezTo>
                <a:cubicBezTo>
                  <a:pt x="73" y="8"/>
                  <a:pt x="72" y="8"/>
                  <a:pt x="72" y="7"/>
                </a:cubicBezTo>
                <a:cubicBezTo>
                  <a:pt x="72" y="17"/>
                  <a:pt x="72" y="17"/>
                  <a:pt x="72" y="17"/>
                </a:cubicBezTo>
                <a:cubicBezTo>
                  <a:pt x="75" y="18"/>
                  <a:pt x="78" y="19"/>
                  <a:pt x="80" y="21"/>
                </a:cubicBezTo>
                <a:cubicBezTo>
                  <a:pt x="82" y="23"/>
                  <a:pt x="83" y="26"/>
                  <a:pt x="83" y="29"/>
                </a:cubicBezTo>
                <a:cubicBezTo>
                  <a:pt x="83" y="31"/>
                  <a:pt x="82" y="34"/>
                  <a:pt x="79" y="36"/>
                </a:cubicBezTo>
                <a:cubicBezTo>
                  <a:pt x="77" y="38"/>
                  <a:pt x="75" y="39"/>
                  <a:pt x="72" y="39"/>
                </a:cubicBezTo>
                <a:cubicBezTo>
                  <a:pt x="72" y="40"/>
                  <a:pt x="72" y="40"/>
                  <a:pt x="72" y="40"/>
                </a:cubicBezTo>
                <a:cubicBezTo>
                  <a:pt x="68" y="40"/>
                  <a:pt x="68" y="40"/>
                  <a:pt x="68" y="40"/>
                </a:cubicBezTo>
                <a:cubicBezTo>
                  <a:pt x="68" y="39"/>
                  <a:pt x="68" y="39"/>
                  <a:pt x="68" y="39"/>
                </a:cubicBezTo>
                <a:cubicBezTo>
                  <a:pt x="65" y="39"/>
                  <a:pt x="63" y="38"/>
                  <a:pt x="60" y="36"/>
                </a:cubicBezTo>
                <a:cubicBezTo>
                  <a:pt x="58" y="34"/>
                  <a:pt x="57" y="31"/>
                  <a:pt x="57" y="27"/>
                </a:cubicBezTo>
                <a:cubicBezTo>
                  <a:pt x="64" y="27"/>
                  <a:pt x="64" y="27"/>
                  <a:pt x="64" y="27"/>
                </a:cubicBezTo>
                <a:cubicBezTo>
                  <a:pt x="64" y="28"/>
                  <a:pt x="65" y="30"/>
                  <a:pt x="65" y="31"/>
                </a:cubicBezTo>
                <a:cubicBezTo>
                  <a:pt x="66" y="32"/>
                  <a:pt x="67" y="32"/>
                  <a:pt x="68" y="33"/>
                </a:cubicBezTo>
                <a:close/>
                <a:moveTo>
                  <a:pt x="72" y="33"/>
                </a:moveTo>
                <a:cubicBezTo>
                  <a:pt x="72" y="33"/>
                  <a:pt x="73" y="32"/>
                  <a:pt x="74" y="31"/>
                </a:cubicBezTo>
                <a:cubicBezTo>
                  <a:pt x="74" y="30"/>
                  <a:pt x="75" y="29"/>
                  <a:pt x="75" y="28"/>
                </a:cubicBezTo>
                <a:cubicBezTo>
                  <a:pt x="75" y="27"/>
                  <a:pt x="75" y="26"/>
                  <a:pt x="74" y="26"/>
                </a:cubicBezTo>
                <a:cubicBezTo>
                  <a:pt x="74" y="25"/>
                  <a:pt x="73" y="24"/>
                  <a:pt x="72" y="24"/>
                </a:cubicBezTo>
                <a:lnTo>
                  <a:pt x="72" y="33"/>
                </a:lnTo>
                <a:close/>
                <a:moveTo>
                  <a:pt x="68" y="15"/>
                </a:moveTo>
                <a:cubicBezTo>
                  <a:pt x="68" y="7"/>
                  <a:pt x="68" y="7"/>
                  <a:pt x="68" y="7"/>
                </a:cubicBezTo>
                <a:cubicBezTo>
                  <a:pt x="67" y="7"/>
                  <a:pt x="66" y="8"/>
                  <a:pt x="66" y="8"/>
                </a:cubicBezTo>
                <a:cubicBezTo>
                  <a:pt x="65" y="9"/>
                  <a:pt x="65" y="10"/>
                  <a:pt x="65" y="11"/>
                </a:cubicBezTo>
                <a:cubicBezTo>
                  <a:pt x="65" y="12"/>
                  <a:pt x="65" y="13"/>
                  <a:pt x="66" y="13"/>
                </a:cubicBezTo>
                <a:cubicBezTo>
                  <a:pt x="66" y="14"/>
                  <a:pt x="67" y="15"/>
                  <a:pt x="68" y="15"/>
                </a:cubicBezTo>
                <a:close/>
                <a:moveTo>
                  <a:pt x="5" y="111"/>
                </a:moveTo>
                <a:cubicBezTo>
                  <a:pt x="32" y="111"/>
                  <a:pt x="32" y="111"/>
                  <a:pt x="32" y="111"/>
                </a:cubicBezTo>
                <a:cubicBezTo>
                  <a:pt x="32" y="100"/>
                  <a:pt x="32" y="100"/>
                  <a:pt x="32" y="100"/>
                </a:cubicBezTo>
                <a:cubicBezTo>
                  <a:pt x="5" y="100"/>
                  <a:pt x="5" y="100"/>
                  <a:pt x="5" y="100"/>
                </a:cubicBezTo>
                <a:lnTo>
                  <a:pt x="5" y="111"/>
                </a:lnTo>
                <a:close/>
                <a:moveTo>
                  <a:pt x="108" y="140"/>
                </a:moveTo>
                <a:cubicBezTo>
                  <a:pt x="130" y="140"/>
                  <a:pt x="130" y="140"/>
                  <a:pt x="130" y="140"/>
                </a:cubicBezTo>
                <a:cubicBezTo>
                  <a:pt x="133" y="140"/>
                  <a:pt x="135" y="138"/>
                  <a:pt x="135" y="135"/>
                </a:cubicBezTo>
                <a:cubicBezTo>
                  <a:pt x="135" y="117"/>
                  <a:pt x="135" y="117"/>
                  <a:pt x="135" y="117"/>
                </a:cubicBezTo>
                <a:cubicBezTo>
                  <a:pt x="108" y="117"/>
                  <a:pt x="108" y="117"/>
                  <a:pt x="108" y="117"/>
                </a:cubicBezTo>
                <a:lnTo>
                  <a:pt x="108" y="140"/>
                </a:lnTo>
                <a:close/>
                <a:moveTo>
                  <a:pt x="35" y="54"/>
                </a:moveTo>
                <a:cubicBezTo>
                  <a:pt x="104" y="54"/>
                  <a:pt x="104" y="54"/>
                  <a:pt x="104" y="54"/>
                </a:cubicBezTo>
                <a:cubicBezTo>
                  <a:pt x="104" y="135"/>
                  <a:pt x="104" y="135"/>
                  <a:pt x="104" y="135"/>
                </a:cubicBezTo>
                <a:cubicBezTo>
                  <a:pt x="104" y="138"/>
                  <a:pt x="102" y="140"/>
                  <a:pt x="99" y="140"/>
                </a:cubicBezTo>
                <a:cubicBezTo>
                  <a:pt x="40" y="140"/>
                  <a:pt x="40" y="140"/>
                  <a:pt x="40" y="140"/>
                </a:cubicBezTo>
                <a:cubicBezTo>
                  <a:pt x="38" y="140"/>
                  <a:pt x="35" y="138"/>
                  <a:pt x="35" y="135"/>
                </a:cubicBezTo>
                <a:lnTo>
                  <a:pt x="35" y="54"/>
                </a:lnTo>
                <a:close/>
                <a:moveTo>
                  <a:pt x="91" y="107"/>
                </a:moveTo>
                <a:cubicBezTo>
                  <a:pt x="91" y="109"/>
                  <a:pt x="92" y="110"/>
                  <a:pt x="94" y="110"/>
                </a:cubicBezTo>
                <a:cubicBezTo>
                  <a:pt x="96" y="110"/>
                  <a:pt x="97" y="109"/>
                  <a:pt x="97" y="107"/>
                </a:cubicBezTo>
                <a:cubicBezTo>
                  <a:pt x="97" y="62"/>
                  <a:pt x="97" y="62"/>
                  <a:pt x="97" y="62"/>
                </a:cubicBezTo>
                <a:cubicBezTo>
                  <a:pt x="97" y="60"/>
                  <a:pt x="96" y="59"/>
                  <a:pt x="94" y="59"/>
                </a:cubicBezTo>
                <a:cubicBezTo>
                  <a:pt x="92" y="59"/>
                  <a:pt x="91" y="60"/>
                  <a:pt x="91" y="62"/>
                </a:cubicBezTo>
                <a:lnTo>
                  <a:pt x="91" y="107"/>
                </a:lnTo>
                <a:close/>
                <a:moveTo>
                  <a:pt x="75" y="107"/>
                </a:moveTo>
                <a:cubicBezTo>
                  <a:pt x="75" y="109"/>
                  <a:pt x="76" y="110"/>
                  <a:pt x="78" y="110"/>
                </a:cubicBezTo>
                <a:cubicBezTo>
                  <a:pt x="79" y="110"/>
                  <a:pt x="81" y="109"/>
                  <a:pt x="81" y="107"/>
                </a:cubicBezTo>
                <a:cubicBezTo>
                  <a:pt x="81" y="62"/>
                  <a:pt x="81" y="62"/>
                  <a:pt x="81" y="62"/>
                </a:cubicBezTo>
                <a:cubicBezTo>
                  <a:pt x="81" y="60"/>
                  <a:pt x="79" y="59"/>
                  <a:pt x="78" y="59"/>
                </a:cubicBezTo>
                <a:cubicBezTo>
                  <a:pt x="76" y="59"/>
                  <a:pt x="75" y="60"/>
                  <a:pt x="75" y="62"/>
                </a:cubicBezTo>
                <a:lnTo>
                  <a:pt x="75" y="107"/>
                </a:lnTo>
                <a:close/>
                <a:moveTo>
                  <a:pt x="71" y="137"/>
                </a:moveTo>
                <a:cubicBezTo>
                  <a:pt x="83" y="137"/>
                  <a:pt x="83" y="137"/>
                  <a:pt x="83" y="137"/>
                </a:cubicBezTo>
                <a:cubicBezTo>
                  <a:pt x="84" y="137"/>
                  <a:pt x="85" y="136"/>
                  <a:pt x="85" y="135"/>
                </a:cubicBezTo>
                <a:cubicBezTo>
                  <a:pt x="85" y="123"/>
                  <a:pt x="85" y="123"/>
                  <a:pt x="85" y="123"/>
                </a:cubicBezTo>
                <a:cubicBezTo>
                  <a:pt x="86" y="123"/>
                  <a:pt x="87" y="122"/>
                  <a:pt x="87" y="121"/>
                </a:cubicBezTo>
                <a:cubicBezTo>
                  <a:pt x="87" y="120"/>
                  <a:pt x="86" y="119"/>
                  <a:pt x="85" y="119"/>
                </a:cubicBezTo>
                <a:cubicBezTo>
                  <a:pt x="71" y="119"/>
                  <a:pt x="71" y="119"/>
                  <a:pt x="71" y="119"/>
                </a:cubicBezTo>
                <a:lnTo>
                  <a:pt x="71" y="137"/>
                </a:lnTo>
                <a:close/>
                <a:moveTo>
                  <a:pt x="58" y="107"/>
                </a:moveTo>
                <a:cubicBezTo>
                  <a:pt x="58" y="109"/>
                  <a:pt x="60" y="110"/>
                  <a:pt x="62" y="110"/>
                </a:cubicBezTo>
                <a:cubicBezTo>
                  <a:pt x="63" y="110"/>
                  <a:pt x="65" y="109"/>
                  <a:pt x="65" y="107"/>
                </a:cubicBezTo>
                <a:cubicBezTo>
                  <a:pt x="65" y="62"/>
                  <a:pt x="65" y="62"/>
                  <a:pt x="65" y="62"/>
                </a:cubicBezTo>
                <a:cubicBezTo>
                  <a:pt x="65" y="60"/>
                  <a:pt x="63" y="59"/>
                  <a:pt x="62" y="59"/>
                </a:cubicBezTo>
                <a:cubicBezTo>
                  <a:pt x="60" y="59"/>
                  <a:pt x="58" y="60"/>
                  <a:pt x="58" y="62"/>
                </a:cubicBezTo>
                <a:lnTo>
                  <a:pt x="58" y="107"/>
                </a:lnTo>
                <a:close/>
                <a:moveTo>
                  <a:pt x="52" y="121"/>
                </a:moveTo>
                <a:cubicBezTo>
                  <a:pt x="52" y="122"/>
                  <a:pt x="53" y="123"/>
                  <a:pt x="54" y="123"/>
                </a:cubicBezTo>
                <a:cubicBezTo>
                  <a:pt x="54" y="135"/>
                  <a:pt x="54" y="135"/>
                  <a:pt x="54" y="135"/>
                </a:cubicBezTo>
                <a:cubicBezTo>
                  <a:pt x="54" y="136"/>
                  <a:pt x="55" y="137"/>
                  <a:pt x="56" y="137"/>
                </a:cubicBezTo>
                <a:cubicBezTo>
                  <a:pt x="68" y="137"/>
                  <a:pt x="68" y="137"/>
                  <a:pt x="68" y="137"/>
                </a:cubicBezTo>
                <a:cubicBezTo>
                  <a:pt x="68" y="119"/>
                  <a:pt x="68" y="119"/>
                  <a:pt x="68" y="119"/>
                </a:cubicBezTo>
                <a:cubicBezTo>
                  <a:pt x="54" y="119"/>
                  <a:pt x="54" y="119"/>
                  <a:pt x="54" y="119"/>
                </a:cubicBezTo>
                <a:cubicBezTo>
                  <a:pt x="53" y="119"/>
                  <a:pt x="52" y="120"/>
                  <a:pt x="52" y="121"/>
                </a:cubicBezTo>
                <a:close/>
                <a:moveTo>
                  <a:pt x="42" y="107"/>
                </a:moveTo>
                <a:cubicBezTo>
                  <a:pt x="42" y="109"/>
                  <a:pt x="44" y="110"/>
                  <a:pt x="45" y="110"/>
                </a:cubicBezTo>
                <a:cubicBezTo>
                  <a:pt x="47" y="110"/>
                  <a:pt x="48" y="109"/>
                  <a:pt x="48" y="107"/>
                </a:cubicBezTo>
                <a:cubicBezTo>
                  <a:pt x="48" y="62"/>
                  <a:pt x="48" y="62"/>
                  <a:pt x="48" y="62"/>
                </a:cubicBezTo>
                <a:cubicBezTo>
                  <a:pt x="48" y="60"/>
                  <a:pt x="47" y="59"/>
                  <a:pt x="45" y="59"/>
                </a:cubicBezTo>
                <a:cubicBezTo>
                  <a:pt x="44" y="59"/>
                  <a:pt x="42" y="60"/>
                  <a:pt x="42" y="62"/>
                </a:cubicBezTo>
                <a:lnTo>
                  <a:pt x="42" y="107"/>
                </a:lnTo>
                <a:close/>
                <a:moveTo>
                  <a:pt x="109" y="46"/>
                </a:moveTo>
                <a:cubicBezTo>
                  <a:pt x="109" y="44"/>
                  <a:pt x="107" y="42"/>
                  <a:pt x="105" y="42"/>
                </a:cubicBezTo>
                <a:cubicBezTo>
                  <a:pt x="35" y="42"/>
                  <a:pt x="35" y="42"/>
                  <a:pt x="35" y="42"/>
                </a:cubicBezTo>
                <a:cubicBezTo>
                  <a:pt x="32" y="42"/>
                  <a:pt x="30" y="44"/>
                  <a:pt x="30" y="46"/>
                </a:cubicBezTo>
                <a:cubicBezTo>
                  <a:pt x="30" y="48"/>
                  <a:pt x="32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5" y="51"/>
                  <a:pt x="35" y="51"/>
                  <a:pt x="35" y="51"/>
                </a:cubicBezTo>
                <a:cubicBezTo>
                  <a:pt x="104" y="51"/>
                  <a:pt x="104" y="51"/>
                  <a:pt x="104" y="51"/>
                </a:cubicBezTo>
                <a:cubicBezTo>
                  <a:pt x="104" y="50"/>
                  <a:pt x="104" y="50"/>
                  <a:pt x="104" y="50"/>
                </a:cubicBezTo>
                <a:cubicBezTo>
                  <a:pt x="105" y="50"/>
                  <a:pt x="105" y="50"/>
                  <a:pt x="105" y="50"/>
                </a:cubicBezTo>
                <a:cubicBezTo>
                  <a:pt x="107" y="50"/>
                  <a:pt x="109" y="48"/>
                  <a:pt x="109" y="46"/>
                </a:cubicBezTo>
                <a:close/>
                <a:moveTo>
                  <a:pt x="0" y="83"/>
                </a:moveTo>
                <a:cubicBezTo>
                  <a:pt x="0" y="85"/>
                  <a:pt x="1" y="87"/>
                  <a:pt x="4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5" y="94"/>
                  <a:pt x="5" y="94"/>
                  <a:pt x="5" y="94"/>
                </a:cubicBezTo>
                <a:cubicBezTo>
                  <a:pt x="32" y="94"/>
                  <a:pt x="32" y="94"/>
                  <a:pt x="32" y="94"/>
                </a:cubicBezTo>
                <a:cubicBezTo>
                  <a:pt x="32" y="79"/>
                  <a:pt x="32" y="79"/>
                  <a:pt x="32" y="79"/>
                </a:cubicBezTo>
                <a:cubicBezTo>
                  <a:pt x="4" y="79"/>
                  <a:pt x="4" y="79"/>
                  <a:pt x="4" y="79"/>
                </a:cubicBezTo>
                <a:cubicBezTo>
                  <a:pt x="1" y="79"/>
                  <a:pt x="0" y="81"/>
                  <a:pt x="0" y="83"/>
                </a:cubicBezTo>
                <a:close/>
                <a:moveTo>
                  <a:pt x="108" y="111"/>
                </a:moveTo>
                <a:cubicBezTo>
                  <a:pt x="135" y="111"/>
                  <a:pt x="135" y="111"/>
                  <a:pt x="135" y="111"/>
                </a:cubicBezTo>
                <a:cubicBezTo>
                  <a:pt x="135" y="100"/>
                  <a:pt x="135" y="100"/>
                  <a:pt x="135" y="100"/>
                </a:cubicBezTo>
                <a:cubicBezTo>
                  <a:pt x="108" y="100"/>
                  <a:pt x="108" y="100"/>
                  <a:pt x="108" y="100"/>
                </a:cubicBezTo>
                <a:lnTo>
                  <a:pt x="108" y="1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Microsoft YaHei" panose="020B0503020204020204" charset="-122"/>
              <a:sym typeface="Arial" panose="020B0604020202020204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4688789" y="2348227"/>
            <a:ext cx="2801722" cy="1135358"/>
            <a:chOff x="1626835" y="2349127"/>
            <a:chExt cx="2492110" cy="1009892"/>
          </a:xfrm>
        </p:grpSpPr>
        <p:sp>
          <p:nvSpPr>
            <p:cNvPr id="38" name="文本框 37"/>
            <p:cNvSpPr txBox="1"/>
            <p:nvPr/>
          </p:nvSpPr>
          <p:spPr>
            <a:xfrm>
              <a:off x="1806000" y="2349127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626835" y="2687681"/>
              <a:ext cx="2492110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9140254" y="3213132"/>
            <a:ext cx="2801722" cy="1135358"/>
            <a:chOff x="1626835" y="2349127"/>
            <a:chExt cx="2492110" cy="1009892"/>
          </a:xfrm>
        </p:grpSpPr>
        <p:sp>
          <p:nvSpPr>
            <p:cNvPr id="41" name="文本框 40"/>
            <p:cNvSpPr txBox="1"/>
            <p:nvPr/>
          </p:nvSpPr>
          <p:spPr>
            <a:xfrm>
              <a:off x="1806000" y="2349127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626835" y="2687681"/>
              <a:ext cx="2492110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88537" y="3059014"/>
            <a:ext cx="2801722" cy="1135358"/>
            <a:chOff x="1626835" y="2349127"/>
            <a:chExt cx="2492110" cy="1009892"/>
          </a:xfrm>
        </p:grpSpPr>
        <p:sp>
          <p:nvSpPr>
            <p:cNvPr id="44" name="文本框 43"/>
            <p:cNvSpPr txBox="1"/>
            <p:nvPr/>
          </p:nvSpPr>
          <p:spPr>
            <a:xfrm>
              <a:off x="1806000" y="2349127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626835" y="2687681"/>
              <a:ext cx="2492110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3508509" y="292678"/>
            <a:ext cx="5238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984999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Please enter title content</a:t>
            </a:r>
            <a:endParaRPr lang="zh-CN" altLang="en-US" sz="3600" b="1" dirty="0">
              <a:solidFill>
                <a:srgbClr val="984999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29" grpId="0" animBg="1"/>
      <p:bldP spid="30" grpId="0"/>
      <p:bldP spid="31" grpId="0" animBg="1"/>
      <p:bldP spid="33" grpId="0"/>
      <p:bldP spid="34" grpId="0" animBg="1"/>
      <p:bldP spid="35" grpId="0" animBg="1"/>
      <p:bldP spid="3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030"/>
          <a:stretch>
            <a:fillRect/>
          </a:stretch>
        </p:blipFill>
        <p:spPr>
          <a:xfrm rot="5400000">
            <a:off x="4561609" y="-4561609"/>
            <a:ext cx="1163782" cy="10287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6" r="82828" b="78393"/>
          <a:stretch>
            <a:fillRect/>
          </a:stretch>
        </p:blipFill>
        <p:spPr>
          <a:xfrm rot="5400000">
            <a:off x="10652230" y="-340668"/>
            <a:ext cx="1177635" cy="1858974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1143969" y="272334"/>
            <a:ext cx="704111" cy="690148"/>
            <a:chOff x="0" y="0"/>
            <a:chExt cx="1405834" cy="137795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2" t="85607" r="79965" b="662"/>
            <a:stretch>
              <a:fillRect/>
            </a:stretch>
          </p:blipFill>
          <p:spPr>
            <a:xfrm rot="5400000">
              <a:off x="71745" y="-53684"/>
              <a:ext cx="1280405" cy="1387773"/>
            </a:xfrm>
            <a:custGeom>
              <a:avLst/>
              <a:gdLst>
                <a:gd name="connsiteX0" fmla="*/ 0 w 1280405"/>
                <a:gd name="connsiteY0" fmla="*/ 1387773 h 1387773"/>
                <a:gd name="connsiteX1" fmla="*/ 0 w 1280405"/>
                <a:gd name="connsiteY1" fmla="*/ 200696 h 1387773"/>
                <a:gd name="connsiteX2" fmla="*/ 622205 w 1280405"/>
                <a:gd name="connsiteY2" fmla="*/ 200696 h 1387773"/>
                <a:gd name="connsiteX3" fmla="*/ 622205 w 1280405"/>
                <a:gd name="connsiteY3" fmla="*/ 0 h 1387773"/>
                <a:gd name="connsiteX4" fmla="*/ 1280405 w 1280405"/>
                <a:gd name="connsiteY4" fmla="*/ 0 h 1387773"/>
                <a:gd name="connsiteX5" fmla="*/ 1280405 w 1280405"/>
                <a:gd name="connsiteY5" fmla="*/ 718569 h 1387773"/>
                <a:gd name="connsiteX6" fmla="*/ 1036586 w 1280405"/>
                <a:gd name="connsiteY6" fmla="*/ 718569 h 1387773"/>
                <a:gd name="connsiteX7" fmla="*/ 1036586 w 1280405"/>
                <a:gd name="connsiteY7" fmla="*/ 1209924 h 1387773"/>
                <a:gd name="connsiteX8" fmla="*/ 1280405 w 1280405"/>
                <a:gd name="connsiteY8" fmla="*/ 1209924 h 1387773"/>
                <a:gd name="connsiteX9" fmla="*/ 1280405 w 1280405"/>
                <a:gd name="connsiteY9" fmla="*/ 1387773 h 1387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0405" h="1387773">
                  <a:moveTo>
                    <a:pt x="0" y="1387773"/>
                  </a:moveTo>
                  <a:lnTo>
                    <a:pt x="0" y="200696"/>
                  </a:lnTo>
                  <a:lnTo>
                    <a:pt x="622205" y="200696"/>
                  </a:lnTo>
                  <a:lnTo>
                    <a:pt x="622205" y="0"/>
                  </a:lnTo>
                  <a:lnTo>
                    <a:pt x="1280405" y="0"/>
                  </a:lnTo>
                  <a:lnTo>
                    <a:pt x="1280405" y="718569"/>
                  </a:lnTo>
                  <a:lnTo>
                    <a:pt x="1036586" y="718569"/>
                  </a:lnTo>
                  <a:lnTo>
                    <a:pt x="1036586" y="1209924"/>
                  </a:lnTo>
                  <a:lnTo>
                    <a:pt x="1280405" y="1209924"/>
                  </a:lnTo>
                  <a:lnTo>
                    <a:pt x="1280405" y="1387773"/>
                  </a:lnTo>
                  <a:close/>
                </a:path>
              </a:pathLst>
            </a:cu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7096" r="81334"/>
            <a:stretch>
              <a:fillRect/>
            </a:stretch>
          </p:blipFill>
          <p:spPr>
            <a:xfrm rot="5400000">
              <a:off x="23255" y="97005"/>
              <a:ext cx="1257696" cy="1304206"/>
            </a:xfrm>
            <a:custGeom>
              <a:avLst/>
              <a:gdLst>
                <a:gd name="connsiteX0" fmla="*/ 0 w 853430"/>
                <a:gd name="connsiteY0" fmla="*/ 0 h 884990"/>
                <a:gd name="connsiteX1" fmla="*/ 853430 w 853430"/>
                <a:gd name="connsiteY1" fmla="*/ 0 h 884990"/>
                <a:gd name="connsiteX2" fmla="*/ 853430 w 853430"/>
                <a:gd name="connsiteY2" fmla="*/ 884990 h 884990"/>
                <a:gd name="connsiteX3" fmla="*/ 0 w 853430"/>
                <a:gd name="connsiteY3" fmla="*/ 884990 h 884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3430" h="884990">
                  <a:moveTo>
                    <a:pt x="0" y="0"/>
                  </a:moveTo>
                  <a:lnTo>
                    <a:pt x="853430" y="0"/>
                  </a:lnTo>
                  <a:lnTo>
                    <a:pt x="853430" y="884990"/>
                  </a:lnTo>
                  <a:lnTo>
                    <a:pt x="0" y="884990"/>
                  </a:lnTo>
                  <a:close/>
                </a:path>
              </a:pathLst>
            </a:custGeom>
          </p:spPr>
        </p:pic>
      </p:grpSp>
      <p:grpSp>
        <p:nvGrpSpPr>
          <p:cNvPr id="8" name="组合 7"/>
          <p:cNvGrpSpPr/>
          <p:nvPr/>
        </p:nvGrpSpPr>
        <p:grpSpPr>
          <a:xfrm>
            <a:off x="872133" y="22957"/>
            <a:ext cx="1176265" cy="1153142"/>
            <a:chOff x="8076289" y="4451560"/>
            <a:chExt cx="1080620" cy="1059378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631" t="3192" r="8799" b="82256"/>
            <a:stretch>
              <a:fillRect/>
            </a:stretch>
          </p:blipFill>
          <p:spPr>
            <a:xfrm rot="5400000">
              <a:off x="8127909" y="4399940"/>
              <a:ext cx="894735" cy="997976"/>
            </a:xfrm>
            <a:custGeom>
              <a:avLst/>
              <a:gdLst>
                <a:gd name="connsiteX0" fmla="*/ 678909 w 894735"/>
                <a:gd name="connsiteY0" fmla="*/ 0 h 997976"/>
                <a:gd name="connsiteX1" fmla="*/ 894735 w 894735"/>
                <a:gd name="connsiteY1" fmla="*/ 0 h 997976"/>
                <a:gd name="connsiteX2" fmla="*/ 894735 w 894735"/>
                <a:gd name="connsiteY2" fmla="*/ 776548 h 997976"/>
                <a:gd name="connsiteX3" fmla="*/ 449737 w 894735"/>
                <a:gd name="connsiteY3" fmla="*/ 776548 h 997976"/>
                <a:gd name="connsiteX4" fmla="*/ 449737 w 894735"/>
                <a:gd name="connsiteY4" fmla="*/ 997976 h 997976"/>
                <a:gd name="connsiteX5" fmla="*/ 0 w 894735"/>
                <a:gd name="connsiteY5" fmla="*/ 997976 h 997976"/>
                <a:gd name="connsiteX6" fmla="*/ 0 w 894735"/>
                <a:gd name="connsiteY6" fmla="*/ 130421 h 997976"/>
                <a:gd name="connsiteX7" fmla="*/ 678909 w 894735"/>
                <a:gd name="connsiteY7" fmla="*/ 130421 h 997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4735" h="997976">
                  <a:moveTo>
                    <a:pt x="678909" y="0"/>
                  </a:moveTo>
                  <a:lnTo>
                    <a:pt x="894735" y="0"/>
                  </a:lnTo>
                  <a:lnTo>
                    <a:pt x="894735" y="776548"/>
                  </a:lnTo>
                  <a:lnTo>
                    <a:pt x="449737" y="776548"/>
                  </a:lnTo>
                  <a:lnTo>
                    <a:pt x="449737" y="997976"/>
                  </a:lnTo>
                  <a:lnTo>
                    <a:pt x="0" y="997976"/>
                  </a:lnTo>
                  <a:lnTo>
                    <a:pt x="0" y="130421"/>
                  </a:lnTo>
                  <a:lnTo>
                    <a:pt x="678909" y="130421"/>
                  </a:lnTo>
                  <a:close/>
                </a:path>
              </a:pathLst>
            </a:cu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899" t="1610" r="2531" b="83838"/>
            <a:stretch>
              <a:fillRect/>
            </a:stretch>
          </p:blipFill>
          <p:spPr>
            <a:xfrm rot="5400000">
              <a:off x="8210553" y="4564582"/>
              <a:ext cx="894735" cy="997977"/>
            </a:xfrm>
            <a:custGeom>
              <a:avLst/>
              <a:gdLst>
                <a:gd name="connsiteX0" fmla="*/ 0 w 894735"/>
                <a:gd name="connsiteY0" fmla="*/ 997977 h 997977"/>
                <a:gd name="connsiteX1" fmla="*/ 0 w 894735"/>
                <a:gd name="connsiteY1" fmla="*/ 3 h 997977"/>
                <a:gd name="connsiteX2" fmla="*/ 474581 w 894735"/>
                <a:gd name="connsiteY2" fmla="*/ 3 h 997977"/>
                <a:gd name="connsiteX3" fmla="*/ 474581 w 894735"/>
                <a:gd name="connsiteY3" fmla="*/ 0 h 997977"/>
                <a:gd name="connsiteX4" fmla="*/ 894735 w 894735"/>
                <a:gd name="connsiteY4" fmla="*/ 0 h 997977"/>
                <a:gd name="connsiteX5" fmla="*/ 894735 w 894735"/>
                <a:gd name="connsiteY5" fmla="*/ 514285 h 997977"/>
                <a:gd name="connsiteX6" fmla="*/ 700664 w 894735"/>
                <a:gd name="connsiteY6" fmla="*/ 348264 h 997977"/>
                <a:gd name="connsiteX7" fmla="*/ 144856 w 894735"/>
                <a:gd name="connsiteY7" fmla="*/ 997977 h 997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4735" h="997977">
                  <a:moveTo>
                    <a:pt x="0" y="997977"/>
                  </a:moveTo>
                  <a:lnTo>
                    <a:pt x="0" y="3"/>
                  </a:lnTo>
                  <a:lnTo>
                    <a:pt x="474581" y="3"/>
                  </a:lnTo>
                  <a:lnTo>
                    <a:pt x="474581" y="0"/>
                  </a:lnTo>
                  <a:lnTo>
                    <a:pt x="894735" y="0"/>
                  </a:lnTo>
                  <a:lnTo>
                    <a:pt x="894735" y="514285"/>
                  </a:lnTo>
                  <a:lnTo>
                    <a:pt x="700664" y="348264"/>
                  </a:lnTo>
                  <a:lnTo>
                    <a:pt x="144856" y="997977"/>
                  </a:lnTo>
                  <a:close/>
                </a:path>
              </a:pathLst>
            </a:custGeom>
          </p:spPr>
        </p:pic>
      </p:grpSp>
      <p:grpSp>
        <p:nvGrpSpPr>
          <p:cNvPr id="11" name="组合 10"/>
          <p:cNvGrpSpPr/>
          <p:nvPr/>
        </p:nvGrpSpPr>
        <p:grpSpPr>
          <a:xfrm>
            <a:off x="9694780" y="69075"/>
            <a:ext cx="1223379" cy="1129981"/>
            <a:chOff x="3246495" y="2116807"/>
            <a:chExt cx="623026" cy="575462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65" t="79568" r="69113" b="11830"/>
            <a:stretch>
              <a:fillRect/>
            </a:stretch>
          </p:blipFill>
          <p:spPr>
            <a:xfrm rot="5400000">
              <a:off x="3305488" y="2057814"/>
              <a:ext cx="471949" cy="589936"/>
            </a:xfrm>
            <a:custGeom>
              <a:avLst/>
              <a:gdLst>
                <a:gd name="connsiteX0" fmla="*/ 0 w 471949"/>
                <a:gd name="connsiteY0" fmla="*/ 0 h 589936"/>
                <a:gd name="connsiteX1" fmla="*/ 471949 w 471949"/>
                <a:gd name="connsiteY1" fmla="*/ 0 h 589936"/>
                <a:gd name="connsiteX2" fmla="*/ 471949 w 471949"/>
                <a:gd name="connsiteY2" fmla="*/ 589936 h 589936"/>
                <a:gd name="connsiteX3" fmla="*/ 0 w 471949"/>
                <a:gd name="connsiteY3" fmla="*/ 589936 h 58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1949" h="589936">
                  <a:moveTo>
                    <a:pt x="0" y="0"/>
                  </a:moveTo>
                  <a:lnTo>
                    <a:pt x="471949" y="0"/>
                  </a:lnTo>
                  <a:lnTo>
                    <a:pt x="471949" y="589936"/>
                  </a:lnTo>
                  <a:lnTo>
                    <a:pt x="0" y="589936"/>
                  </a:lnTo>
                  <a:close/>
                </a:path>
              </a:pathLst>
            </a:cu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12" t="79569" r="69665" b="11829"/>
            <a:stretch>
              <a:fillRect/>
            </a:stretch>
          </p:blipFill>
          <p:spPr>
            <a:xfrm rot="5400000">
              <a:off x="3338578" y="2161327"/>
              <a:ext cx="471949" cy="589936"/>
            </a:xfrm>
            <a:custGeom>
              <a:avLst/>
              <a:gdLst>
                <a:gd name="connsiteX0" fmla="*/ 0 w 471949"/>
                <a:gd name="connsiteY0" fmla="*/ 0 h 589936"/>
                <a:gd name="connsiteX1" fmla="*/ 471949 w 471949"/>
                <a:gd name="connsiteY1" fmla="*/ 0 h 589936"/>
                <a:gd name="connsiteX2" fmla="*/ 471949 w 471949"/>
                <a:gd name="connsiteY2" fmla="*/ 589936 h 589936"/>
                <a:gd name="connsiteX3" fmla="*/ 0 w 471949"/>
                <a:gd name="connsiteY3" fmla="*/ 589936 h 58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1949" h="589936">
                  <a:moveTo>
                    <a:pt x="0" y="0"/>
                  </a:moveTo>
                  <a:lnTo>
                    <a:pt x="471949" y="0"/>
                  </a:lnTo>
                  <a:lnTo>
                    <a:pt x="471949" y="589936"/>
                  </a:lnTo>
                  <a:lnTo>
                    <a:pt x="0" y="589936"/>
                  </a:lnTo>
                  <a:close/>
                </a:path>
              </a:pathLst>
            </a:custGeom>
          </p:spPr>
        </p:pic>
      </p:grpSp>
      <p:grpSp>
        <p:nvGrpSpPr>
          <p:cNvPr id="14" name="组合 13"/>
          <p:cNvGrpSpPr/>
          <p:nvPr/>
        </p:nvGrpSpPr>
        <p:grpSpPr>
          <a:xfrm>
            <a:off x="151204" y="297362"/>
            <a:ext cx="790906" cy="866420"/>
            <a:chOff x="7117805" y="2260861"/>
            <a:chExt cx="1579129" cy="1729902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126" t="43786" r="1837" b="42955"/>
            <a:stretch>
              <a:fillRect/>
            </a:stretch>
          </p:blipFill>
          <p:spPr>
            <a:xfrm rot="5400000">
              <a:off x="7247526" y="2131140"/>
              <a:ext cx="1080550" cy="1339992"/>
            </a:xfrm>
            <a:custGeom>
              <a:avLst/>
              <a:gdLst>
                <a:gd name="connsiteX0" fmla="*/ 0 w 1080550"/>
                <a:gd name="connsiteY0" fmla="*/ 1339992 h 1339992"/>
                <a:gd name="connsiteX1" fmla="*/ 0 w 1080550"/>
                <a:gd name="connsiteY1" fmla="*/ 0 h 1339992"/>
                <a:gd name="connsiteX2" fmla="*/ 1080550 w 1080550"/>
                <a:gd name="connsiteY2" fmla="*/ 1004909 h 1339992"/>
                <a:gd name="connsiteX3" fmla="*/ 1080550 w 1080550"/>
                <a:gd name="connsiteY3" fmla="*/ 1339992 h 1339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0550" h="1339992">
                  <a:moveTo>
                    <a:pt x="0" y="1339992"/>
                  </a:moveTo>
                  <a:lnTo>
                    <a:pt x="0" y="0"/>
                  </a:lnTo>
                  <a:lnTo>
                    <a:pt x="1080550" y="1004909"/>
                  </a:lnTo>
                  <a:lnTo>
                    <a:pt x="1080550" y="1339992"/>
                  </a:lnTo>
                  <a:close/>
                </a:path>
              </a:pathLst>
            </a:cu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126" t="43786" r="1837" b="42955"/>
            <a:stretch>
              <a:fillRect/>
            </a:stretch>
          </p:blipFill>
          <p:spPr>
            <a:xfrm rot="21392873" flipH="1">
              <a:off x="7426093" y="2289321"/>
              <a:ext cx="1080550" cy="1339992"/>
            </a:xfrm>
            <a:custGeom>
              <a:avLst/>
              <a:gdLst>
                <a:gd name="connsiteX0" fmla="*/ 0 w 1080550"/>
                <a:gd name="connsiteY0" fmla="*/ 1339992 h 1339992"/>
                <a:gd name="connsiteX1" fmla="*/ 0 w 1080550"/>
                <a:gd name="connsiteY1" fmla="*/ 0 h 1339992"/>
                <a:gd name="connsiteX2" fmla="*/ 1080550 w 1080550"/>
                <a:gd name="connsiteY2" fmla="*/ 1004909 h 1339992"/>
                <a:gd name="connsiteX3" fmla="*/ 1080550 w 1080550"/>
                <a:gd name="connsiteY3" fmla="*/ 1339992 h 1339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0550" h="1339992">
                  <a:moveTo>
                    <a:pt x="0" y="1339992"/>
                  </a:moveTo>
                  <a:lnTo>
                    <a:pt x="0" y="0"/>
                  </a:lnTo>
                  <a:lnTo>
                    <a:pt x="1080550" y="1004909"/>
                  </a:lnTo>
                  <a:lnTo>
                    <a:pt x="1080550" y="1339992"/>
                  </a:lnTo>
                  <a:close/>
                </a:path>
              </a:pathLst>
            </a:custGeom>
          </p:spPr>
        </p:pic>
        <p:grpSp>
          <p:nvGrpSpPr>
            <p:cNvPr id="17" name="组合 16"/>
            <p:cNvGrpSpPr/>
            <p:nvPr/>
          </p:nvGrpSpPr>
          <p:grpSpPr>
            <a:xfrm>
              <a:off x="7117805" y="2411634"/>
              <a:ext cx="1579129" cy="1579129"/>
              <a:chOff x="5538677" y="3444460"/>
              <a:chExt cx="1579129" cy="1579129"/>
            </a:xfrm>
          </p:grpSpPr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491" t="42188" b="42188"/>
              <a:stretch>
                <a:fillRect/>
              </a:stretch>
            </p:blipFill>
            <p:spPr>
              <a:xfrm rot="5400000">
                <a:off x="5772070" y="3289626"/>
                <a:ext cx="1112343" cy="1579129"/>
              </a:xfrm>
              <a:custGeom>
                <a:avLst/>
                <a:gdLst>
                  <a:gd name="connsiteX0" fmla="*/ 0 w 1112343"/>
                  <a:gd name="connsiteY0" fmla="*/ 1579129 h 1579129"/>
                  <a:gd name="connsiteX1" fmla="*/ 0 w 1112343"/>
                  <a:gd name="connsiteY1" fmla="*/ 0 h 1579129"/>
                  <a:gd name="connsiteX2" fmla="*/ 562052 w 1112343"/>
                  <a:gd name="connsiteY2" fmla="*/ 0 h 1579129"/>
                  <a:gd name="connsiteX3" fmla="*/ 249899 w 1112343"/>
                  <a:gd name="connsiteY3" fmla="*/ 335649 h 1579129"/>
                  <a:gd name="connsiteX4" fmla="*/ 1112343 w 1112343"/>
                  <a:gd name="connsiteY4" fmla="*/ 1137720 h 1579129"/>
                  <a:gd name="connsiteX5" fmla="*/ 1112343 w 1112343"/>
                  <a:gd name="connsiteY5" fmla="*/ 1579129 h 1579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12343" h="1579129">
                    <a:moveTo>
                      <a:pt x="0" y="1579129"/>
                    </a:moveTo>
                    <a:lnTo>
                      <a:pt x="0" y="0"/>
                    </a:lnTo>
                    <a:lnTo>
                      <a:pt x="562052" y="0"/>
                    </a:lnTo>
                    <a:lnTo>
                      <a:pt x="249899" y="335649"/>
                    </a:lnTo>
                    <a:lnTo>
                      <a:pt x="1112343" y="1137720"/>
                    </a:lnTo>
                    <a:lnTo>
                      <a:pt x="1112343" y="1579129"/>
                    </a:lnTo>
                    <a:close/>
                  </a:path>
                </a:pathLst>
              </a:custGeom>
            </p:spPr>
          </p:pic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491" t="42188" b="42188"/>
              <a:stretch>
                <a:fillRect/>
              </a:stretch>
            </p:blipFill>
            <p:spPr>
              <a:xfrm rot="21442848" flipH="1">
                <a:off x="5928821" y="3444460"/>
                <a:ext cx="1112342" cy="1579129"/>
              </a:xfrm>
              <a:custGeom>
                <a:avLst/>
                <a:gdLst>
                  <a:gd name="connsiteX0" fmla="*/ 0 w 1112343"/>
                  <a:gd name="connsiteY0" fmla="*/ 1579129 h 1579129"/>
                  <a:gd name="connsiteX1" fmla="*/ 0 w 1112343"/>
                  <a:gd name="connsiteY1" fmla="*/ 0 h 1579129"/>
                  <a:gd name="connsiteX2" fmla="*/ 562052 w 1112343"/>
                  <a:gd name="connsiteY2" fmla="*/ 0 h 1579129"/>
                  <a:gd name="connsiteX3" fmla="*/ 249899 w 1112343"/>
                  <a:gd name="connsiteY3" fmla="*/ 335649 h 1579129"/>
                  <a:gd name="connsiteX4" fmla="*/ 1112343 w 1112343"/>
                  <a:gd name="connsiteY4" fmla="*/ 1137720 h 1579129"/>
                  <a:gd name="connsiteX5" fmla="*/ 1112343 w 1112343"/>
                  <a:gd name="connsiteY5" fmla="*/ 1579129 h 1579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12343" h="1579129">
                    <a:moveTo>
                      <a:pt x="0" y="1579129"/>
                    </a:moveTo>
                    <a:lnTo>
                      <a:pt x="0" y="0"/>
                    </a:lnTo>
                    <a:lnTo>
                      <a:pt x="562052" y="0"/>
                    </a:lnTo>
                    <a:lnTo>
                      <a:pt x="249899" y="335649"/>
                    </a:lnTo>
                    <a:lnTo>
                      <a:pt x="1112343" y="1137720"/>
                    </a:lnTo>
                    <a:lnTo>
                      <a:pt x="1112343" y="1579129"/>
                    </a:lnTo>
                    <a:close/>
                  </a:path>
                </a:pathLst>
              </a:custGeom>
            </p:spPr>
          </p:pic>
        </p:grpSp>
      </p:grp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20" b="69942"/>
          <a:stretch>
            <a:fillRect/>
          </a:stretch>
        </p:blipFill>
        <p:spPr>
          <a:xfrm rot="16200000">
            <a:off x="2211504" y="-31577"/>
            <a:ext cx="1071268" cy="1357519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19" r="64109" b="66261"/>
          <a:stretch>
            <a:fillRect/>
          </a:stretch>
        </p:blipFill>
        <p:spPr>
          <a:xfrm rot="16200000">
            <a:off x="8724608" y="29884"/>
            <a:ext cx="1080654" cy="1066800"/>
          </a:xfrm>
          <a:prstGeom prst="rect">
            <a:avLst/>
          </a:prstGeom>
        </p:spPr>
      </p:pic>
      <p:sp>
        <p:nvSpPr>
          <p:cNvPr id="22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3584018" y="-2133990"/>
            <a:ext cx="997131" cy="1599112"/>
          </a:xfrm>
          <a:prstGeom prst="rect">
            <a:avLst/>
          </a:prstGeom>
          <a:solidFill>
            <a:srgbClr val="3E62B5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23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4581149" y="-2133990"/>
            <a:ext cx="997131" cy="1599112"/>
          </a:xfrm>
          <a:prstGeom prst="rect">
            <a:avLst/>
          </a:prstGeom>
          <a:solidFill>
            <a:srgbClr val="984999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3600000">
            <a:off x="4148263" y="2728443"/>
            <a:ext cx="2293152" cy="1508751"/>
          </a:xfrm>
          <a:custGeom>
            <a:avLst/>
            <a:gdLst>
              <a:gd name="T0" fmla="*/ 698 w 773"/>
              <a:gd name="T1" fmla="*/ 179 h 508"/>
              <a:gd name="T2" fmla="*/ 658 w 773"/>
              <a:gd name="T3" fmla="*/ 191 h 508"/>
              <a:gd name="T4" fmla="*/ 658 w 773"/>
              <a:gd name="T5" fmla="*/ 191 h 508"/>
              <a:gd name="T6" fmla="*/ 581 w 773"/>
              <a:gd name="T7" fmla="*/ 225 h 508"/>
              <a:gd name="T8" fmla="*/ 451 w 773"/>
              <a:gd name="T9" fmla="*/ 92 h 508"/>
              <a:gd name="T10" fmla="*/ 451 w 773"/>
              <a:gd name="T11" fmla="*/ 92 h 508"/>
              <a:gd name="T12" fmla="*/ 255 w 773"/>
              <a:gd name="T13" fmla="*/ 0 h 508"/>
              <a:gd name="T14" fmla="*/ 0 w 773"/>
              <a:gd name="T15" fmla="*/ 254 h 508"/>
              <a:gd name="T16" fmla="*/ 255 w 773"/>
              <a:gd name="T17" fmla="*/ 508 h 508"/>
              <a:gd name="T18" fmla="*/ 451 w 773"/>
              <a:gd name="T19" fmla="*/ 416 h 508"/>
              <a:gd name="T20" fmla="*/ 451 w 773"/>
              <a:gd name="T21" fmla="*/ 416 h 508"/>
              <a:gd name="T22" fmla="*/ 451 w 773"/>
              <a:gd name="T23" fmla="*/ 416 h 508"/>
              <a:gd name="T24" fmla="*/ 451 w 773"/>
              <a:gd name="T25" fmla="*/ 416 h 508"/>
              <a:gd name="T26" fmla="*/ 581 w 773"/>
              <a:gd name="T27" fmla="*/ 283 h 508"/>
              <a:gd name="T28" fmla="*/ 658 w 773"/>
              <a:gd name="T29" fmla="*/ 317 h 508"/>
              <a:gd name="T30" fmla="*/ 658 w 773"/>
              <a:gd name="T31" fmla="*/ 317 h 508"/>
              <a:gd name="T32" fmla="*/ 698 w 773"/>
              <a:gd name="T33" fmla="*/ 329 h 508"/>
              <a:gd name="T34" fmla="*/ 773 w 773"/>
              <a:gd name="T35" fmla="*/ 254 h 508"/>
              <a:gd name="T36" fmla="*/ 698 w 773"/>
              <a:gd name="T37" fmla="*/ 179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73" h="508">
                <a:moveTo>
                  <a:pt x="698" y="179"/>
                </a:moveTo>
                <a:cubicBezTo>
                  <a:pt x="683" y="179"/>
                  <a:pt x="670" y="184"/>
                  <a:pt x="658" y="191"/>
                </a:cubicBezTo>
                <a:cubicBezTo>
                  <a:pt x="658" y="191"/>
                  <a:pt x="658" y="191"/>
                  <a:pt x="658" y="191"/>
                </a:cubicBezTo>
                <a:cubicBezTo>
                  <a:pt x="626" y="211"/>
                  <a:pt x="630" y="225"/>
                  <a:pt x="581" y="225"/>
                </a:cubicBezTo>
                <a:cubicBezTo>
                  <a:pt x="525" y="225"/>
                  <a:pt x="521" y="175"/>
                  <a:pt x="451" y="92"/>
                </a:cubicBezTo>
                <a:cubicBezTo>
                  <a:pt x="451" y="92"/>
                  <a:pt x="451" y="92"/>
                  <a:pt x="451" y="92"/>
                </a:cubicBezTo>
                <a:cubicBezTo>
                  <a:pt x="404" y="35"/>
                  <a:pt x="334" y="0"/>
                  <a:pt x="255" y="0"/>
                </a:cubicBezTo>
                <a:cubicBezTo>
                  <a:pt x="114" y="0"/>
                  <a:pt x="0" y="114"/>
                  <a:pt x="0" y="254"/>
                </a:cubicBezTo>
                <a:cubicBezTo>
                  <a:pt x="0" y="394"/>
                  <a:pt x="114" y="508"/>
                  <a:pt x="255" y="508"/>
                </a:cubicBezTo>
                <a:cubicBezTo>
                  <a:pt x="334" y="508"/>
                  <a:pt x="404" y="473"/>
                  <a:pt x="451" y="416"/>
                </a:cubicBezTo>
                <a:cubicBezTo>
                  <a:pt x="451" y="416"/>
                  <a:pt x="451" y="416"/>
                  <a:pt x="451" y="416"/>
                </a:cubicBezTo>
                <a:cubicBezTo>
                  <a:pt x="451" y="416"/>
                  <a:pt x="451" y="416"/>
                  <a:pt x="451" y="416"/>
                </a:cubicBezTo>
                <a:cubicBezTo>
                  <a:pt x="451" y="416"/>
                  <a:pt x="451" y="416"/>
                  <a:pt x="451" y="416"/>
                </a:cubicBezTo>
                <a:cubicBezTo>
                  <a:pt x="521" y="333"/>
                  <a:pt x="509" y="283"/>
                  <a:pt x="581" y="283"/>
                </a:cubicBezTo>
                <a:cubicBezTo>
                  <a:pt x="633" y="283"/>
                  <a:pt x="626" y="296"/>
                  <a:pt x="658" y="317"/>
                </a:cubicBezTo>
                <a:cubicBezTo>
                  <a:pt x="658" y="317"/>
                  <a:pt x="658" y="317"/>
                  <a:pt x="658" y="317"/>
                </a:cubicBezTo>
                <a:cubicBezTo>
                  <a:pt x="670" y="324"/>
                  <a:pt x="683" y="329"/>
                  <a:pt x="698" y="329"/>
                </a:cubicBezTo>
                <a:cubicBezTo>
                  <a:pt x="739" y="329"/>
                  <a:pt x="773" y="295"/>
                  <a:pt x="773" y="254"/>
                </a:cubicBezTo>
                <a:cubicBezTo>
                  <a:pt x="773" y="213"/>
                  <a:pt x="739" y="179"/>
                  <a:pt x="698" y="179"/>
                </a:cubicBezTo>
                <a:close/>
              </a:path>
            </a:pathLst>
          </a:custGeom>
          <a:solidFill>
            <a:srgbClr val="3E62B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Microsoft YaHei" panose="020B0503020204020204" charset="-122"/>
              <a:sym typeface="Arial" panose="020B0604020202020204"/>
            </a:endParaRPr>
          </a:p>
        </p:txBody>
      </p:sp>
      <p:sp>
        <p:nvSpPr>
          <p:cNvPr id="26" name="Oval 6"/>
          <p:cNvSpPr>
            <a:spLocks noChangeArrowheads="1"/>
          </p:cNvSpPr>
          <p:nvPr/>
        </p:nvSpPr>
        <p:spPr bwMode="auto">
          <a:xfrm>
            <a:off x="5580847" y="4104827"/>
            <a:ext cx="352792" cy="35279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en-US" altLang="zh-CN" sz="1600" dirty="0">
                <a:solidFill>
                  <a:srgbClr val="3E62B5"/>
                </a:solidFill>
                <a:latin typeface="Arial" panose="020B0604020202020204"/>
                <a:ea typeface="Microsoft YaHei" panose="020B0503020204020204" charset="-122"/>
                <a:sym typeface="Arial" panose="020B0604020202020204"/>
              </a:rPr>
              <a:t>04</a:t>
            </a:r>
            <a:endParaRPr lang="zh-CN" altLang="en-US" sz="1600" dirty="0">
              <a:solidFill>
                <a:srgbClr val="3E62B5"/>
              </a:solidFill>
              <a:latin typeface="Arial" panose="020B0604020202020204"/>
              <a:ea typeface="Microsoft YaHei" panose="020B0503020204020204" charset="-122"/>
              <a:sym typeface="Arial" panose="020B0604020202020204"/>
            </a:endParaRPr>
          </a:p>
        </p:txBody>
      </p:sp>
      <p:sp>
        <p:nvSpPr>
          <p:cNvPr id="27" name="Freeform 5"/>
          <p:cNvSpPr/>
          <p:nvPr/>
        </p:nvSpPr>
        <p:spPr bwMode="auto">
          <a:xfrm rot="9000000">
            <a:off x="5604863" y="2582721"/>
            <a:ext cx="2293152" cy="1508751"/>
          </a:xfrm>
          <a:custGeom>
            <a:avLst/>
            <a:gdLst>
              <a:gd name="T0" fmla="*/ 698 w 773"/>
              <a:gd name="T1" fmla="*/ 179 h 508"/>
              <a:gd name="T2" fmla="*/ 658 w 773"/>
              <a:gd name="T3" fmla="*/ 191 h 508"/>
              <a:gd name="T4" fmla="*/ 658 w 773"/>
              <a:gd name="T5" fmla="*/ 191 h 508"/>
              <a:gd name="T6" fmla="*/ 581 w 773"/>
              <a:gd name="T7" fmla="*/ 225 h 508"/>
              <a:gd name="T8" fmla="*/ 451 w 773"/>
              <a:gd name="T9" fmla="*/ 92 h 508"/>
              <a:gd name="T10" fmla="*/ 451 w 773"/>
              <a:gd name="T11" fmla="*/ 92 h 508"/>
              <a:gd name="T12" fmla="*/ 255 w 773"/>
              <a:gd name="T13" fmla="*/ 0 h 508"/>
              <a:gd name="T14" fmla="*/ 0 w 773"/>
              <a:gd name="T15" fmla="*/ 254 h 508"/>
              <a:gd name="T16" fmla="*/ 255 w 773"/>
              <a:gd name="T17" fmla="*/ 508 h 508"/>
              <a:gd name="T18" fmla="*/ 451 w 773"/>
              <a:gd name="T19" fmla="*/ 416 h 508"/>
              <a:gd name="T20" fmla="*/ 451 w 773"/>
              <a:gd name="T21" fmla="*/ 416 h 508"/>
              <a:gd name="T22" fmla="*/ 451 w 773"/>
              <a:gd name="T23" fmla="*/ 416 h 508"/>
              <a:gd name="T24" fmla="*/ 451 w 773"/>
              <a:gd name="T25" fmla="*/ 416 h 508"/>
              <a:gd name="T26" fmla="*/ 581 w 773"/>
              <a:gd name="T27" fmla="*/ 283 h 508"/>
              <a:gd name="T28" fmla="*/ 658 w 773"/>
              <a:gd name="T29" fmla="*/ 317 h 508"/>
              <a:gd name="T30" fmla="*/ 658 w 773"/>
              <a:gd name="T31" fmla="*/ 317 h 508"/>
              <a:gd name="T32" fmla="*/ 698 w 773"/>
              <a:gd name="T33" fmla="*/ 329 h 508"/>
              <a:gd name="T34" fmla="*/ 773 w 773"/>
              <a:gd name="T35" fmla="*/ 254 h 508"/>
              <a:gd name="T36" fmla="*/ 698 w 773"/>
              <a:gd name="T37" fmla="*/ 179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73" h="508">
                <a:moveTo>
                  <a:pt x="698" y="179"/>
                </a:moveTo>
                <a:cubicBezTo>
                  <a:pt x="683" y="179"/>
                  <a:pt x="670" y="184"/>
                  <a:pt x="658" y="191"/>
                </a:cubicBezTo>
                <a:cubicBezTo>
                  <a:pt x="658" y="191"/>
                  <a:pt x="658" y="191"/>
                  <a:pt x="658" y="191"/>
                </a:cubicBezTo>
                <a:cubicBezTo>
                  <a:pt x="626" y="211"/>
                  <a:pt x="630" y="225"/>
                  <a:pt x="581" y="225"/>
                </a:cubicBezTo>
                <a:cubicBezTo>
                  <a:pt x="525" y="225"/>
                  <a:pt x="521" y="175"/>
                  <a:pt x="451" y="92"/>
                </a:cubicBezTo>
                <a:cubicBezTo>
                  <a:pt x="451" y="92"/>
                  <a:pt x="451" y="92"/>
                  <a:pt x="451" y="92"/>
                </a:cubicBezTo>
                <a:cubicBezTo>
                  <a:pt x="404" y="35"/>
                  <a:pt x="334" y="0"/>
                  <a:pt x="255" y="0"/>
                </a:cubicBezTo>
                <a:cubicBezTo>
                  <a:pt x="114" y="0"/>
                  <a:pt x="0" y="114"/>
                  <a:pt x="0" y="254"/>
                </a:cubicBezTo>
                <a:cubicBezTo>
                  <a:pt x="0" y="394"/>
                  <a:pt x="114" y="508"/>
                  <a:pt x="255" y="508"/>
                </a:cubicBezTo>
                <a:cubicBezTo>
                  <a:pt x="334" y="508"/>
                  <a:pt x="404" y="473"/>
                  <a:pt x="451" y="416"/>
                </a:cubicBezTo>
                <a:cubicBezTo>
                  <a:pt x="451" y="416"/>
                  <a:pt x="451" y="416"/>
                  <a:pt x="451" y="416"/>
                </a:cubicBezTo>
                <a:cubicBezTo>
                  <a:pt x="451" y="416"/>
                  <a:pt x="451" y="416"/>
                  <a:pt x="451" y="416"/>
                </a:cubicBezTo>
                <a:cubicBezTo>
                  <a:pt x="451" y="416"/>
                  <a:pt x="451" y="416"/>
                  <a:pt x="451" y="416"/>
                </a:cubicBezTo>
                <a:cubicBezTo>
                  <a:pt x="521" y="333"/>
                  <a:pt x="509" y="283"/>
                  <a:pt x="581" y="283"/>
                </a:cubicBezTo>
                <a:cubicBezTo>
                  <a:pt x="633" y="283"/>
                  <a:pt x="626" y="296"/>
                  <a:pt x="658" y="317"/>
                </a:cubicBezTo>
                <a:cubicBezTo>
                  <a:pt x="658" y="317"/>
                  <a:pt x="658" y="317"/>
                  <a:pt x="658" y="317"/>
                </a:cubicBezTo>
                <a:cubicBezTo>
                  <a:pt x="670" y="324"/>
                  <a:pt x="683" y="329"/>
                  <a:pt x="698" y="329"/>
                </a:cubicBezTo>
                <a:cubicBezTo>
                  <a:pt x="739" y="329"/>
                  <a:pt x="773" y="295"/>
                  <a:pt x="773" y="254"/>
                </a:cubicBezTo>
                <a:cubicBezTo>
                  <a:pt x="773" y="213"/>
                  <a:pt x="739" y="179"/>
                  <a:pt x="698" y="179"/>
                </a:cubicBezTo>
                <a:close/>
              </a:path>
            </a:pathLst>
          </a:custGeom>
          <a:solidFill>
            <a:srgbClr val="984999"/>
          </a:solidFill>
          <a:ln>
            <a:noFill/>
          </a:ln>
        </p:spPr>
        <p:txBody>
          <a:bodyPr vert="horz" wrap="square" lIns="0" tIns="0" rIns="0" bIns="0" numCol="1" anchor="ctr" anchorCtr="0" compatLnSpc="1"/>
          <a:lstStyle/>
          <a:p>
            <a:pPr algn="ctr"/>
            <a:endParaRPr lang="zh-CN" altLang="en-US" sz="2000">
              <a:latin typeface="Arial" panose="020B0604020202020204"/>
              <a:ea typeface="Microsoft YaHei" panose="020B0503020204020204" charset="-122"/>
              <a:sym typeface="Arial" panose="020B0604020202020204"/>
            </a:endParaRPr>
          </a:p>
        </p:txBody>
      </p:sp>
      <p:sp>
        <p:nvSpPr>
          <p:cNvPr id="28" name="Oval 6"/>
          <p:cNvSpPr>
            <a:spLocks noChangeArrowheads="1"/>
          </p:cNvSpPr>
          <p:nvPr/>
        </p:nvSpPr>
        <p:spPr bwMode="auto">
          <a:xfrm>
            <a:off x="5776638" y="3623103"/>
            <a:ext cx="352792" cy="35279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en-US" altLang="zh-CN" sz="1600" dirty="0">
                <a:solidFill>
                  <a:srgbClr val="984999"/>
                </a:solidFill>
                <a:latin typeface="Arial" panose="020B0604020202020204"/>
                <a:ea typeface="Microsoft YaHei" panose="020B0503020204020204" charset="-122"/>
                <a:sym typeface="Arial" panose="020B0604020202020204"/>
              </a:rPr>
              <a:t>01</a:t>
            </a:r>
            <a:endParaRPr lang="zh-CN" altLang="en-US" sz="1600" dirty="0">
              <a:solidFill>
                <a:srgbClr val="984999"/>
              </a:solidFill>
              <a:latin typeface="Arial" panose="020B0604020202020204"/>
              <a:ea typeface="Microsoft YaHei" panose="020B0503020204020204" charset="-122"/>
              <a:sym typeface="Arial" panose="020B0604020202020204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4400000">
            <a:off x="5750585" y="4037483"/>
            <a:ext cx="2293152" cy="1508751"/>
          </a:xfrm>
          <a:custGeom>
            <a:avLst/>
            <a:gdLst>
              <a:gd name="T0" fmla="*/ 698 w 773"/>
              <a:gd name="T1" fmla="*/ 179 h 508"/>
              <a:gd name="T2" fmla="*/ 658 w 773"/>
              <a:gd name="T3" fmla="*/ 191 h 508"/>
              <a:gd name="T4" fmla="*/ 658 w 773"/>
              <a:gd name="T5" fmla="*/ 191 h 508"/>
              <a:gd name="T6" fmla="*/ 581 w 773"/>
              <a:gd name="T7" fmla="*/ 225 h 508"/>
              <a:gd name="T8" fmla="*/ 451 w 773"/>
              <a:gd name="T9" fmla="*/ 92 h 508"/>
              <a:gd name="T10" fmla="*/ 451 w 773"/>
              <a:gd name="T11" fmla="*/ 92 h 508"/>
              <a:gd name="T12" fmla="*/ 255 w 773"/>
              <a:gd name="T13" fmla="*/ 0 h 508"/>
              <a:gd name="T14" fmla="*/ 0 w 773"/>
              <a:gd name="T15" fmla="*/ 254 h 508"/>
              <a:gd name="T16" fmla="*/ 255 w 773"/>
              <a:gd name="T17" fmla="*/ 508 h 508"/>
              <a:gd name="T18" fmla="*/ 451 w 773"/>
              <a:gd name="T19" fmla="*/ 416 h 508"/>
              <a:gd name="T20" fmla="*/ 451 w 773"/>
              <a:gd name="T21" fmla="*/ 416 h 508"/>
              <a:gd name="T22" fmla="*/ 451 w 773"/>
              <a:gd name="T23" fmla="*/ 416 h 508"/>
              <a:gd name="T24" fmla="*/ 451 w 773"/>
              <a:gd name="T25" fmla="*/ 416 h 508"/>
              <a:gd name="T26" fmla="*/ 581 w 773"/>
              <a:gd name="T27" fmla="*/ 283 h 508"/>
              <a:gd name="T28" fmla="*/ 658 w 773"/>
              <a:gd name="T29" fmla="*/ 317 h 508"/>
              <a:gd name="T30" fmla="*/ 658 w 773"/>
              <a:gd name="T31" fmla="*/ 317 h 508"/>
              <a:gd name="T32" fmla="*/ 698 w 773"/>
              <a:gd name="T33" fmla="*/ 329 h 508"/>
              <a:gd name="T34" fmla="*/ 773 w 773"/>
              <a:gd name="T35" fmla="*/ 254 h 508"/>
              <a:gd name="T36" fmla="*/ 698 w 773"/>
              <a:gd name="T37" fmla="*/ 179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73" h="508">
                <a:moveTo>
                  <a:pt x="698" y="179"/>
                </a:moveTo>
                <a:cubicBezTo>
                  <a:pt x="683" y="179"/>
                  <a:pt x="670" y="184"/>
                  <a:pt x="658" y="191"/>
                </a:cubicBezTo>
                <a:cubicBezTo>
                  <a:pt x="658" y="191"/>
                  <a:pt x="658" y="191"/>
                  <a:pt x="658" y="191"/>
                </a:cubicBezTo>
                <a:cubicBezTo>
                  <a:pt x="626" y="211"/>
                  <a:pt x="630" y="225"/>
                  <a:pt x="581" y="225"/>
                </a:cubicBezTo>
                <a:cubicBezTo>
                  <a:pt x="525" y="225"/>
                  <a:pt x="521" y="175"/>
                  <a:pt x="451" y="92"/>
                </a:cubicBezTo>
                <a:cubicBezTo>
                  <a:pt x="451" y="92"/>
                  <a:pt x="451" y="92"/>
                  <a:pt x="451" y="92"/>
                </a:cubicBezTo>
                <a:cubicBezTo>
                  <a:pt x="404" y="35"/>
                  <a:pt x="334" y="0"/>
                  <a:pt x="255" y="0"/>
                </a:cubicBezTo>
                <a:cubicBezTo>
                  <a:pt x="114" y="0"/>
                  <a:pt x="0" y="114"/>
                  <a:pt x="0" y="254"/>
                </a:cubicBezTo>
                <a:cubicBezTo>
                  <a:pt x="0" y="394"/>
                  <a:pt x="114" y="508"/>
                  <a:pt x="255" y="508"/>
                </a:cubicBezTo>
                <a:cubicBezTo>
                  <a:pt x="334" y="508"/>
                  <a:pt x="404" y="473"/>
                  <a:pt x="451" y="416"/>
                </a:cubicBezTo>
                <a:cubicBezTo>
                  <a:pt x="451" y="416"/>
                  <a:pt x="451" y="416"/>
                  <a:pt x="451" y="416"/>
                </a:cubicBezTo>
                <a:cubicBezTo>
                  <a:pt x="451" y="416"/>
                  <a:pt x="451" y="416"/>
                  <a:pt x="451" y="416"/>
                </a:cubicBezTo>
                <a:cubicBezTo>
                  <a:pt x="451" y="416"/>
                  <a:pt x="451" y="416"/>
                  <a:pt x="451" y="416"/>
                </a:cubicBezTo>
                <a:cubicBezTo>
                  <a:pt x="521" y="333"/>
                  <a:pt x="509" y="283"/>
                  <a:pt x="581" y="283"/>
                </a:cubicBezTo>
                <a:cubicBezTo>
                  <a:pt x="633" y="283"/>
                  <a:pt x="626" y="296"/>
                  <a:pt x="658" y="317"/>
                </a:cubicBezTo>
                <a:cubicBezTo>
                  <a:pt x="658" y="317"/>
                  <a:pt x="658" y="317"/>
                  <a:pt x="658" y="317"/>
                </a:cubicBezTo>
                <a:cubicBezTo>
                  <a:pt x="670" y="324"/>
                  <a:pt x="683" y="329"/>
                  <a:pt x="698" y="329"/>
                </a:cubicBezTo>
                <a:cubicBezTo>
                  <a:pt x="739" y="329"/>
                  <a:pt x="773" y="295"/>
                  <a:pt x="773" y="254"/>
                </a:cubicBezTo>
                <a:cubicBezTo>
                  <a:pt x="773" y="213"/>
                  <a:pt x="739" y="179"/>
                  <a:pt x="698" y="179"/>
                </a:cubicBezTo>
                <a:close/>
              </a:path>
            </a:pathLst>
          </a:custGeom>
          <a:solidFill>
            <a:srgbClr val="3E62B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Microsoft YaHei" panose="020B0503020204020204" charset="-122"/>
              <a:sym typeface="Arial" panose="020B0604020202020204"/>
            </a:endParaRPr>
          </a:p>
        </p:txBody>
      </p:sp>
      <p:sp>
        <p:nvSpPr>
          <p:cNvPr id="30" name="Oval 6"/>
          <p:cNvSpPr>
            <a:spLocks noChangeArrowheads="1"/>
          </p:cNvSpPr>
          <p:nvPr/>
        </p:nvSpPr>
        <p:spPr bwMode="auto">
          <a:xfrm>
            <a:off x="6258361" y="3817058"/>
            <a:ext cx="352792" cy="35279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en-US" altLang="zh-CN" sz="1600" dirty="0">
                <a:solidFill>
                  <a:srgbClr val="3E62B5"/>
                </a:solidFill>
                <a:latin typeface="Arial" panose="020B0604020202020204"/>
                <a:ea typeface="Microsoft YaHei" panose="020B0503020204020204" charset="-122"/>
                <a:sym typeface="Arial" panose="020B0604020202020204"/>
              </a:rPr>
              <a:t>02</a:t>
            </a:r>
            <a:endParaRPr lang="zh-CN" altLang="en-US" sz="1600" dirty="0">
              <a:solidFill>
                <a:srgbClr val="3E62B5"/>
              </a:solidFill>
              <a:latin typeface="Arial" panose="020B0604020202020204"/>
              <a:ea typeface="Microsoft YaHei" panose="020B0503020204020204" charset="-122"/>
              <a:sym typeface="Arial" panose="020B0604020202020204"/>
            </a:endParaRPr>
          </a:p>
        </p:txBody>
      </p:sp>
      <p:sp>
        <p:nvSpPr>
          <p:cNvPr id="31" name="Freeform 5"/>
          <p:cNvSpPr/>
          <p:nvPr/>
        </p:nvSpPr>
        <p:spPr bwMode="auto">
          <a:xfrm rot="19800000">
            <a:off x="4293985" y="4183206"/>
            <a:ext cx="2293152" cy="1508751"/>
          </a:xfrm>
          <a:custGeom>
            <a:avLst/>
            <a:gdLst>
              <a:gd name="T0" fmla="*/ 698 w 773"/>
              <a:gd name="T1" fmla="*/ 179 h 508"/>
              <a:gd name="T2" fmla="*/ 658 w 773"/>
              <a:gd name="T3" fmla="*/ 191 h 508"/>
              <a:gd name="T4" fmla="*/ 658 w 773"/>
              <a:gd name="T5" fmla="*/ 191 h 508"/>
              <a:gd name="T6" fmla="*/ 581 w 773"/>
              <a:gd name="T7" fmla="*/ 225 h 508"/>
              <a:gd name="T8" fmla="*/ 451 w 773"/>
              <a:gd name="T9" fmla="*/ 92 h 508"/>
              <a:gd name="T10" fmla="*/ 451 w 773"/>
              <a:gd name="T11" fmla="*/ 92 h 508"/>
              <a:gd name="T12" fmla="*/ 255 w 773"/>
              <a:gd name="T13" fmla="*/ 0 h 508"/>
              <a:gd name="T14" fmla="*/ 0 w 773"/>
              <a:gd name="T15" fmla="*/ 254 h 508"/>
              <a:gd name="T16" fmla="*/ 255 w 773"/>
              <a:gd name="T17" fmla="*/ 508 h 508"/>
              <a:gd name="T18" fmla="*/ 451 w 773"/>
              <a:gd name="T19" fmla="*/ 416 h 508"/>
              <a:gd name="T20" fmla="*/ 451 w 773"/>
              <a:gd name="T21" fmla="*/ 416 h 508"/>
              <a:gd name="T22" fmla="*/ 451 w 773"/>
              <a:gd name="T23" fmla="*/ 416 h 508"/>
              <a:gd name="T24" fmla="*/ 451 w 773"/>
              <a:gd name="T25" fmla="*/ 416 h 508"/>
              <a:gd name="T26" fmla="*/ 581 w 773"/>
              <a:gd name="T27" fmla="*/ 283 h 508"/>
              <a:gd name="T28" fmla="*/ 658 w 773"/>
              <a:gd name="T29" fmla="*/ 317 h 508"/>
              <a:gd name="T30" fmla="*/ 658 w 773"/>
              <a:gd name="T31" fmla="*/ 317 h 508"/>
              <a:gd name="T32" fmla="*/ 698 w 773"/>
              <a:gd name="T33" fmla="*/ 329 h 508"/>
              <a:gd name="T34" fmla="*/ 773 w 773"/>
              <a:gd name="T35" fmla="*/ 254 h 508"/>
              <a:gd name="T36" fmla="*/ 698 w 773"/>
              <a:gd name="T37" fmla="*/ 179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73" h="508">
                <a:moveTo>
                  <a:pt x="698" y="179"/>
                </a:moveTo>
                <a:cubicBezTo>
                  <a:pt x="683" y="179"/>
                  <a:pt x="670" y="184"/>
                  <a:pt x="658" y="191"/>
                </a:cubicBezTo>
                <a:cubicBezTo>
                  <a:pt x="658" y="191"/>
                  <a:pt x="658" y="191"/>
                  <a:pt x="658" y="191"/>
                </a:cubicBezTo>
                <a:cubicBezTo>
                  <a:pt x="626" y="211"/>
                  <a:pt x="630" y="225"/>
                  <a:pt x="581" y="225"/>
                </a:cubicBezTo>
                <a:cubicBezTo>
                  <a:pt x="525" y="225"/>
                  <a:pt x="521" y="175"/>
                  <a:pt x="451" y="92"/>
                </a:cubicBezTo>
                <a:cubicBezTo>
                  <a:pt x="451" y="92"/>
                  <a:pt x="451" y="92"/>
                  <a:pt x="451" y="92"/>
                </a:cubicBezTo>
                <a:cubicBezTo>
                  <a:pt x="404" y="35"/>
                  <a:pt x="334" y="0"/>
                  <a:pt x="255" y="0"/>
                </a:cubicBezTo>
                <a:cubicBezTo>
                  <a:pt x="114" y="0"/>
                  <a:pt x="0" y="114"/>
                  <a:pt x="0" y="254"/>
                </a:cubicBezTo>
                <a:cubicBezTo>
                  <a:pt x="0" y="394"/>
                  <a:pt x="114" y="508"/>
                  <a:pt x="255" y="508"/>
                </a:cubicBezTo>
                <a:cubicBezTo>
                  <a:pt x="334" y="508"/>
                  <a:pt x="404" y="473"/>
                  <a:pt x="451" y="416"/>
                </a:cubicBezTo>
                <a:cubicBezTo>
                  <a:pt x="451" y="416"/>
                  <a:pt x="451" y="416"/>
                  <a:pt x="451" y="416"/>
                </a:cubicBezTo>
                <a:cubicBezTo>
                  <a:pt x="451" y="416"/>
                  <a:pt x="451" y="416"/>
                  <a:pt x="451" y="416"/>
                </a:cubicBezTo>
                <a:cubicBezTo>
                  <a:pt x="451" y="416"/>
                  <a:pt x="451" y="416"/>
                  <a:pt x="451" y="416"/>
                </a:cubicBezTo>
                <a:cubicBezTo>
                  <a:pt x="521" y="333"/>
                  <a:pt x="509" y="283"/>
                  <a:pt x="581" y="283"/>
                </a:cubicBezTo>
                <a:cubicBezTo>
                  <a:pt x="633" y="283"/>
                  <a:pt x="626" y="296"/>
                  <a:pt x="658" y="317"/>
                </a:cubicBezTo>
                <a:cubicBezTo>
                  <a:pt x="658" y="317"/>
                  <a:pt x="658" y="317"/>
                  <a:pt x="658" y="317"/>
                </a:cubicBezTo>
                <a:cubicBezTo>
                  <a:pt x="670" y="324"/>
                  <a:pt x="683" y="329"/>
                  <a:pt x="698" y="329"/>
                </a:cubicBezTo>
                <a:cubicBezTo>
                  <a:pt x="739" y="329"/>
                  <a:pt x="773" y="295"/>
                  <a:pt x="773" y="254"/>
                </a:cubicBezTo>
                <a:cubicBezTo>
                  <a:pt x="773" y="213"/>
                  <a:pt x="739" y="179"/>
                  <a:pt x="698" y="179"/>
                </a:cubicBezTo>
                <a:close/>
              </a:path>
            </a:pathLst>
          </a:custGeom>
          <a:solidFill>
            <a:srgbClr val="98499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Microsoft YaHei" panose="020B0503020204020204" charset="-122"/>
              <a:sym typeface="Arial" panose="020B0604020202020204"/>
            </a:endParaRPr>
          </a:p>
        </p:txBody>
      </p:sp>
      <p:sp>
        <p:nvSpPr>
          <p:cNvPr id="32" name="Oval 6"/>
          <p:cNvSpPr>
            <a:spLocks noChangeArrowheads="1"/>
          </p:cNvSpPr>
          <p:nvPr/>
        </p:nvSpPr>
        <p:spPr bwMode="auto">
          <a:xfrm>
            <a:off x="6062568" y="4298781"/>
            <a:ext cx="352792" cy="35279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en-US" altLang="zh-CN" sz="1600" dirty="0">
                <a:solidFill>
                  <a:srgbClr val="984999"/>
                </a:solidFill>
                <a:latin typeface="Arial" panose="020B0604020202020204"/>
                <a:ea typeface="Microsoft YaHei" panose="020B0503020204020204" charset="-122"/>
                <a:sym typeface="Arial" panose="020B0604020202020204"/>
              </a:rPr>
              <a:t>03</a:t>
            </a:r>
            <a:endParaRPr lang="zh-CN" altLang="en-US" sz="1600" dirty="0">
              <a:solidFill>
                <a:srgbClr val="984999"/>
              </a:solidFill>
              <a:latin typeface="Arial" panose="020B0604020202020204"/>
              <a:ea typeface="Microsoft YaHei" panose="020B0503020204020204" charset="-122"/>
              <a:sym typeface="Arial" panose="020B0604020202020204"/>
            </a:endParaRPr>
          </a:p>
        </p:txBody>
      </p:sp>
      <p:sp>
        <p:nvSpPr>
          <p:cNvPr id="33" name="Freeform: Shape 12"/>
          <p:cNvSpPr/>
          <p:nvPr/>
        </p:nvSpPr>
        <p:spPr>
          <a:xfrm>
            <a:off x="6751439" y="4889952"/>
            <a:ext cx="574097" cy="485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277" y="21600"/>
                </a:moveTo>
                <a:cubicBezTo>
                  <a:pt x="17368" y="21600"/>
                  <a:pt x="16615" y="20710"/>
                  <a:pt x="16615" y="19636"/>
                </a:cubicBezTo>
                <a:cubicBezTo>
                  <a:pt x="16615" y="18562"/>
                  <a:pt x="17368" y="17673"/>
                  <a:pt x="18277" y="17673"/>
                </a:cubicBezTo>
                <a:cubicBezTo>
                  <a:pt x="19186" y="17673"/>
                  <a:pt x="19938" y="18562"/>
                  <a:pt x="19938" y="19636"/>
                </a:cubicBezTo>
                <a:cubicBezTo>
                  <a:pt x="19938" y="20710"/>
                  <a:pt x="19186" y="21600"/>
                  <a:pt x="18277" y="21600"/>
                </a:cubicBezTo>
                <a:close/>
                <a:moveTo>
                  <a:pt x="6646" y="21600"/>
                </a:moveTo>
                <a:cubicBezTo>
                  <a:pt x="5738" y="21600"/>
                  <a:pt x="4985" y="20710"/>
                  <a:pt x="4985" y="19636"/>
                </a:cubicBezTo>
                <a:cubicBezTo>
                  <a:pt x="4985" y="18562"/>
                  <a:pt x="5738" y="17673"/>
                  <a:pt x="6646" y="17673"/>
                </a:cubicBezTo>
                <a:cubicBezTo>
                  <a:pt x="7555" y="17673"/>
                  <a:pt x="8308" y="18562"/>
                  <a:pt x="8308" y="19636"/>
                </a:cubicBezTo>
                <a:cubicBezTo>
                  <a:pt x="8308" y="20710"/>
                  <a:pt x="7555" y="21600"/>
                  <a:pt x="6646" y="21600"/>
                </a:cubicBezTo>
                <a:close/>
                <a:moveTo>
                  <a:pt x="21600" y="10800"/>
                </a:moveTo>
                <a:cubicBezTo>
                  <a:pt x="21600" y="11291"/>
                  <a:pt x="21275" y="11720"/>
                  <a:pt x="20860" y="11782"/>
                </a:cubicBezTo>
                <a:lnTo>
                  <a:pt x="7308" y="13653"/>
                </a:lnTo>
                <a:cubicBezTo>
                  <a:pt x="7373" y="14006"/>
                  <a:pt x="7477" y="14359"/>
                  <a:pt x="7477" y="14727"/>
                </a:cubicBezTo>
                <a:cubicBezTo>
                  <a:pt x="7477" y="15080"/>
                  <a:pt x="7295" y="15402"/>
                  <a:pt x="7165" y="15709"/>
                </a:cubicBezTo>
                <a:lnTo>
                  <a:pt x="19108" y="15709"/>
                </a:lnTo>
                <a:cubicBezTo>
                  <a:pt x="19562" y="15709"/>
                  <a:pt x="19938" y="16154"/>
                  <a:pt x="19938" y="16691"/>
                </a:cubicBezTo>
                <a:cubicBezTo>
                  <a:pt x="19938" y="17228"/>
                  <a:pt x="19562" y="17673"/>
                  <a:pt x="19108" y="17673"/>
                </a:cubicBezTo>
                <a:lnTo>
                  <a:pt x="5815" y="17673"/>
                </a:lnTo>
                <a:cubicBezTo>
                  <a:pt x="5361" y="17673"/>
                  <a:pt x="4985" y="17228"/>
                  <a:pt x="4985" y="16691"/>
                </a:cubicBezTo>
                <a:cubicBezTo>
                  <a:pt x="4985" y="16215"/>
                  <a:pt x="5569" y="15065"/>
                  <a:pt x="5776" y="14589"/>
                </a:cubicBezTo>
                <a:lnTo>
                  <a:pt x="3479" y="1964"/>
                </a:lnTo>
                <a:lnTo>
                  <a:pt x="831" y="1964"/>
                </a:lnTo>
                <a:cubicBezTo>
                  <a:pt x="376" y="1964"/>
                  <a:pt x="0" y="1519"/>
                  <a:pt x="0" y="982"/>
                </a:cubicBezTo>
                <a:cubicBezTo>
                  <a:pt x="0" y="445"/>
                  <a:pt x="376" y="0"/>
                  <a:pt x="831" y="0"/>
                </a:cubicBezTo>
                <a:lnTo>
                  <a:pt x="4154" y="0"/>
                </a:lnTo>
                <a:cubicBezTo>
                  <a:pt x="5024" y="0"/>
                  <a:pt x="5050" y="1227"/>
                  <a:pt x="5179" y="1964"/>
                </a:cubicBezTo>
                <a:lnTo>
                  <a:pt x="20769" y="1964"/>
                </a:lnTo>
                <a:cubicBezTo>
                  <a:pt x="21224" y="1964"/>
                  <a:pt x="21600" y="2409"/>
                  <a:pt x="21600" y="2945"/>
                </a:cubicBezTo>
                <a:cubicBezTo>
                  <a:pt x="21600" y="2945"/>
                  <a:pt x="21600" y="10800"/>
                  <a:pt x="21600" y="1080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 sz="2400">
              <a:solidFill>
                <a:schemeClr val="bg1">
                  <a:lumMod val="50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4" name="Freeform: Shape 21"/>
          <p:cNvSpPr/>
          <p:nvPr/>
        </p:nvSpPr>
        <p:spPr>
          <a:xfrm>
            <a:off x="6821502" y="2906104"/>
            <a:ext cx="540143" cy="4321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280" y="13500"/>
                </a:moveTo>
                <a:lnTo>
                  <a:pt x="4320" y="13500"/>
                </a:lnTo>
                <a:lnTo>
                  <a:pt x="4320" y="2700"/>
                </a:lnTo>
                <a:lnTo>
                  <a:pt x="17280" y="2700"/>
                </a:lnTo>
                <a:cubicBezTo>
                  <a:pt x="17280" y="2700"/>
                  <a:pt x="17280" y="13500"/>
                  <a:pt x="17280" y="13500"/>
                </a:cubicBezTo>
                <a:close/>
                <a:moveTo>
                  <a:pt x="7560" y="18900"/>
                </a:moveTo>
                <a:lnTo>
                  <a:pt x="8208" y="17550"/>
                </a:lnTo>
                <a:lnTo>
                  <a:pt x="13392" y="17550"/>
                </a:lnTo>
                <a:lnTo>
                  <a:pt x="14040" y="18900"/>
                </a:lnTo>
                <a:cubicBezTo>
                  <a:pt x="14040" y="18900"/>
                  <a:pt x="7560" y="18900"/>
                  <a:pt x="7560" y="18900"/>
                </a:cubicBezTo>
                <a:close/>
                <a:moveTo>
                  <a:pt x="21334" y="18402"/>
                </a:moveTo>
                <a:cubicBezTo>
                  <a:pt x="21068" y="17901"/>
                  <a:pt x="19440" y="14850"/>
                  <a:pt x="19440" y="14850"/>
                </a:cubicBezTo>
                <a:lnTo>
                  <a:pt x="19440" y="2700"/>
                </a:lnTo>
                <a:cubicBezTo>
                  <a:pt x="19440" y="1212"/>
                  <a:pt x="18468" y="0"/>
                  <a:pt x="17280" y="0"/>
                </a:cubicBezTo>
                <a:lnTo>
                  <a:pt x="4320" y="0"/>
                </a:lnTo>
                <a:cubicBezTo>
                  <a:pt x="3131" y="0"/>
                  <a:pt x="2160" y="1212"/>
                  <a:pt x="2160" y="2700"/>
                </a:cubicBezTo>
                <a:lnTo>
                  <a:pt x="2160" y="14850"/>
                </a:lnTo>
                <a:cubicBezTo>
                  <a:pt x="2160" y="14850"/>
                  <a:pt x="532" y="17901"/>
                  <a:pt x="266" y="18402"/>
                </a:cubicBezTo>
                <a:cubicBezTo>
                  <a:pt x="0" y="18900"/>
                  <a:pt x="0" y="19188"/>
                  <a:pt x="0" y="19575"/>
                </a:cubicBezTo>
                <a:lnTo>
                  <a:pt x="0" y="20250"/>
                </a:lnTo>
                <a:cubicBezTo>
                  <a:pt x="0" y="20925"/>
                  <a:pt x="540" y="21600"/>
                  <a:pt x="1079" y="21600"/>
                </a:cubicBezTo>
                <a:lnTo>
                  <a:pt x="20521" y="21600"/>
                </a:lnTo>
                <a:cubicBezTo>
                  <a:pt x="21060" y="21600"/>
                  <a:pt x="21600" y="20925"/>
                  <a:pt x="21600" y="20250"/>
                </a:cubicBezTo>
                <a:lnTo>
                  <a:pt x="21600" y="19575"/>
                </a:lnTo>
                <a:cubicBezTo>
                  <a:pt x="21600" y="19188"/>
                  <a:pt x="21600" y="18900"/>
                  <a:pt x="21334" y="18402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 sz="2400">
              <a:solidFill>
                <a:schemeClr val="bg1">
                  <a:lumMod val="50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5" name="Freeform: Shape 26"/>
          <p:cNvSpPr/>
          <p:nvPr/>
        </p:nvSpPr>
        <p:spPr bwMode="auto">
          <a:xfrm>
            <a:off x="4822569" y="4852971"/>
            <a:ext cx="555290" cy="559736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 sz="2400">
              <a:solidFill>
                <a:schemeClr val="bg1">
                  <a:lumMod val="50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6" name="Freeform: Shape 27"/>
          <p:cNvSpPr/>
          <p:nvPr/>
        </p:nvSpPr>
        <p:spPr bwMode="auto">
          <a:xfrm>
            <a:off x="4800430" y="2848004"/>
            <a:ext cx="608382" cy="570059"/>
          </a:xfrm>
          <a:custGeom>
            <a:avLst/>
            <a:gdLst>
              <a:gd name="T0" fmla="*/ 103188 w 127"/>
              <a:gd name="T1" fmla="*/ 34925 h 119"/>
              <a:gd name="T2" fmla="*/ 41275 w 127"/>
              <a:gd name="T3" fmla="*/ 71437 h 119"/>
              <a:gd name="T4" fmla="*/ 0 w 127"/>
              <a:gd name="T5" fmla="*/ 41275 h 119"/>
              <a:gd name="T6" fmla="*/ 61913 w 127"/>
              <a:gd name="T7" fmla="*/ 0 h 119"/>
              <a:gd name="T8" fmla="*/ 103188 w 127"/>
              <a:gd name="T9" fmla="*/ 34925 h 119"/>
              <a:gd name="T10" fmla="*/ 103188 w 127"/>
              <a:gd name="T11" fmla="*/ 109537 h 119"/>
              <a:gd name="T12" fmla="*/ 61913 w 127"/>
              <a:gd name="T13" fmla="*/ 144462 h 119"/>
              <a:gd name="T14" fmla="*/ 0 w 127"/>
              <a:gd name="T15" fmla="*/ 106362 h 119"/>
              <a:gd name="T16" fmla="*/ 41275 w 127"/>
              <a:gd name="T17" fmla="*/ 71437 h 119"/>
              <a:gd name="T18" fmla="*/ 103188 w 127"/>
              <a:gd name="T19" fmla="*/ 109537 h 119"/>
              <a:gd name="T20" fmla="*/ 160338 w 127"/>
              <a:gd name="T21" fmla="*/ 153987 h 119"/>
              <a:gd name="T22" fmla="*/ 103188 w 127"/>
              <a:gd name="T23" fmla="*/ 188912 h 119"/>
              <a:gd name="T24" fmla="*/ 103188 w 127"/>
              <a:gd name="T25" fmla="*/ 188912 h 119"/>
              <a:gd name="T26" fmla="*/ 103188 w 127"/>
              <a:gd name="T27" fmla="*/ 188912 h 119"/>
              <a:gd name="T28" fmla="*/ 103188 w 127"/>
              <a:gd name="T29" fmla="*/ 188912 h 119"/>
              <a:gd name="T30" fmla="*/ 103188 w 127"/>
              <a:gd name="T31" fmla="*/ 188912 h 119"/>
              <a:gd name="T32" fmla="*/ 41275 w 127"/>
              <a:gd name="T33" fmla="*/ 153987 h 119"/>
              <a:gd name="T34" fmla="*/ 41275 w 127"/>
              <a:gd name="T35" fmla="*/ 141287 h 119"/>
              <a:gd name="T36" fmla="*/ 61913 w 127"/>
              <a:gd name="T37" fmla="*/ 150812 h 119"/>
              <a:gd name="T38" fmla="*/ 103188 w 127"/>
              <a:gd name="T39" fmla="*/ 117475 h 119"/>
              <a:gd name="T40" fmla="*/ 103188 w 127"/>
              <a:gd name="T41" fmla="*/ 117475 h 119"/>
              <a:gd name="T42" fmla="*/ 103188 w 127"/>
              <a:gd name="T43" fmla="*/ 117475 h 119"/>
              <a:gd name="T44" fmla="*/ 103188 w 127"/>
              <a:gd name="T45" fmla="*/ 117475 h 119"/>
              <a:gd name="T46" fmla="*/ 103188 w 127"/>
              <a:gd name="T47" fmla="*/ 117475 h 119"/>
              <a:gd name="T48" fmla="*/ 144463 w 127"/>
              <a:gd name="T49" fmla="*/ 150812 h 119"/>
              <a:gd name="T50" fmla="*/ 160338 w 127"/>
              <a:gd name="T51" fmla="*/ 141287 h 119"/>
              <a:gd name="T52" fmla="*/ 160338 w 127"/>
              <a:gd name="T53" fmla="*/ 153987 h 119"/>
              <a:gd name="T54" fmla="*/ 201613 w 127"/>
              <a:gd name="T55" fmla="*/ 41275 h 119"/>
              <a:gd name="T56" fmla="*/ 160338 w 127"/>
              <a:gd name="T57" fmla="*/ 71437 h 119"/>
              <a:gd name="T58" fmla="*/ 103188 w 127"/>
              <a:gd name="T59" fmla="*/ 34925 h 119"/>
              <a:gd name="T60" fmla="*/ 144463 w 127"/>
              <a:gd name="T61" fmla="*/ 0 h 119"/>
              <a:gd name="T62" fmla="*/ 201613 w 127"/>
              <a:gd name="T63" fmla="*/ 41275 h 119"/>
              <a:gd name="T64" fmla="*/ 201613 w 127"/>
              <a:gd name="T65" fmla="*/ 106362 h 119"/>
              <a:gd name="T66" fmla="*/ 144463 w 127"/>
              <a:gd name="T67" fmla="*/ 144462 h 119"/>
              <a:gd name="T68" fmla="*/ 103188 w 127"/>
              <a:gd name="T69" fmla="*/ 109537 h 119"/>
              <a:gd name="T70" fmla="*/ 160338 w 127"/>
              <a:gd name="T71" fmla="*/ 71437 h 119"/>
              <a:gd name="T72" fmla="*/ 201613 w 127"/>
              <a:gd name="T73" fmla="*/ 106362 h 119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27" h="119">
                <a:moveTo>
                  <a:pt x="65" y="22"/>
                </a:moveTo>
                <a:lnTo>
                  <a:pt x="26" y="45"/>
                </a:lnTo>
                <a:lnTo>
                  <a:pt x="0" y="26"/>
                </a:lnTo>
                <a:lnTo>
                  <a:pt x="39" y="0"/>
                </a:lnTo>
                <a:lnTo>
                  <a:pt x="65" y="22"/>
                </a:lnTo>
                <a:close/>
                <a:moveTo>
                  <a:pt x="65" y="69"/>
                </a:moveTo>
                <a:lnTo>
                  <a:pt x="39" y="91"/>
                </a:lnTo>
                <a:lnTo>
                  <a:pt x="0" y="67"/>
                </a:lnTo>
                <a:lnTo>
                  <a:pt x="26" y="45"/>
                </a:lnTo>
                <a:lnTo>
                  <a:pt x="65" y="69"/>
                </a:lnTo>
                <a:close/>
                <a:moveTo>
                  <a:pt x="101" y="97"/>
                </a:moveTo>
                <a:lnTo>
                  <a:pt x="65" y="119"/>
                </a:lnTo>
                <a:lnTo>
                  <a:pt x="26" y="97"/>
                </a:lnTo>
                <a:lnTo>
                  <a:pt x="26" y="89"/>
                </a:lnTo>
                <a:lnTo>
                  <a:pt x="39" y="95"/>
                </a:lnTo>
                <a:lnTo>
                  <a:pt x="65" y="74"/>
                </a:lnTo>
                <a:lnTo>
                  <a:pt x="91" y="95"/>
                </a:lnTo>
                <a:lnTo>
                  <a:pt x="101" y="89"/>
                </a:lnTo>
                <a:lnTo>
                  <a:pt x="101" y="97"/>
                </a:lnTo>
                <a:close/>
                <a:moveTo>
                  <a:pt x="127" y="26"/>
                </a:moveTo>
                <a:lnTo>
                  <a:pt x="101" y="45"/>
                </a:lnTo>
                <a:lnTo>
                  <a:pt x="65" y="22"/>
                </a:lnTo>
                <a:lnTo>
                  <a:pt x="91" y="0"/>
                </a:lnTo>
                <a:lnTo>
                  <a:pt x="127" y="26"/>
                </a:lnTo>
                <a:close/>
                <a:moveTo>
                  <a:pt x="127" y="67"/>
                </a:moveTo>
                <a:lnTo>
                  <a:pt x="91" y="91"/>
                </a:lnTo>
                <a:lnTo>
                  <a:pt x="65" y="69"/>
                </a:lnTo>
                <a:lnTo>
                  <a:pt x="101" y="45"/>
                </a:lnTo>
                <a:lnTo>
                  <a:pt x="127" y="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 sz="2400">
              <a:solidFill>
                <a:schemeClr val="bg1">
                  <a:lumMod val="50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124148" y="2347460"/>
            <a:ext cx="2801722" cy="1135358"/>
            <a:chOff x="1626835" y="2349127"/>
            <a:chExt cx="2492110" cy="1009892"/>
          </a:xfrm>
        </p:grpSpPr>
        <p:sp>
          <p:nvSpPr>
            <p:cNvPr id="38" name="文本框 37"/>
            <p:cNvSpPr txBox="1"/>
            <p:nvPr/>
          </p:nvSpPr>
          <p:spPr>
            <a:xfrm>
              <a:off x="1806000" y="2349127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626835" y="2687681"/>
              <a:ext cx="2492110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120168" y="4808047"/>
            <a:ext cx="2801722" cy="1135358"/>
            <a:chOff x="1626835" y="2349127"/>
            <a:chExt cx="2492110" cy="1009892"/>
          </a:xfrm>
        </p:grpSpPr>
        <p:sp>
          <p:nvSpPr>
            <p:cNvPr id="41" name="文本框 40"/>
            <p:cNvSpPr txBox="1"/>
            <p:nvPr/>
          </p:nvSpPr>
          <p:spPr>
            <a:xfrm>
              <a:off x="1806000" y="2349127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626835" y="2687681"/>
              <a:ext cx="2492110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8263219" y="2365093"/>
            <a:ext cx="2801722" cy="1135358"/>
            <a:chOff x="1626835" y="2349127"/>
            <a:chExt cx="2492110" cy="1009892"/>
          </a:xfrm>
        </p:grpSpPr>
        <p:sp>
          <p:nvSpPr>
            <p:cNvPr id="44" name="文本框 43"/>
            <p:cNvSpPr txBox="1"/>
            <p:nvPr/>
          </p:nvSpPr>
          <p:spPr>
            <a:xfrm>
              <a:off x="1806000" y="2349127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626835" y="2687681"/>
              <a:ext cx="2492110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8259239" y="4825680"/>
            <a:ext cx="2801722" cy="1135358"/>
            <a:chOff x="1626835" y="2349127"/>
            <a:chExt cx="2492110" cy="1009892"/>
          </a:xfrm>
        </p:grpSpPr>
        <p:sp>
          <p:nvSpPr>
            <p:cNvPr id="47" name="文本框 46"/>
            <p:cNvSpPr txBox="1"/>
            <p:nvPr/>
          </p:nvSpPr>
          <p:spPr>
            <a:xfrm>
              <a:off x="1806000" y="2349127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626835" y="2687681"/>
              <a:ext cx="2492110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3508509" y="292678"/>
            <a:ext cx="5238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984999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Please enter title content</a:t>
            </a:r>
            <a:endParaRPr lang="zh-CN" altLang="en-US" sz="3600" b="1" dirty="0">
              <a:solidFill>
                <a:srgbClr val="984999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283210"/>
            <a:ext cx="12170410" cy="6574790"/>
            <a:chOff x="0" y="0"/>
            <a:chExt cx="12170535" cy="6858001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714500" y="-1714500"/>
              <a:ext cx="6858000" cy="1028700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36" b="78393"/>
            <a:stretch>
              <a:fillRect/>
            </a:stretch>
          </p:blipFill>
          <p:spPr>
            <a:xfrm rot="5400000">
              <a:off x="7812048" y="2499514"/>
              <a:ext cx="6858000" cy="1858974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59100" y="-2957195"/>
            <a:ext cx="6858000" cy="12775565"/>
          </a:xfrm>
          <a:prstGeom prst="rect">
            <a:avLst/>
          </a:prstGeom>
        </p:spPr>
      </p:pic>
      <p:sp>
        <p:nvSpPr>
          <p:cNvPr id="41" name="文本框 40" descr="e7d195523061f1c0deeec63e560781cfd59afb0ea006f2a87ABB68BF51EA6619813959095094C18C62A12F549504892A4AAA8C1554C6663626E05CA27F281A14E6983772AFC3FB97135759321DEA3D704CB8FFD9D2544D20427D00997056F5C96BEB36E87B176A9A2B0208D5F0253CAA64F289E16775627845AD05F6A8DA43D217D906D92F737DD9"/>
          <p:cNvSpPr txBox="1"/>
          <p:nvPr/>
        </p:nvSpPr>
        <p:spPr>
          <a:xfrm>
            <a:off x="1715770" y="1918335"/>
            <a:ext cx="9192895" cy="20612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984999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  <a:cs typeface="Kartika" panose="02020503030404060203" pitchFamily="18" charset="0"/>
              </a:rPr>
              <a:t>Good morning medam</a:t>
            </a:r>
            <a:endParaRPr lang="en-US" altLang="zh-CN" sz="3200" b="1" dirty="0" smtClean="0">
              <a:solidFill>
                <a:srgbClr val="984999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  <a:cs typeface="Kartika" panose="02020503030404060203" pitchFamily="18" charset="0"/>
            </a:endParaRPr>
          </a:p>
          <a:p>
            <a:r>
              <a:rPr lang="en-US" altLang="zh-CN" sz="3200" b="1" dirty="0" smtClean="0">
                <a:solidFill>
                  <a:srgbClr val="984999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  <a:cs typeface="Kartika" panose="02020503030404060203" pitchFamily="18" charset="0"/>
              </a:rPr>
              <a:t>first of all thank you for giving me this opportunity to introduce myself  </a:t>
            </a:r>
            <a:endParaRPr lang="en-US" altLang="zh-CN" sz="3200" b="1" dirty="0" smtClean="0">
              <a:solidFill>
                <a:srgbClr val="984999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  <a:cs typeface="Kartika" panose="02020503030404060203" pitchFamily="18" charset="0"/>
            </a:endParaRPr>
          </a:p>
          <a:p>
            <a:endParaRPr lang="en-US" altLang="zh-CN" sz="3200" b="1" dirty="0" smtClean="0">
              <a:solidFill>
                <a:srgbClr val="984999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  <a:cs typeface="Kartika" panose="020205030304040602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0" y="0"/>
            <a:ext cx="12170535" cy="6858001"/>
            <a:chOff x="0" y="0"/>
            <a:chExt cx="12170535" cy="6858001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714500" y="-1714500"/>
              <a:ext cx="6858000" cy="1028700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36" b="78393"/>
            <a:stretch>
              <a:fillRect/>
            </a:stretch>
          </p:blipFill>
          <p:spPr>
            <a:xfrm rot="5400000">
              <a:off x="7812048" y="2499514"/>
              <a:ext cx="6858000" cy="1858974"/>
            </a:xfrm>
            <a:prstGeom prst="rect">
              <a:avLst/>
            </a:prstGeom>
          </p:spPr>
        </p:pic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229876" y="-1796436"/>
            <a:ext cx="6923549" cy="10385323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4481433" y="568035"/>
            <a:ext cx="3311638" cy="3245965"/>
            <a:chOff x="0" y="0"/>
            <a:chExt cx="1405834" cy="1377956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2" t="85607" r="79965" b="662"/>
            <a:stretch>
              <a:fillRect/>
            </a:stretch>
          </p:blipFill>
          <p:spPr>
            <a:xfrm rot="5400000">
              <a:off x="71745" y="-53684"/>
              <a:ext cx="1280405" cy="1387773"/>
            </a:xfrm>
            <a:custGeom>
              <a:avLst/>
              <a:gdLst>
                <a:gd name="connsiteX0" fmla="*/ 0 w 1280405"/>
                <a:gd name="connsiteY0" fmla="*/ 1387773 h 1387773"/>
                <a:gd name="connsiteX1" fmla="*/ 0 w 1280405"/>
                <a:gd name="connsiteY1" fmla="*/ 200696 h 1387773"/>
                <a:gd name="connsiteX2" fmla="*/ 622205 w 1280405"/>
                <a:gd name="connsiteY2" fmla="*/ 200696 h 1387773"/>
                <a:gd name="connsiteX3" fmla="*/ 622205 w 1280405"/>
                <a:gd name="connsiteY3" fmla="*/ 0 h 1387773"/>
                <a:gd name="connsiteX4" fmla="*/ 1280405 w 1280405"/>
                <a:gd name="connsiteY4" fmla="*/ 0 h 1387773"/>
                <a:gd name="connsiteX5" fmla="*/ 1280405 w 1280405"/>
                <a:gd name="connsiteY5" fmla="*/ 718569 h 1387773"/>
                <a:gd name="connsiteX6" fmla="*/ 1036586 w 1280405"/>
                <a:gd name="connsiteY6" fmla="*/ 718569 h 1387773"/>
                <a:gd name="connsiteX7" fmla="*/ 1036586 w 1280405"/>
                <a:gd name="connsiteY7" fmla="*/ 1209924 h 1387773"/>
                <a:gd name="connsiteX8" fmla="*/ 1280405 w 1280405"/>
                <a:gd name="connsiteY8" fmla="*/ 1209924 h 1387773"/>
                <a:gd name="connsiteX9" fmla="*/ 1280405 w 1280405"/>
                <a:gd name="connsiteY9" fmla="*/ 1387773 h 1387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0405" h="1387773">
                  <a:moveTo>
                    <a:pt x="0" y="1387773"/>
                  </a:moveTo>
                  <a:lnTo>
                    <a:pt x="0" y="200696"/>
                  </a:lnTo>
                  <a:lnTo>
                    <a:pt x="622205" y="200696"/>
                  </a:lnTo>
                  <a:lnTo>
                    <a:pt x="622205" y="0"/>
                  </a:lnTo>
                  <a:lnTo>
                    <a:pt x="1280405" y="0"/>
                  </a:lnTo>
                  <a:lnTo>
                    <a:pt x="1280405" y="718569"/>
                  </a:lnTo>
                  <a:lnTo>
                    <a:pt x="1036586" y="718569"/>
                  </a:lnTo>
                  <a:lnTo>
                    <a:pt x="1036586" y="1209924"/>
                  </a:lnTo>
                  <a:lnTo>
                    <a:pt x="1280405" y="1209924"/>
                  </a:lnTo>
                  <a:lnTo>
                    <a:pt x="1280405" y="1387773"/>
                  </a:lnTo>
                  <a:close/>
                </a:path>
              </a:pathLst>
            </a:cu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7096" r="81334"/>
            <a:stretch>
              <a:fillRect/>
            </a:stretch>
          </p:blipFill>
          <p:spPr>
            <a:xfrm rot="5400000">
              <a:off x="23255" y="97005"/>
              <a:ext cx="1257696" cy="1304206"/>
            </a:xfrm>
            <a:custGeom>
              <a:avLst/>
              <a:gdLst>
                <a:gd name="connsiteX0" fmla="*/ 0 w 853430"/>
                <a:gd name="connsiteY0" fmla="*/ 0 h 884990"/>
                <a:gd name="connsiteX1" fmla="*/ 853430 w 853430"/>
                <a:gd name="connsiteY1" fmla="*/ 0 h 884990"/>
                <a:gd name="connsiteX2" fmla="*/ 853430 w 853430"/>
                <a:gd name="connsiteY2" fmla="*/ 884990 h 884990"/>
                <a:gd name="connsiteX3" fmla="*/ 0 w 853430"/>
                <a:gd name="connsiteY3" fmla="*/ 884990 h 884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3430" h="884990">
                  <a:moveTo>
                    <a:pt x="0" y="0"/>
                  </a:moveTo>
                  <a:lnTo>
                    <a:pt x="853430" y="0"/>
                  </a:lnTo>
                  <a:lnTo>
                    <a:pt x="853430" y="884990"/>
                  </a:lnTo>
                  <a:lnTo>
                    <a:pt x="0" y="884990"/>
                  </a:lnTo>
                  <a:close/>
                </a:path>
              </a:pathLst>
            </a:custGeom>
          </p:spPr>
        </p:pic>
      </p:grpSp>
      <p:sp>
        <p:nvSpPr>
          <p:cNvPr id="15" name="文本框 14"/>
          <p:cNvSpPr txBox="1"/>
          <p:nvPr/>
        </p:nvSpPr>
        <p:spPr>
          <a:xfrm>
            <a:off x="3481349" y="4320336"/>
            <a:ext cx="53543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3E62B5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Teaching reflection</a:t>
            </a:r>
            <a:endParaRPr lang="zh-CN" altLang="en-US" sz="4800" b="1" dirty="0">
              <a:solidFill>
                <a:srgbClr val="3E62B5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030"/>
          <a:stretch>
            <a:fillRect/>
          </a:stretch>
        </p:blipFill>
        <p:spPr>
          <a:xfrm rot="5400000">
            <a:off x="4561609" y="-4561609"/>
            <a:ext cx="1163782" cy="10287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6" r="82828" b="78393"/>
          <a:stretch>
            <a:fillRect/>
          </a:stretch>
        </p:blipFill>
        <p:spPr>
          <a:xfrm rot="5400000">
            <a:off x="10652230" y="-340668"/>
            <a:ext cx="1177635" cy="1858974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1143969" y="272334"/>
            <a:ext cx="704111" cy="690148"/>
            <a:chOff x="0" y="0"/>
            <a:chExt cx="1405834" cy="137795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2" t="85607" r="79965" b="662"/>
            <a:stretch>
              <a:fillRect/>
            </a:stretch>
          </p:blipFill>
          <p:spPr>
            <a:xfrm rot="5400000">
              <a:off x="71745" y="-53684"/>
              <a:ext cx="1280405" cy="1387773"/>
            </a:xfrm>
            <a:custGeom>
              <a:avLst/>
              <a:gdLst>
                <a:gd name="connsiteX0" fmla="*/ 0 w 1280405"/>
                <a:gd name="connsiteY0" fmla="*/ 1387773 h 1387773"/>
                <a:gd name="connsiteX1" fmla="*/ 0 w 1280405"/>
                <a:gd name="connsiteY1" fmla="*/ 200696 h 1387773"/>
                <a:gd name="connsiteX2" fmla="*/ 622205 w 1280405"/>
                <a:gd name="connsiteY2" fmla="*/ 200696 h 1387773"/>
                <a:gd name="connsiteX3" fmla="*/ 622205 w 1280405"/>
                <a:gd name="connsiteY3" fmla="*/ 0 h 1387773"/>
                <a:gd name="connsiteX4" fmla="*/ 1280405 w 1280405"/>
                <a:gd name="connsiteY4" fmla="*/ 0 h 1387773"/>
                <a:gd name="connsiteX5" fmla="*/ 1280405 w 1280405"/>
                <a:gd name="connsiteY5" fmla="*/ 718569 h 1387773"/>
                <a:gd name="connsiteX6" fmla="*/ 1036586 w 1280405"/>
                <a:gd name="connsiteY6" fmla="*/ 718569 h 1387773"/>
                <a:gd name="connsiteX7" fmla="*/ 1036586 w 1280405"/>
                <a:gd name="connsiteY7" fmla="*/ 1209924 h 1387773"/>
                <a:gd name="connsiteX8" fmla="*/ 1280405 w 1280405"/>
                <a:gd name="connsiteY8" fmla="*/ 1209924 h 1387773"/>
                <a:gd name="connsiteX9" fmla="*/ 1280405 w 1280405"/>
                <a:gd name="connsiteY9" fmla="*/ 1387773 h 1387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0405" h="1387773">
                  <a:moveTo>
                    <a:pt x="0" y="1387773"/>
                  </a:moveTo>
                  <a:lnTo>
                    <a:pt x="0" y="200696"/>
                  </a:lnTo>
                  <a:lnTo>
                    <a:pt x="622205" y="200696"/>
                  </a:lnTo>
                  <a:lnTo>
                    <a:pt x="622205" y="0"/>
                  </a:lnTo>
                  <a:lnTo>
                    <a:pt x="1280405" y="0"/>
                  </a:lnTo>
                  <a:lnTo>
                    <a:pt x="1280405" y="718569"/>
                  </a:lnTo>
                  <a:lnTo>
                    <a:pt x="1036586" y="718569"/>
                  </a:lnTo>
                  <a:lnTo>
                    <a:pt x="1036586" y="1209924"/>
                  </a:lnTo>
                  <a:lnTo>
                    <a:pt x="1280405" y="1209924"/>
                  </a:lnTo>
                  <a:lnTo>
                    <a:pt x="1280405" y="1387773"/>
                  </a:lnTo>
                  <a:close/>
                </a:path>
              </a:pathLst>
            </a:cu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7096" r="81334"/>
            <a:stretch>
              <a:fillRect/>
            </a:stretch>
          </p:blipFill>
          <p:spPr>
            <a:xfrm rot="5400000">
              <a:off x="23255" y="97005"/>
              <a:ext cx="1257696" cy="1304206"/>
            </a:xfrm>
            <a:custGeom>
              <a:avLst/>
              <a:gdLst>
                <a:gd name="connsiteX0" fmla="*/ 0 w 853430"/>
                <a:gd name="connsiteY0" fmla="*/ 0 h 884990"/>
                <a:gd name="connsiteX1" fmla="*/ 853430 w 853430"/>
                <a:gd name="connsiteY1" fmla="*/ 0 h 884990"/>
                <a:gd name="connsiteX2" fmla="*/ 853430 w 853430"/>
                <a:gd name="connsiteY2" fmla="*/ 884990 h 884990"/>
                <a:gd name="connsiteX3" fmla="*/ 0 w 853430"/>
                <a:gd name="connsiteY3" fmla="*/ 884990 h 884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3430" h="884990">
                  <a:moveTo>
                    <a:pt x="0" y="0"/>
                  </a:moveTo>
                  <a:lnTo>
                    <a:pt x="853430" y="0"/>
                  </a:lnTo>
                  <a:lnTo>
                    <a:pt x="853430" y="884990"/>
                  </a:lnTo>
                  <a:lnTo>
                    <a:pt x="0" y="884990"/>
                  </a:lnTo>
                  <a:close/>
                </a:path>
              </a:pathLst>
            </a:custGeom>
          </p:spPr>
        </p:pic>
      </p:grpSp>
      <p:grpSp>
        <p:nvGrpSpPr>
          <p:cNvPr id="8" name="组合 7"/>
          <p:cNvGrpSpPr/>
          <p:nvPr/>
        </p:nvGrpSpPr>
        <p:grpSpPr>
          <a:xfrm>
            <a:off x="872133" y="22957"/>
            <a:ext cx="1176265" cy="1153142"/>
            <a:chOff x="8076289" y="4451560"/>
            <a:chExt cx="1080620" cy="1059378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631" t="3192" r="8799" b="82256"/>
            <a:stretch>
              <a:fillRect/>
            </a:stretch>
          </p:blipFill>
          <p:spPr>
            <a:xfrm rot="5400000">
              <a:off x="8127909" y="4399940"/>
              <a:ext cx="894735" cy="997976"/>
            </a:xfrm>
            <a:custGeom>
              <a:avLst/>
              <a:gdLst>
                <a:gd name="connsiteX0" fmla="*/ 678909 w 894735"/>
                <a:gd name="connsiteY0" fmla="*/ 0 h 997976"/>
                <a:gd name="connsiteX1" fmla="*/ 894735 w 894735"/>
                <a:gd name="connsiteY1" fmla="*/ 0 h 997976"/>
                <a:gd name="connsiteX2" fmla="*/ 894735 w 894735"/>
                <a:gd name="connsiteY2" fmla="*/ 776548 h 997976"/>
                <a:gd name="connsiteX3" fmla="*/ 449737 w 894735"/>
                <a:gd name="connsiteY3" fmla="*/ 776548 h 997976"/>
                <a:gd name="connsiteX4" fmla="*/ 449737 w 894735"/>
                <a:gd name="connsiteY4" fmla="*/ 997976 h 997976"/>
                <a:gd name="connsiteX5" fmla="*/ 0 w 894735"/>
                <a:gd name="connsiteY5" fmla="*/ 997976 h 997976"/>
                <a:gd name="connsiteX6" fmla="*/ 0 w 894735"/>
                <a:gd name="connsiteY6" fmla="*/ 130421 h 997976"/>
                <a:gd name="connsiteX7" fmla="*/ 678909 w 894735"/>
                <a:gd name="connsiteY7" fmla="*/ 130421 h 997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4735" h="997976">
                  <a:moveTo>
                    <a:pt x="678909" y="0"/>
                  </a:moveTo>
                  <a:lnTo>
                    <a:pt x="894735" y="0"/>
                  </a:lnTo>
                  <a:lnTo>
                    <a:pt x="894735" y="776548"/>
                  </a:lnTo>
                  <a:lnTo>
                    <a:pt x="449737" y="776548"/>
                  </a:lnTo>
                  <a:lnTo>
                    <a:pt x="449737" y="997976"/>
                  </a:lnTo>
                  <a:lnTo>
                    <a:pt x="0" y="997976"/>
                  </a:lnTo>
                  <a:lnTo>
                    <a:pt x="0" y="130421"/>
                  </a:lnTo>
                  <a:lnTo>
                    <a:pt x="678909" y="130421"/>
                  </a:lnTo>
                  <a:close/>
                </a:path>
              </a:pathLst>
            </a:cu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899" t="1610" r="2531" b="83838"/>
            <a:stretch>
              <a:fillRect/>
            </a:stretch>
          </p:blipFill>
          <p:spPr>
            <a:xfrm rot="5400000">
              <a:off x="8210553" y="4564582"/>
              <a:ext cx="894735" cy="997977"/>
            </a:xfrm>
            <a:custGeom>
              <a:avLst/>
              <a:gdLst>
                <a:gd name="connsiteX0" fmla="*/ 0 w 894735"/>
                <a:gd name="connsiteY0" fmla="*/ 997977 h 997977"/>
                <a:gd name="connsiteX1" fmla="*/ 0 w 894735"/>
                <a:gd name="connsiteY1" fmla="*/ 3 h 997977"/>
                <a:gd name="connsiteX2" fmla="*/ 474581 w 894735"/>
                <a:gd name="connsiteY2" fmla="*/ 3 h 997977"/>
                <a:gd name="connsiteX3" fmla="*/ 474581 w 894735"/>
                <a:gd name="connsiteY3" fmla="*/ 0 h 997977"/>
                <a:gd name="connsiteX4" fmla="*/ 894735 w 894735"/>
                <a:gd name="connsiteY4" fmla="*/ 0 h 997977"/>
                <a:gd name="connsiteX5" fmla="*/ 894735 w 894735"/>
                <a:gd name="connsiteY5" fmla="*/ 514285 h 997977"/>
                <a:gd name="connsiteX6" fmla="*/ 700664 w 894735"/>
                <a:gd name="connsiteY6" fmla="*/ 348264 h 997977"/>
                <a:gd name="connsiteX7" fmla="*/ 144856 w 894735"/>
                <a:gd name="connsiteY7" fmla="*/ 997977 h 997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4735" h="997977">
                  <a:moveTo>
                    <a:pt x="0" y="997977"/>
                  </a:moveTo>
                  <a:lnTo>
                    <a:pt x="0" y="3"/>
                  </a:lnTo>
                  <a:lnTo>
                    <a:pt x="474581" y="3"/>
                  </a:lnTo>
                  <a:lnTo>
                    <a:pt x="474581" y="0"/>
                  </a:lnTo>
                  <a:lnTo>
                    <a:pt x="894735" y="0"/>
                  </a:lnTo>
                  <a:lnTo>
                    <a:pt x="894735" y="514285"/>
                  </a:lnTo>
                  <a:lnTo>
                    <a:pt x="700664" y="348264"/>
                  </a:lnTo>
                  <a:lnTo>
                    <a:pt x="144856" y="997977"/>
                  </a:lnTo>
                  <a:close/>
                </a:path>
              </a:pathLst>
            </a:custGeom>
          </p:spPr>
        </p:pic>
      </p:grpSp>
      <p:grpSp>
        <p:nvGrpSpPr>
          <p:cNvPr id="11" name="组合 10"/>
          <p:cNvGrpSpPr/>
          <p:nvPr/>
        </p:nvGrpSpPr>
        <p:grpSpPr>
          <a:xfrm>
            <a:off x="9694780" y="69075"/>
            <a:ext cx="1223379" cy="1129981"/>
            <a:chOff x="3246495" y="2116807"/>
            <a:chExt cx="623026" cy="575462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65" t="79568" r="69113" b="11830"/>
            <a:stretch>
              <a:fillRect/>
            </a:stretch>
          </p:blipFill>
          <p:spPr>
            <a:xfrm rot="5400000">
              <a:off x="3305488" y="2057814"/>
              <a:ext cx="471949" cy="589936"/>
            </a:xfrm>
            <a:custGeom>
              <a:avLst/>
              <a:gdLst>
                <a:gd name="connsiteX0" fmla="*/ 0 w 471949"/>
                <a:gd name="connsiteY0" fmla="*/ 0 h 589936"/>
                <a:gd name="connsiteX1" fmla="*/ 471949 w 471949"/>
                <a:gd name="connsiteY1" fmla="*/ 0 h 589936"/>
                <a:gd name="connsiteX2" fmla="*/ 471949 w 471949"/>
                <a:gd name="connsiteY2" fmla="*/ 589936 h 589936"/>
                <a:gd name="connsiteX3" fmla="*/ 0 w 471949"/>
                <a:gd name="connsiteY3" fmla="*/ 589936 h 58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1949" h="589936">
                  <a:moveTo>
                    <a:pt x="0" y="0"/>
                  </a:moveTo>
                  <a:lnTo>
                    <a:pt x="471949" y="0"/>
                  </a:lnTo>
                  <a:lnTo>
                    <a:pt x="471949" y="589936"/>
                  </a:lnTo>
                  <a:lnTo>
                    <a:pt x="0" y="589936"/>
                  </a:lnTo>
                  <a:close/>
                </a:path>
              </a:pathLst>
            </a:cu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12" t="79569" r="69665" b="11829"/>
            <a:stretch>
              <a:fillRect/>
            </a:stretch>
          </p:blipFill>
          <p:spPr>
            <a:xfrm rot="5400000">
              <a:off x="3338578" y="2161327"/>
              <a:ext cx="471949" cy="589936"/>
            </a:xfrm>
            <a:custGeom>
              <a:avLst/>
              <a:gdLst>
                <a:gd name="connsiteX0" fmla="*/ 0 w 471949"/>
                <a:gd name="connsiteY0" fmla="*/ 0 h 589936"/>
                <a:gd name="connsiteX1" fmla="*/ 471949 w 471949"/>
                <a:gd name="connsiteY1" fmla="*/ 0 h 589936"/>
                <a:gd name="connsiteX2" fmla="*/ 471949 w 471949"/>
                <a:gd name="connsiteY2" fmla="*/ 589936 h 589936"/>
                <a:gd name="connsiteX3" fmla="*/ 0 w 471949"/>
                <a:gd name="connsiteY3" fmla="*/ 589936 h 58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1949" h="589936">
                  <a:moveTo>
                    <a:pt x="0" y="0"/>
                  </a:moveTo>
                  <a:lnTo>
                    <a:pt x="471949" y="0"/>
                  </a:lnTo>
                  <a:lnTo>
                    <a:pt x="471949" y="589936"/>
                  </a:lnTo>
                  <a:lnTo>
                    <a:pt x="0" y="589936"/>
                  </a:lnTo>
                  <a:close/>
                </a:path>
              </a:pathLst>
            </a:custGeom>
          </p:spPr>
        </p:pic>
      </p:grpSp>
      <p:grpSp>
        <p:nvGrpSpPr>
          <p:cNvPr id="14" name="组合 13"/>
          <p:cNvGrpSpPr/>
          <p:nvPr/>
        </p:nvGrpSpPr>
        <p:grpSpPr>
          <a:xfrm>
            <a:off x="151204" y="297362"/>
            <a:ext cx="790906" cy="866420"/>
            <a:chOff x="7117805" y="2260861"/>
            <a:chExt cx="1579129" cy="1729902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126" t="43786" r="1837" b="42955"/>
            <a:stretch>
              <a:fillRect/>
            </a:stretch>
          </p:blipFill>
          <p:spPr>
            <a:xfrm rot="5400000">
              <a:off x="7247526" y="2131140"/>
              <a:ext cx="1080550" cy="1339992"/>
            </a:xfrm>
            <a:custGeom>
              <a:avLst/>
              <a:gdLst>
                <a:gd name="connsiteX0" fmla="*/ 0 w 1080550"/>
                <a:gd name="connsiteY0" fmla="*/ 1339992 h 1339992"/>
                <a:gd name="connsiteX1" fmla="*/ 0 w 1080550"/>
                <a:gd name="connsiteY1" fmla="*/ 0 h 1339992"/>
                <a:gd name="connsiteX2" fmla="*/ 1080550 w 1080550"/>
                <a:gd name="connsiteY2" fmla="*/ 1004909 h 1339992"/>
                <a:gd name="connsiteX3" fmla="*/ 1080550 w 1080550"/>
                <a:gd name="connsiteY3" fmla="*/ 1339992 h 1339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0550" h="1339992">
                  <a:moveTo>
                    <a:pt x="0" y="1339992"/>
                  </a:moveTo>
                  <a:lnTo>
                    <a:pt x="0" y="0"/>
                  </a:lnTo>
                  <a:lnTo>
                    <a:pt x="1080550" y="1004909"/>
                  </a:lnTo>
                  <a:lnTo>
                    <a:pt x="1080550" y="1339992"/>
                  </a:lnTo>
                  <a:close/>
                </a:path>
              </a:pathLst>
            </a:cu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126" t="43786" r="1837" b="42955"/>
            <a:stretch>
              <a:fillRect/>
            </a:stretch>
          </p:blipFill>
          <p:spPr>
            <a:xfrm rot="21392873" flipH="1">
              <a:off x="7426093" y="2289321"/>
              <a:ext cx="1080550" cy="1339992"/>
            </a:xfrm>
            <a:custGeom>
              <a:avLst/>
              <a:gdLst>
                <a:gd name="connsiteX0" fmla="*/ 0 w 1080550"/>
                <a:gd name="connsiteY0" fmla="*/ 1339992 h 1339992"/>
                <a:gd name="connsiteX1" fmla="*/ 0 w 1080550"/>
                <a:gd name="connsiteY1" fmla="*/ 0 h 1339992"/>
                <a:gd name="connsiteX2" fmla="*/ 1080550 w 1080550"/>
                <a:gd name="connsiteY2" fmla="*/ 1004909 h 1339992"/>
                <a:gd name="connsiteX3" fmla="*/ 1080550 w 1080550"/>
                <a:gd name="connsiteY3" fmla="*/ 1339992 h 1339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0550" h="1339992">
                  <a:moveTo>
                    <a:pt x="0" y="1339992"/>
                  </a:moveTo>
                  <a:lnTo>
                    <a:pt x="0" y="0"/>
                  </a:lnTo>
                  <a:lnTo>
                    <a:pt x="1080550" y="1004909"/>
                  </a:lnTo>
                  <a:lnTo>
                    <a:pt x="1080550" y="1339992"/>
                  </a:lnTo>
                  <a:close/>
                </a:path>
              </a:pathLst>
            </a:custGeom>
          </p:spPr>
        </p:pic>
        <p:grpSp>
          <p:nvGrpSpPr>
            <p:cNvPr id="17" name="组合 16"/>
            <p:cNvGrpSpPr/>
            <p:nvPr/>
          </p:nvGrpSpPr>
          <p:grpSpPr>
            <a:xfrm>
              <a:off x="7117805" y="2411634"/>
              <a:ext cx="1579129" cy="1579129"/>
              <a:chOff x="5538677" y="3444460"/>
              <a:chExt cx="1579129" cy="1579129"/>
            </a:xfrm>
          </p:grpSpPr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491" t="42188" b="42188"/>
              <a:stretch>
                <a:fillRect/>
              </a:stretch>
            </p:blipFill>
            <p:spPr>
              <a:xfrm rot="5400000">
                <a:off x="5772070" y="3289626"/>
                <a:ext cx="1112343" cy="1579129"/>
              </a:xfrm>
              <a:custGeom>
                <a:avLst/>
                <a:gdLst>
                  <a:gd name="connsiteX0" fmla="*/ 0 w 1112343"/>
                  <a:gd name="connsiteY0" fmla="*/ 1579129 h 1579129"/>
                  <a:gd name="connsiteX1" fmla="*/ 0 w 1112343"/>
                  <a:gd name="connsiteY1" fmla="*/ 0 h 1579129"/>
                  <a:gd name="connsiteX2" fmla="*/ 562052 w 1112343"/>
                  <a:gd name="connsiteY2" fmla="*/ 0 h 1579129"/>
                  <a:gd name="connsiteX3" fmla="*/ 249899 w 1112343"/>
                  <a:gd name="connsiteY3" fmla="*/ 335649 h 1579129"/>
                  <a:gd name="connsiteX4" fmla="*/ 1112343 w 1112343"/>
                  <a:gd name="connsiteY4" fmla="*/ 1137720 h 1579129"/>
                  <a:gd name="connsiteX5" fmla="*/ 1112343 w 1112343"/>
                  <a:gd name="connsiteY5" fmla="*/ 1579129 h 1579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12343" h="1579129">
                    <a:moveTo>
                      <a:pt x="0" y="1579129"/>
                    </a:moveTo>
                    <a:lnTo>
                      <a:pt x="0" y="0"/>
                    </a:lnTo>
                    <a:lnTo>
                      <a:pt x="562052" y="0"/>
                    </a:lnTo>
                    <a:lnTo>
                      <a:pt x="249899" y="335649"/>
                    </a:lnTo>
                    <a:lnTo>
                      <a:pt x="1112343" y="1137720"/>
                    </a:lnTo>
                    <a:lnTo>
                      <a:pt x="1112343" y="1579129"/>
                    </a:lnTo>
                    <a:close/>
                  </a:path>
                </a:pathLst>
              </a:custGeom>
            </p:spPr>
          </p:pic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491" t="42188" b="42188"/>
              <a:stretch>
                <a:fillRect/>
              </a:stretch>
            </p:blipFill>
            <p:spPr>
              <a:xfrm rot="21442848" flipH="1">
                <a:off x="5928821" y="3444460"/>
                <a:ext cx="1112342" cy="1579129"/>
              </a:xfrm>
              <a:custGeom>
                <a:avLst/>
                <a:gdLst>
                  <a:gd name="connsiteX0" fmla="*/ 0 w 1112343"/>
                  <a:gd name="connsiteY0" fmla="*/ 1579129 h 1579129"/>
                  <a:gd name="connsiteX1" fmla="*/ 0 w 1112343"/>
                  <a:gd name="connsiteY1" fmla="*/ 0 h 1579129"/>
                  <a:gd name="connsiteX2" fmla="*/ 562052 w 1112343"/>
                  <a:gd name="connsiteY2" fmla="*/ 0 h 1579129"/>
                  <a:gd name="connsiteX3" fmla="*/ 249899 w 1112343"/>
                  <a:gd name="connsiteY3" fmla="*/ 335649 h 1579129"/>
                  <a:gd name="connsiteX4" fmla="*/ 1112343 w 1112343"/>
                  <a:gd name="connsiteY4" fmla="*/ 1137720 h 1579129"/>
                  <a:gd name="connsiteX5" fmla="*/ 1112343 w 1112343"/>
                  <a:gd name="connsiteY5" fmla="*/ 1579129 h 1579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12343" h="1579129">
                    <a:moveTo>
                      <a:pt x="0" y="1579129"/>
                    </a:moveTo>
                    <a:lnTo>
                      <a:pt x="0" y="0"/>
                    </a:lnTo>
                    <a:lnTo>
                      <a:pt x="562052" y="0"/>
                    </a:lnTo>
                    <a:lnTo>
                      <a:pt x="249899" y="335649"/>
                    </a:lnTo>
                    <a:lnTo>
                      <a:pt x="1112343" y="1137720"/>
                    </a:lnTo>
                    <a:lnTo>
                      <a:pt x="1112343" y="1579129"/>
                    </a:lnTo>
                    <a:close/>
                  </a:path>
                </a:pathLst>
              </a:custGeom>
            </p:spPr>
          </p:pic>
        </p:grpSp>
      </p:grp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20" b="69942"/>
          <a:stretch>
            <a:fillRect/>
          </a:stretch>
        </p:blipFill>
        <p:spPr>
          <a:xfrm rot="16200000">
            <a:off x="2211504" y="-31577"/>
            <a:ext cx="1071268" cy="1357519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19" r="64109" b="66261"/>
          <a:stretch>
            <a:fillRect/>
          </a:stretch>
        </p:blipFill>
        <p:spPr>
          <a:xfrm rot="16200000">
            <a:off x="8724608" y="29884"/>
            <a:ext cx="1080654" cy="1066800"/>
          </a:xfrm>
          <a:prstGeom prst="rect">
            <a:avLst/>
          </a:prstGeom>
        </p:spPr>
      </p:pic>
      <p:sp>
        <p:nvSpPr>
          <p:cNvPr id="22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3584018" y="-2133990"/>
            <a:ext cx="997131" cy="1599112"/>
          </a:xfrm>
          <a:prstGeom prst="rect">
            <a:avLst/>
          </a:prstGeom>
          <a:solidFill>
            <a:srgbClr val="3E62B5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23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4581149" y="-2133990"/>
            <a:ext cx="997131" cy="1599112"/>
          </a:xfrm>
          <a:prstGeom prst="rect">
            <a:avLst/>
          </a:prstGeom>
          <a:solidFill>
            <a:srgbClr val="984999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25" name="矩形: 圆顶角 22"/>
          <p:cNvSpPr/>
          <p:nvPr/>
        </p:nvSpPr>
        <p:spPr bwMode="auto">
          <a:xfrm>
            <a:off x="1076585" y="2603572"/>
            <a:ext cx="2395087" cy="1343199"/>
          </a:xfrm>
          <a:prstGeom prst="round2SameRect">
            <a:avLst>
              <a:gd name="adj1" fmla="val 20817"/>
              <a:gd name="adj2" fmla="val 0"/>
            </a:avLst>
          </a:prstGeom>
          <a:solidFill>
            <a:srgbClr val="3E62B5"/>
          </a:solidFill>
          <a:ln w="19050">
            <a:noFill/>
            <a:round/>
          </a:ln>
        </p:spPr>
        <p:txBody>
          <a:bodyPr anchor="ctr"/>
          <a:lstStyle/>
          <a:p>
            <a:pPr algn="ctr"/>
            <a:endParaRPr sz="2400"/>
          </a:p>
        </p:txBody>
      </p:sp>
      <p:sp>
        <p:nvSpPr>
          <p:cNvPr id="26" name="矩形: 圆顶角 23"/>
          <p:cNvSpPr/>
          <p:nvPr/>
        </p:nvSpPr>
        <p:spPr bwMode="auto">
          <a:xfrm flipV="1">
            <a:off x="1076585" y="3946771"/>
            <a:ext cx="2395087" cy="2054305"/>
          </a:xfrm>
          <a:prstGeom prst="round2SameRect">
            <a:avLst>
              <a:gd name="adj1" fmla="val 20817"/>
              <a:gd name="adj2" fmla="val 0"/>
            </a:avLst>
          </a:prstGeom>
          <a:noFill/>
          <a:ln w="19050">
            <a:solidFill>
              <a:srgbClr val="7F7F7F"/>
            </a:solidFill>
            <a:prstDash val="sysDash"/>
            <a:round/>
          </a:ln>
        </p:spPr>
        <p:txBody>
          <a:bodyPr anchor="ctr"/>
          <a:lstStyle/>
          <a:p>
            <a:pPr algn="ctr"/>
            <a:endParaRPr sz="2400"/>
          </a:p>
        </p:txBody>
      </p:sp>
      <p:sp>
        <p:nvSpPr>
          <p:cNvPr id="27" name="流程图: 离页连接符 26"/>
          <p:cNvSpPr/>
          <p:nvPr/>
        </p:nvSpPr>
        <p:spPr bwMode="auto">
          <a:xfrm>
            <a:off x="1477388" y="2356481"/>
            <a:ext cx="1593482" cy="1181584"/>
          </a:xfrm>
          <a:prstGeom prst="flowChartOffpageConnector">
            <a:avLst/>
          </a:prstGeom>
          <a:solidFill>
            <a:srgbClr val="3E62B5"/>
          </a:solidFill>
          <a:ln w="57150">
            <a:solidFill>
              <a:schemeClr val="bg1"/>
            </a:solidFill>
            <a:round/>
          </a:ln>
        </p:spPr>
        <p:txBody>
          <a:bodyPr vert="horz" wrap="none" lIns="121920" tIns="60960" rIns="121920" bIns="60960" anchor="ctr" anchorCtr="1" compatLnSpc="1">
            <a:noAutofit/>
          </a:bodyPr>
          <a:lstStyle/>
          <a:p>
            <a:pPr algn="ctr"/>
            <a:r>
              <a:rPr lang="en-US" altLang="zh-CN" sz="5865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en-US" altLang="zh-CN" sz="5865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8" name="矩形: 圆顶角 17"/>
          <p:cNvSpPr/>
          <p:nvPr/>
        </p:nvSpPr>
        <p:spPr bwMode="auto">
          <a:xfrm>
            <a:off x="3625203" y="2603572"/>
            <a:ext cx="2395087" cy="1343199"/>
          </a:xfrm>
          <a:prstGeom prst="round2SameRect">
            <a:avLst>
              <a:gd name="adj1" fmla="val 20817"/>
              <a:gd name="adj2" fmla="val 0"/>
            </a:avLst>
          </a:prstGeom>
          <a:solidFill>
            <a:srgbClr val="984999"/>
          </a:solidFill>
          <a:ln w="19050">
            <a:noFill/>
            <a:round/>
          </a:ln>
        </p:spPr>
        <p:txBody>
          <a:bodyPr anchor="ctr"/>
          <a:lstStyle/>
          <a:p>
            <a:pPr algn="ctr"/>
            <a:endParaRPr sz="2400"/>
          </a:p>
        </p:txBody>
      </p:sp>
      <p:sp>
        <p:nvSpPr>
          <p:cNvPr id="29" name="矩形: 圆顶角 18"/>
          <p:cNvSpPr/>
          <p:nvPr/>
        </p:nvSpPr>
        <p:spPr bwMode="auto">
          <a:xfrm flipV="1">
            <a:off x="3625203" y="3946771"/>
            <a:ext cx="2395087" cy="2054305"/>
          </a:xfrm>
          <a:prstGeom prst="round2SameRect">
            <a:avLst>
              <a:gd name="adj1" fmla="val 20817"/>
              <a:gd name="adj2" fmla="val 0"/>
            </a:avLst>
          </a:prstGeom>
          <a:noFill/>
          <a:ln w="19050">
            <a:solidFill>
              <a:srgbClr val="7F7F7F"/>
            </a:solidFill>
            <a:prstDash val="sysDash"/>
            <a:round/>
          </a:ln>
        </p:spPr>
        <p:txBody>
          <a:bodyPr anchor="ctr"/>
          <a:lstStyle/>
          <a:p>
            <a:pPr algn="ctr"/>
            <a:endParaRPr sz="2400" dirty="0"/>
          </a:p>
        </p:txBody>
      </p:sp>
      <p:sp>
        <p:nvSpPr>
          <p:cNvPr id="30" name="流程图: 离页连接符 29"/>
          <p:cNvSpPr/>
          <p:nvPr/>
        </p:nvSpPr>
        <p:spPr bwMode="auto">
          <a:xfrm>
            <a:off x="4026006" y="2356481"/>
            <a:ext cx="1593482" cy="1181584"/>
          </a:xfrm>
          <a:prstGeom prst="flowChartOffpageConnector">
            <a:avLst/>
          </a:prstGeom>
          <a:solidFill>
            <a:srgbClr val="984999"/>
          </a:solidFill>
          <a:ln w="57150">
            <a:solidFill>
              <a:schemeClr val="bg1"/>
            </a:solidFill>
            <a:round/>
          </a:ln>
        </p:spPr>
        <p:txBody>
          <a:bodyPr vert="horz" wrap="none" lIns="121920" tIns="60960" rIns="121920" bIns="60960" anchor="ctr" anchorCtr="1" compatLnSpc="1">
            <a:noAutofit/>
          </a:bodyPr>
          <a:lstStyle/>
          <a:p>
            <a:pPr algn="ctr"/>
            <a:r>
              <a:rPr lang="en-US" altLang="zh-CN" sz="5865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en-US" altLang="zh-CN" sz="5865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1" name="矩形: 圆顶角 12"/>
          <p:cNvSpPr/>
          <p:nvPr/>
        </p:nvSpPr>
        <p:spPr bwMode="auto">
          <a:xfrm>
            <a:off x="6173820" y="2603572"/>
            <a:ext cx="2395087" cy="1343199"/>
          </a:xfrm>
          <a:prstGeom prst="round2SameRect">
            <a:avLst>
              <a:gd name="adj1" fmla="val 20817"/>
              <a:gd name="adj2" fmla="val 0"/>
            </a:avLst>
          </a:prstGeom>
          <a:solidFill>
            <a:srgbClr val="3E62B5"/>
          </a:solidFill>
          <a:ln w="19050">
            <a:noFill/>
            <a:round/>
          </a:ln>
        </p:spPr>
        <p:txBody>
          <a:bodyPr anchor="ctr"/>
          <a:lstStyle/>
          <a:p>
            <a:pPr algn="ctr"/>
            <a:endParaRPr sz="2400"/>
          </a:p>
        </p:txBody>
      </p:sp>
      <p:sp>
        <p:nvSpPr>
          <p:cNvPr id="32" name="矩形: 圆顶角 13"/>
          <p:cNvSpPr/>
          <p:nvPr/>
        </p:nvSpPr>
        <p:spPr bwMode="auto">
          <a:xfrm flipV="1">
            <a:off x="6173820" y="3946771"/>
            <a:ext cx="2395087" cy="2054305"/>
          </a:xfrm>
          <a:prstGeom prst="round2SameRect">
            <a:avLst>
              <a:gd name="adj1" fmla="val 20817"/>
              <a:gd name="adj2" fmla="val 0"/>
            </a:avLst>
          </a:prstGeom>
          <a:noFill/>
          <a:ln w="19050">
            <a:solidFill>
              <a:srgbClr val="7F7F7F"/>
            </a:solidFill>
            <a:prstDash val="sysDash"/>
            <a:round/>
          </a:ln>
        </p:spPr>
        <p:txBody>
          <a:bodyPr anchor="ctr"/>
          <a:lstStyle/>
          <a:p>
            <a:pPr algn="ctr"/>
            <a:endParaRPr sz="2400"/>
          </a:p>
        </p:txBody>
      </p:sp>
      <p:sp>
        <p:nvSpPr>
          <p:cNvPr id="33" name="流程图: 离页连接符 32"/>
          <p:cNvSpPr/>
          <p:nvPr/>
        </p:nvSpPr>
        <p:spPr bwMode="auto">
          <a:xfrm>
            <a:off x="6574623" y="2356481"/>
            <a:ext cx="1593482" cy="1181584"/>
          </a:xfrm>
          <a:prstGeom prst="flowChartOffpageConnector">
            <a:avLst/>
          </a:prstGeom>
          <a:solidFill>
            <a:srgbClr val="3E62B5"/>
          </a:solidFill>
          <a:ln w="57150">
            <a:solidFill>
              <a:schemeClr val="bg1"/>
            </a:solidFill>
            <a:round/>
          </a:ln>
        </p:spPr>
        <p:txBody>
          <a:bodyPr vert="horz" wrap="none" lIns="121920" tIns="60960" rIns="121920" bIns="60960" anchor="ctr" anchorCtr="1" compatLnSpc="1">
            <a:noAutofit/>
          </a:bodyPr>
          <a:lstStyle/>
          <a:p>
            <a:pPr algn="ctr"/>
            <a:r>
              <a:rPr lang="en-US" altLang="zh-CN" sz="5865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en-US" altLang="zh-CN" sz="5865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4" name="矩形: 圆顶角 7"/>
          <p:cNvSpPr/>
          <p:nvPr/>
        </p:nvSpPr>
        <p:spPr bwMode="auto">
          <a:xfrm>
            <a:off x="8722436" y="2603572"/>
            <a:ext cx="2395087" cy="1343199"/>
          </a:xfrm>
          <a:prstGeom prst="round2SameRect">
            <a:avLst>
              <a:gd name="adj1" fmla="val 20817"/>
              <a:gd name="adj2" fmla="val 0"/>
            </a:avLst>
          </a:prstGeom>
          <a:solidFill>
            <a:srgbClr val="984999"/>
          </a:solidFill>
          <a:ln w="19050">
            <a:noFill/>
            <a:round/>
          </a:ln>
        </p:spPr>
        <p:txBody>
          <a:bodyPr anchor="ctr"/>
          <a:lstStyle/>
          <a:p>
            <a:pPr algn="ctr"/>
            <a:endParaRPr sz="2400"/>
          </a:p>
        </p:txBody>
      </p:sp>
      <p:sp>
        <p:nvSpPr>
          <p:cNvPr id="35" name="矩形: 圆顶角 8"/>
          <p:cNvSpPr/>
          <p:nvPr/>
        </p:nvSpPr>
        <p:spPr bwMode="auto">
          <a:xfrm flipV="1">
            <a:off x="8722436" y="3946771"/>
            <a:ext cx="2395087" cy="2054305"/>
          </a:xfrm>
          <a:prstGeom prst="round2SameRect">
            <a:avLst>
              <a:gd name="adj1" fmla="val 20817"/>
              <a:gd name="adj2" fmla="val 0"/>
            </a:avLst>
          </a:prstGeom>
          <a:noFill/>
          <a:ln w="19050">
            <a:solidFill>
              <a:srgbClr val="7F7F7F"/>
            </a:solidFill>
            <a:prstDash val="sysDash"/>
            <a:round/>
          </a:ln>
        </p:spPr>
        <p:txBody>
          <a:bodyPr anchor="ctr"/>
          <a:lstStyle/>
          <a:p>
            <a:pPr algn="ctr"/>
            <a:endParaRPr sz="2400"/>
          </a:p>
        </p:txBody>
      </p:sp>
      <p:sp>
        <p:nvSpPr>
          <p:cNvPr id="36" name="流程图: 离页连接符 35"/>
          <p:cNvSpPr/>
          <p:nvPr/>
        </p:nvSpPr>
        <p:spPr bwMode="auto">
          <a:xfrm>
            <a:off x="9123239" y="2356481"/>
            <a:ext cx="1593482" cy="1181584"/>
          </a:xfrm>
          <a:prstGeom prst="flowChartOffpageConnector">
            <a:avLst/>
          </a:prstGeom>
          <a:solidFill>
            <a:srgbClr val="984999"/>
          </a:solidFill>
          <a:ln w="57150">
            <a:solidFill>
              <a:schemeClr val="bg1"/>
            </a:solidFill>
            <a:round/>
          </a:ln>
        </p:spPr>
        <p:txBody>
          <a:bodyPr vert="horz" wrap="none" lIns="121920" tIns="60960" rIns="121920" bIns="60960" anchor="ctr" anchorCtr="1" compatLnSpc="1">
            <a:noAutofit/>
          </a:bodyPr>
          <a:lstStyle/>
          <a:p>
            <a:pPr algn="ctr"/>
            <a:r>
              <a:rPr lang="en-US" altLang="zh-CN" sz="5865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en-US" altLang="zh-CN" sz="5865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8519118" y="4355477"/>
            <a:ext cx="2801722" cy="1024014"/>
            <a:chOff x="1643984" y="2349127"/>
            <a:chExt cx="2492110" cy="910852"/>
          </a:xfrm>
        </p:grpSpPr>
        <p:sp>
          <p:nvSpPr>
            <p:cNvPr id="38" name="文本框 37"/>
            <p:cNvSpPr txBox="1"/>
            <p:nvPr/>
          </p:nvSpPr>
          <p:spPr>
            <a:xfrm>
              <a:off x="1806000" y="2349127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643984" y="2588641"/>
              <a:ext cx="2492110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5990578" y="4355477"/>
            <a:ext cx="2801722" cy="1024014"/>
            <a:chOff x="1643984" y="2349127"/>
            <a:chExt cx="2492110" cy="910852"/>
          </a:xfrm>
        </p:grpSpPr>
        <p:sp>
          <p:nvSpPr>
            <p:cNvPr id="41" name="文本框 40"/>
            <p:cNvSpPr txBox="1"/>
            <p:nvPr/>
          </p:nvSpPr>
          <p:spPr>
            <a:xfrm>
              <a:off x="1806000" y="2349127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643984" y="2588641"/>
              <a:ext cx="2492110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442759" y="4355477"/>
            <a:ext cx="2801722" cy="1024014"/>
            <a:chOff x="1643984" y="2349127"/>
            <a:chExt cx="2492110" cy="910852"/>
          </a:xfrm>
        </p:grpSpPr>
        <p:sp>
          <p:nvSpPr>
            <p:cNvPr id="44" name="文本框 43"/>
            <p:cNvSpPr txBox="1"/>
            <p:nvPr/>
          </p:nvSpPr>
          <p:spPr>
            <a:xfrm>
              <a:off x="1806000" y="2349127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643984" y="2588641"/>
              <a:ext cx="2492110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914219" y="4355477"/>
            <a:ext cx="2801722" cy="1024014"/>
            <a:chOff x="1643984" y="2349127"/>
            <a:chExt cx="2492110" cy="910852"/>
          </a:xfrm>
        </p:grpSpPr>
        <p:sp>
          <p:nvSpPr>
            <p:cNvPr id="47" name="文本框 46"/>
            <p:cNvSpPr txBox="1"/>
            <p:nvPr/>
          </p:nvSpPr>
          <p:spPr>
            <a:xfrm>
              <a:off x="1806000" y="2349127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643984" y="2588641"/>
              <a:ext cx="2492110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3508509" y="292678"/>
            <a:ext cx="5238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984999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Please enter title content</a:t>
            </a:r>
            <a:endParaRPr lang="zh-CN" altLang="en-US" sz="3600" b="1" dirty="0">
              <a:solidFill>
                <a:srgbClr val="984999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030"/>
          <a:stretch>
            <a:fillRect/>
          </a:stretch>
        </p:blipFill>
        <p:spPr>
          <a:xfrm rot="5400000">
            <a:off x="4561609" y="-4561609"/>
            <a:ext cx="1163782" cy="10287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6" r="82828" b="78393"/>
          <a:stretch>
            <a:fillRect/>
          </a:stretch>
        </p:blipFill>
        <p:spPr>
          <a:xfrm rot="5400000">
            <a:off x="10652230" y="-340668"/>
            <a:ext cx="1177635" cy="1858974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1143969" y="272334"/>
            <a:ext cx="704111" cy="690148"/>
            <a:chOff x="0" y="0"/>
            <a:chExt cx="1405834" cy="137795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2" t="85607" r="79965" b="662"/>
            <a:stretch>
              <a:fillRect/>
            </a:stretch>
          </p:blipFill>
          <p:spPr>
            <a:xfrm rot="5400000">
              <a:off x="71745" y="-53684"/>
              <a:ext cx="1280405" cy="1387773"/>
            </a:xfrm>
            <a:custGeom>
              <a:avLst/>
              <a:gdLst>
                <a:gd name="connsiteX0" fmla="*/ 0 w 1280405"/>
                <a:gd name="connsiteY0" fmla="*/ 1387773 h 1387773"/>
                <a:gd name="connsiteX1" fmla="*/ 0 w 1280405"/>
                <a:gd name="connsiteY1" fmla="*/ 200696 h 1387773"/>
                <a:gd name="connsiteX2" fmla="*/ 622205 w 1280405"/>
                <a:gd name="connsiteY2" fmla="*/ 200696 h 1387773"/>
                <a:gd name="connsiteX3" fmla="*/ 622205 w 1280405"/>
                <a:gd name="connsiteY3" fmla="*/ 0 h 1387773"/>
                <a:gd name="connsiteX4" fmla="*/ 1280405 w 1280405"/>
                <a:gd name="connsiteY4" fmla="*/ 0 h 1387773"/>
                <a:gd name="connsiteX5" fmla="*/ 1280405 w 1280405"/>
                <a:gd name="connsiteY5" fmla="*/ 718569 h 1387773"/>
                <a:gd name="connsiteX6" fmla="*/ 1036586 w 1280405"/>
                <a:gd name="connsiteY6" fmla="*/ 718569 h 1387773"/>
                <a:gd name="connsiteX7" fmla="*/ 1036586 w 1280405"/>
                <a:gd name="connsiteY7" fmla="*/ 1209924 h 1387773"/>
                <a:gd name="connsiteX8" fmla="*/ 1280405 w 1280405"/>
                <a:gd name="connsiteY8" fmla="*/ 1209924 h 1387773"/>
                <a:gd name="connsiteX9" fmla="*/ 1280405 w 1280405"/>
                <a:gd name="connsiteY9" fmla="*/ 1387773 h 1387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0405" h="1387773">
                  <a:moveTo>
                    <a:pt x="0" y="1387773"/>
                  </a:moveTo>
                  <a:lnTo>
                    <a:pt x="0" y="200696"/>
                  </a:lnTo>
                  <a:lnTo>
                    <a:pt x="622205" y="200696"/>
                  </a:lnTo>
                  <a:lnTo>
                    <a:pt x="622205" y="0"/>
                  </a:lnTo>
                  <a:lnTo>
                    <a:pt x="1280405" y="0"/>
                  </a:lnTo>
                  <a:lnTo>
                    <a:pt x="1280405" y="718569"/>
                  </a:lnTo>
                  <a:lnTo>
                    <a:pt x="1036586" y="718569"/>
                  </a:lnTo>
                  <a:lnTo>
                    <a:pt x="1036586" y="1209924"/>
                  </a:lnTo>
                  <a:lnTo>
                    <a:pt x="1280405" y="1209924"/>
                  </a:lnTo>
                  <a:lnTo>
                    <a:pt x="1280405" y="1387773"/>
                  </a:lnTo>
                  <a:close/>
                </a:path>
              </a:pathLst>
            </a:cu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7096" r="81334"/>
            <a:stretch>
              <a:fillRect/>
            </a:stretch>
          </p:blipFill>
          <p:spPr>
            <a:xfrm rot="5400000">
              <a:off x="23255" y="97005"/>
              <a:ext cx="1257696" cy="1304206"/>
            </a:xfrm>
            <a:custGeom>
              <a:avLst/>
              <a:gdLst>
                <a:gd name="connsiteX0" fmla="*/ 0 w 853430"/>
                <a:gd name="connsiteY0" fmla="*/ 0 h 884990"/>
                <a:gd name="connsiteX1" fmla="*/ 853430 w 853430"/>
                <a:gd name="connsiteY1" fmla="*/ 0 h 884990"/>
                <a:gd name="connsiteX2" fmla="*/ 853430 w 853430"/>
                <a:gd name="connsiteY2" fmla="*/ 884990 h 884990"/>
                <a:gd name="connsiteX3" fmla="*/ 0 w 853430"/>
                <a:gd name="connsiteY3" fmla="*/ 884990 h 884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3430" h="884990">
                  <a:moveTo>
                    <a:pt x="0" y="0"/>
                  </a:moveTo>
                  <a:lnTo>
                    <a:pt x="853430" y="0"/>
                  </a:lnTo>
                  <a:lnTo>
                    <a:pt x="853430" y="884990"/>
                  </a:lnTo>
                  <a:lnTo>
                    <a:pt x="0" y="884990"/>
                  </a:lnTo>
                  <a:close/>
                </a:path>
              </a:pathLst>
            </a:custGeom>
          </p:spPr>
        </p:pic>
      </p:grpSp>
      <p:grpSp>
        <p:nvGrpSpPr>
          <p:cNvPr id="8" name="组合 7"/>
          <p:cNvGrpSpPr/>
          <p:nvPr/>
        </p:nvGrpSpPr>
        <p:grpSpPr>
          <a:xfrm>
            <a:off x="872133" y="22957"/>
            <a:ext cx="1176265" cy="1153142"/>
            <a:chOff x="8076289" y="4451560"/>
            <a:chExt cx="1080620" cy="1059378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631" t="3192" r="8799" b="82256"/>
            <a:stretch>
              <a:fillRect/>
            </a:stretch>
          </p:blipFill>
          <p:spPr>
            <a:xfrm rot="5400000">
              <a:off x="8127909" y="4399940"/>
              <a:ext cx="894735" cy="997976"/>
            </a:xfrm>
            <a:custGeom>
              <a:avLst/>
              <a:gdLst>
                <a:gd name="connsiteX0" fmla="*/ 678909 w 894735"/>
                <a:gd name="connsiteY0" fmla="*/ 0 h 997976"/>
                <a:gd name="connsiteX1" fmla="*/ 894735 w 894735"/>
                <a:gd name="connsiteY1" fmla="*/ 0 h 997976"/>
                <a:gd name="connsiteX2" fmla="*/ 894735 w 894735"/>
                <a:gd name="connsiteY2" fmla="*/ 776548 h 997976"/>
                <a:gd name="connsiteX3" fmla="*/ 449737 w 894735"/>
                <a:gd name="connsiteY3" fmla="*/ 776548 h 997976"/>
                <a:gd name="connsiteX4" fmla="*/ 449737 w 894735"/>
                <a:gd name="connsiteY4" fmla="*/ 997976 h 997976"/>
                <a:gd name="connsiteX5" fmla="*/ 0 w 894735"/>
                <a:gd name="connsiteY5" fmla="*/ 997976 h 997976"/>
                <a:gd name="connsiteX6" fmla="*/ 0 w 894735"/>
                <a:gd name="connsiteY6" fmla="*/ 130421 h 997976"/>
                <a:gd name="connsiteX7" fmla="*/ 678909 w 894735"/>
                <a:gd name="connsiteY7" fmla="*/ 130421 h 997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4735" h="997976">
                  <a:moveTo>
                    <a:pt x="678909" y="0"/>
                  </a:moveTo>
                  <a:lnTo>
                    <a:pt x="894735" y="0"/>
                  </a:lnTo>
                  <a:lnTo>
                    <a:pt x="894735" y="776548"/>
                  </a:lnTo>
                  <a:lnTo>
                    <a:pt x="449737" y="776548"/>
                  </a:lnTo>
                  <a:lnTo>
                    <a:pt x="449737" y="997976"/>
                  </a:lnTo>
                  <a:lnTo>
                    <a:pt x="0" y="997976"/>
                  </a:lnTo>
                  <a:lnTo>
                    <a:pt x="0" y="130421"/>
                  </a:lnTo>
                  <a:lnTo>
                    <a:pt x="678909" y="130421"/>
                  </a:lnTo>
                  <a:close/>
                </a:path>
              </a:pathLst>
            </a:cu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899" t="1610" r="2531" b="83838"/>
            <a:stretch>
              <a:fillRect/>
            </a:stretch>
          </p:blipFill>
          <p:spPr>
            <a:xfrm rot="5400000">
              <a:off x="8210553" y="4564582"/>
              <a:ext cx="894735" cy="997977"/>
            </a:xfrm>
            <a:custGeom>
              <a:avLst/>
              <a:gdLst>
                <a:gd name="connsiteX0" fmla="*/ 0 w 894735"/>
                <a:gd name="connsiteY0" fmla="*/ 997977 h 997977"/>
                <a:gd name="connsiteX1" fmla="*/ 0 w 894735"/>
                <a:gd name="connsiteY1" fmla="*/ 3 h 997977"/>
                <a:gd name="connsiteX2" fmla="*/ 474581 w 894735"/>
                <a:gd name="connsiteY2" fmla="*/ 3 h 997977"/>
                <a:gd name="connsiteX3" fmla="*/ 474581 w 894735"/>
                <a:gd name="connsiteY3" fmla="*/ 0 h 997977"/>
                <a:gd name="connsiteX4" fmla="*/ 894735 w 894735"/>
                <a:gd name="connsiteY4" fmla="*/ 0 h 997977"/>
                <a:gd name="connsiteX5" fmla="*/ 894735 w 894735"/>
                <a:gd name="connsiteY5" fmla="*/ 514285 h 997977"/>
                <a:gd name="connsiteX6" fmla="*/ 700664 w 894735"/>
                <a:gd name="connsiteY6" fmla="*/ 348264 h 997977"/>
                <a:gd name="connsiteX7" fmla="*/ 144856 w 894735"/>
                <a:gd name="connsiteY7" fmla="*/ 997977 h 997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4735" h="997977">
                  <a:moveTo>
                    <a:pt x="0" y="997977"/>
                  </a:moveTo>
                  <a:lnTo>
                    <a:pt x="0" y="3"/>
                  </a:lnTo>
                  <a:lnTo>
                    <a:pt x="474581" y="3"/>
                  </a:lnTo>
                  <a:lnTo>
                    <a:pt x="474581" y="0"/>
                  </a:lnTo>
                  <a:lnTo>
                    <a:pt x="894735" y="0"/>
                  </a:lnTo>
                  <a:lnTo>
                    <a:pt x="894735" y="514285"/>
                  </a:lnTo>
                  <a:lnTo>
                    <a:pt x="700664" y="348264"/>
                  </a:lnTo>
                  <a:lnTo>
                    <a:pt x="144856" y="997977"/>
                  </a:lnTo>
                  <a:close/>
                </a:path>
              </a:pathLst>
            </a:custGeom>
          </p:spPr>
        </p:pic>
      </p:grpSp>
      <p:grpSp>
        <p:nvGrpSpPr>
          <p:cNvPr id="11" name="组合 10"/>
          <p:cNvGrpSpPr/>
          <p:nvPr/>
        </p:nvGrpSpPr>
        <p:grpSpPr>
          <a:xfrm>
            <a:off x="9694780" y="69075"/>
            <a:ext cx="1223379" cy="1129981"/>
            <a:chOff x="3246495" y="2116807"/>
            <a:chExt cx="623026" cy="575462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65" t="79568" r="69113" b="11830"/>
            <a:stretch>
              <a:fillRect/>
            </a:stretch>
          </p:blipFill>
          <p:spPr>
            <a:xfrm rot="5400000">
              <a:off x="3305488" y="2057814"/>
              <a:ext cx="471949" cy="589936"/>
            </a:xfrm>
            <a:custGeom>
              <a:avLst/>
              <a:gdLst>
                <a:gd name="connsiteX0" fmla="*/ 0 w 471949"/>
                <a:gd name="connsiteY0" fmla="*/ 0 h 589936"/>
                <a:gd name="connsiteX1" fmla="*/ 471949 w 471949"/>
                <a:gd name="connsiteY1" fmla="*/ 0 h 589936"/>
                <a:gd name="connsiteX2" fmla="*/ 471949 w 471949"/>
                <a:gd name="connsiteY2" fmla="*/ 589936 h 589936"/>
                <a:gd name="connsiteX3" fmla="*/ 0 w 471949"/>
                <a:gd name="connsiteY3" fmla="*/ 589936 h 58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1949" h="589936">
                  <a:moveTo>
                    <a:pt x="0" y="0"/>
                  </a:moveTo>
                  <a:lnTo>
                    <a:pt x="471949" y="0"/>
                  </a:lnTo>
                  <a:lnTo>
                    <a:pt x="471949" y="589936"/>
                  </a:lnTo>
                  <a:lnTo>
                    <a:pt x="0" y="589936"/>
                  </a:lnTo>
                  <a:close/>
                </a:path>
              </a:pathLst>
            </a:cu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12" t="79569" r="69665" b="11829"/>
            <a:stretch>
              <a:fillRect/>
            </a:stretch>
          </p:blipFill>
          <p:spPr>
            <a:xfrm rot="5400000">
              <a:off x="3338578" y="2161327"/>
              <a:ext cx="471949" cy="589936"/>
            </a:xfrm>
            <a:custGeom>
              <a:avLst/>
              <a:gdLst>
                <a:gd name="connsiteX0" fmla="*/ 0 w 471949"/>
                <a:gd name="connsiteY0" fmla="*/ 0 h 589936"/>
                <a:gd name="connsiteX1" fmla="*/ 471949 w 471949"/>
                <a:gd name="connsiteY1" fmla="*/ 0 h 589936"/>
                <a:gd name="connsiteX2" fmla="*/ 471949 w 471949"/>
                <a:gd name="connsiteY2" fmla="*/ 589936 h 589936"/>
                <a:gd name="connsiteX3" fmla="*/ 0 w 471949"/>
                <a:gd name="connsiteY3" fmla="*/ 589936 h 58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1949" h="589936">
                  <a:moveTo>
                    <a:pt x="0" y="0"/>
                  </a:moveTo>
                  <a:lnTo>
                    <a:pt x="471949" y="0"/>
                  </a:lnTo>
                  <a:lnTo>
                    <a:pt x="471949" y="589936"/>
                  </a:lnTo>
                  <a:lnTo>
                    <a:pt x="0" y="589936"/>
                  </a:lnTo>
                  <a:close/>
                </a:path>
              </a:pathLst>
            </a:custGeom>
          </p:spPr>
        </p:pic>
      </p:grpSp>
      <p:grpSp>
        <p:nvGrpSpPr>
          <p:cNvPr id="14" name="组合 13"/>
          <p:cNvGrpSpPr/>
          <p:nvPr/>
        </p:nvGrpSpPr>
        <p:grpSpPr>
          <a:xfrm>
            <a:off x="151204" y="297362"/>
            <a:ext cx="790906" cy="866420"/>
            <a:chOff x="7117805" y="2260861"/>
            <a:chExt cx="1579129" cy="1729902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126" t="43786" r="1837" b="42955"/>
            <a:stretch>
              <a:fillRect/>
            </a:stretch>
          </p:blipFill>
          <p:spPr>
            <a:xfrm rot="5400000">
              <a:off x="7247526" y="2131140"/>
              <a:ext cx="1080550" cy="1339992"/>
            </a:xfrm>
            <a:custGeom>
              <a:avLst/>
              <a:gdLst>
                <a:gd name="connsiteX0" fmla="*/ 0 w 1080550"/>
                <a:gd name="connsiteY0" fmla="*/ 1339992 h 1339992"/>
                <a:gd name="connsiteX1" fmla="*/ 0 w 1080550"/>
                <a:gd name="connsiteY1" fmla="*/ 0 h 1339992"/>
                <a:gd name="connsiteX2" fmla="*/ 1080550 w 1080550"/>
                <a:gd name="connsiteY2" fmla="*/ 1004909 h 1339992"/>
                <a:gd name="connsiteX3" fmla="*/ 1080550 w 1080550"/>
                <a:gd name="connsiteY3" fmla="*/ 1339992 h 1339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0550" h="1339992">
                  <a:moveTo>
                    <a:pt x="0" y="1339992"/>
                  </a:moveTo>
                  <a:lnTo>
                    <a:pt x="0" y="0"/>
                  </a:lnTo>
                  <a:lnTo>
                    <a:pt x="1080550" y="1004909"/>
                  </a:lnTo>
                  <a:lnTo>
                    <a:pt x="1080550" y="1339992"/>
                  </a:lnTo>
                  <a:close/>
                </a:path>
              </a:pathLst>
            </a:cu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126" t="43786" r="1837" b="42955"/>
            <a:stretch>
              <a:fillRect/>
            </a:stretch>
          </p:blipFill>
          <p:spPr>
            <a:xfrm rot="21392873" flipH="1">
              <a:off x="7426093" y="2289321"/>
              <a:ext cx="1080550" cy="1339992"/>
            </a:xfrm>
            <a:custGeom>
              <a:avLst/>
              <a:gdLst>
                <a:gd name="connsiteX0" fmla="*/ 0 w 1080550"/>
                <a:gd name="connsiteY0" fmla="*/ 1339992 h 1339992"/>
                <a:gd name="connsiteX1" fmla="*/ 0 w 1080550"/>
                <a:gd name="connsiteY1" fmla="*/ 0 h 1339992"/>
                <a:gd name="connsiteX2" fmla="*/ 1080550 w 1080550"/>
                <a:gd name="connsiteY2" fmla="*/ 1004909 h 1339992"/>
                <a:gd name="connsiteX3" fmla="*/ 1080550 w 1080550"/>
                <a:gd name="connsiteY3" fmla="*/ 1339992 h 1339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0550" h="1339992">
                  <a:moveTo>
                    <a:pt x="0" y="1339992"/>
                  </a:moveTo>
                  <a:lnTo>
                    <a:pt x="0" y="0"/>
                  </a:lnTo>
                  <a:lnTo>
                    <a:pt x="1080550" y="1004909"/>
                  </a:lnTo>
                  <a:lnTo>
                    <a:pt x="1080550" y="1339992"/>
                  </a:lnTo>
                  <a:close/>
                </a:path>
              </a:pathLst>
            </a:custGeom>
          </p:spPr>
        </p:pic>
        <p:grpSp>
          <p:nvGrpSpPr>
            <p:cNvPr id="17" name="组合 16"/>
            <p:cNvGrpSpPr/>
            <p:nvPr/>
          </p:nvGrpSpPr>
          <p:grpSpPr>
            <a:xfrm>
              <a:off x="7117805" y="2411634"/>
              <a:ext cx="1579129" cy="1579129"/>
              <a:chOff x="5538677" y="3444460"/>
              <a:chExt cx="1579129" cy="1579129"/>
            </a:xfrm>
          </p:grpSpPr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491" t="42188" b="42188"/>
              <a:stretch>
                <a:fillRect/>
              </a:stretch>
            </p:blipFill>
            <p:spPr>
              <a:xfrm rot="5400000">
                <a:off x="5772070" y="3289626"/>
                <a:ext cx="1112343" cy="1579129"/>
              </a:xfrm>
              <a:custGeom>
                <a:avLst/>
                <a:gdLst>
                  <a:gd name="connsiteX0" fmla="*/ 0 w 1112343"/>
                  <a:gd name="connsiteY0" fmla="*/ 1579129 h 1579129"/>
                  <a:gd name="connsiteX1" fmla="*/ 0 w 1112343"/>
                  <a:gd name="connsiteY1" fmla="*/ 0 h 1579129"/>
                  <a:gd name="connsiteX2" fmla="*/ 562052 w 1112343"/>
                  <a:gd name="connsiteY2" fmla="*/ 0 h 1579129"/>
                  <a:gd name="connsiteX3" fmla="*/ 249899 w 1112343"/>
                  <a:gd name="connsiteY3" fmla="*/ 335649 h 1579129"/>
                  <a:gd name="connsiteX4" fmla="*/ 1112343 w 1112343"/>
                  <a:gd name="connsiteY4" fmla="*/ 1137720 h 1579129"/>
                  <a:gd name="connsiteX5" fmla="*/ 1112343 w 1112343"/>
                  <a:gd name="connsiteY5" fmla="*/ 1579129 h 1579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12343" h="1579129">
                    <a:moveTo>
                      <a:pt x="0" y="1579129"/>
                    </a:moveTo>
                    <a:lnTo>
                      <a:pt x="0" y="0"/>
                    </a:lnTo>
                    <a:lnTo>
                      <a:pt x="562052" y="0"/>
                    </a:lnTo>
                    <a:lnTo>
                      <a:pt x="249899" y="335649"/>
                    </a:lnTo>
                    <a:lnTo>
                      <a:pt x="1112343" y="1137720"/>
                    </a:lnTo>
                    <a:lnTo>
                      <a:pt x="1112343" y="1579129"/>
                    </a:lnTo>
                    <a:close/>
                  </a:path>
                </a:pathLst>
              </a:custGeom>
            </p:spPr>
          </p:pic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491" t="42188" b="42188"/>
              <a:stretch>
                <a:fillRect/>
              </a:stretch>
            </p:blipFill>
            <p:spPr>
              <a:xfrm rot="21442848" flipH="1">
                <a:off x="5928821" y="3444460"/>
                <a:ext cx="1112342" cy="1579129"/>
              </a:xfrm>
              <a:custGeom>
                <a:avLst/>
                <a:gdLst>
                  <a:gd name="connsiteX0" fmla="*/ 0 w 1112343"/>
                  <a:gd name="connsiteY0" fmla="*/ 1579129 h 1579129"/>
                  <a:gd name="connsiteX1" fmla="*/ 0 w 1112343"/>
                  <a:gd name="connsiteY1" fmla="*/ 0 h 1579129"/>
                  <a:gd name="connsiteX2" fmla="*/ 562052 w 1112343"/>
                  <a:gd name="connsiteY2" fmla="*/ 0 h 1579129"/>
                  <a:gd name="connsiteX3" fmla="*/ 249899 w 1112343"/>
                  <a:gd name="connsiteY3" fmla="*/ 335649 h 1579129"/>
                  <a:gd name="connsiteX4" fmla="*/ 1112343 w 1112343"/>
                  <a:gd name="connsiteY4" fmla="*/ 1137720 h 1579129"/>
                  <a:gd name="connsiteX5" fmla="*/ 1112343 w 1112343"/>
                  <a:gd name="connsiteY5" fmla="*/ 1579129 h 1579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12343" h="1579129">
                    <a:moveTo>
                      <a:pt x="0" y="1579129"/>
                    </a:moveTo>
                    <a:lnTo>
                      <a:pt x="0" y="0"/>
                    </a:lnTo>
                    <a:lnTo>
                      <a:pt x="562052" y="0"/>
                    </a:lnTo>
                    <a:lnTo>
                      <a:pt x="249899" y="335649"/>
                    </a:lnTo>
                    <a:lnTo>
                      <a:pt x="1112343" y="1137720"/>
                    </a:lnTo>
                    <a:lnTo>
                      <a:pt x="1112343" y="1579129"/>
                    </a:lnTo>
                    <a:close/>
                  </a:path>
                </a:pathLst>
              </a:custGeom>
            </p:spPr>
          </p:pic>
        </p:grpSp>
      </p:grp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20" b="69942"/>
          <a:stretch>
            <a:fillRect/>
          </a:stretch>
        </p:blipFill>
        <p:spPr>
          <a:xfrm rot="16200000">
            <a:off x="2211504" y="-31577"/>
            <a:ext cx="1071268" cy="1357519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19" r="64109" b="66261"/>
          <a:stretch>
            <a:fillRect/>
          </a:stretch>
        </p:blipFill>
        <p:spPr>
          <a:xfrm rot="16200000">
            <a:off x="8724608" y="29884"/>
            <a:ext cx="1080654" cy="1066800"/>
          </a:xfrm>
          <a:prstGeom prst="rect">
            <a:avLst/>
          </a:prstGeom>
        </p:spPr>
      </p:pic>
      <p:sp>
        <p:nvSpPr>
          <p:cNvPr id="22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3584018" y="-2133990"/>
            <a:ext cx="997131" cy="1599112"/>
          </a:xfrm>
          <a:prstGeom prst="rect">
            <a:avLst/>
          </a:prstGeom>
          <a:solidFill>
            <a:srgbClr val="3E62B5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23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4581149" y="-2133990"/>
            <a:ext cx="997131" cy="1599112"/>
          </a:xfrm>
          <a:prstGeom prst="rect">
            <a:avLst/>
          </a:prstGeom>
          <a:solidFill>
            <a:srgbClr val="984999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25" name="PA_任意多边形 5"/>
          <p:cNvSpPr/>
          <p:nvPr>
            <p:custDataLst>
              <p:tags r:id="rId9"/>
            </p:custDataLst>
          </p:nvPr>
        </p:nvSpPr>
        <p:spPr bwMode="auto">
          <a:xfrm>
            <a:off x="1904981" y="3183981"/>
            <a:ext cx="2255524" cy="1476520"/>
          </a:xfrm>
          <a:custGeom>
            <a:avLst/>
            <a:gdLst>
              <a:gd name="T0" fmla="*/ 3256 w 3324"/>
              <a:gd name="T1" fmla="*/ 470 h 2157"/>
              <a:gd name="T2" fmla="*/ 1880 w 3324"/>
              <a:gd name="T3" fmla="*/ 2056 h 2157"/>
              <a:gd name="T4" fmla="*/ 1880 w 3324"/>
              <a:gd name="T5" fmla="*/ 2056 h 2157"/>
              <a:gd name="T6" fmla="*/ 1663 w 3324"/>
              <a:gd name="T7" fmla="*/ 2157 h 2157"/>
              <a:gd name="T8" fmla="*/ 1451 w 3324"/>
              <a:gd name="T9" fmla="*/ 2062 h 2157"/>
              <a:gd name="T10" fmla="*/ 1450 w 3324"/>
              <a:gd name="T11" fmla="*/ 2062 h 2157"/>
              <a:gd name="T12" fmla="*/ 83 w 3324"/>
              <a:gd name="T13" fmla="*/ 485 h 2157"/>
              <a:gd name="T14" fmla="*/ 0 w 3324"/>
              <a:gd name="T15" fmla="*/ 284 h 2157"/>
              <a:gd name="T16" fmla="*/ 283 w 3324"/>
              <a:gd name="T17" fmla="*/ 0 h 2157"/>
              <a:gd name="T18" fmla="*/ 283 w 3324"/>
              <a:gd name="T19" fmla="*/ 0 h 2157"/>
              <a:gd name="T20" fmla="*/ 284 w 3324"/>
              <a:gd name="T21" fmla="*/ 0 h 2157"/>
              <a:gd name="T22" fmla="*/ 3039 w 3324"/>
              <a:gd name="T23" fmla="*/ 0 h 2157"/>
              <a:gd name="T24" fmla="*/ 3039 w 3324"/>
              <a:gd name="T25" fmla="*/ 0 h 2157"/>
              <a:gd name="T26" fmla="*/ 3040 w 3324"/>
              <a:gd name="T27" fmla="*/ 0 h 2157"/>
              <a:gd name="T28" fmla="*/ 3324 w 3324"/>
              <a:gd name="T29" fmla="*/ 284 h 2157"/>
              <a:gd name="T30" fmla="*/ 3256 w 3324"/>
              <a:gd name="T31" fmla="*/ 470 h 2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24" h="2157">
                <a:moveTo>
                  <a:pt x="3256" y="470"/>
                </a:moveTo>
                <a:lnTo>
                  <a:pt x="1880" y="2056"/>
                </a:lnTo>
                <a:lnTo>
                  <a:pt x="1880" y="2056"/>
                </a:lnTo>
                <a:cubicBezTo>
                  <a:pt x="1828" y="2118"/>
                  <a:pt x="1750" y="2157"/>
                  <a:pt x="1663" y="2157"/>
                </a:cubicBezTo>
                <a:cubicBezTo>
                  <a:pt x="1578" y="2157"/>
                  <a:pt x="1503" y="2120"/>
                  <a:pt x="1451" y="2062"/>
                </a:cubicBezTo>
                <a:lnTo>
                  <a:pt x="1450" y="2062"/>
                </a:lnTo>
                <a:lnTo>
                  <a:pt x="83" y="485"/>
                </a:lnTo>
                <a:cubicBezTo>
                  <a:pt x="32" y="433"/>
                  <a:pt x="0" y="363"/>
                  <a:pt x="0" y="284"/>
                </a:cubicBezTo>
                <a:cubicBezTo>
                  <a:pt x="0" y="128"/>
                  <a:pt x="127" y="1"/>
                  <a:pt x="283" y="0"/>
                </a:cubicBezTo>
                <a:lnTo>
                  <a:pt x="283" y="0"/>
                </a:lnTo>
                <a:lnTo>
                  <a:pt x="284" y="0"/>
                </a:lnTo>
                <a:lnTo>
                  <a:pt x="3039" y="0"/>
                </a:lnTo>
                <a:lnTo>
                  <a:pt x="3039" y="0"/>
                </a:lnTo>
                <a:lnTo>
                  <a:pt x="3040" y="0"/>
                </a:lnTo>
                <a:cubicBezTo>
                  <a:pt x="3197" y="0"/>
                  <a:pt x="3324" y="127"/>
                  <a:pt x="3324" y="284"/>
                </a:cubicBezTo>
                <a:cubicBezTo>
                  <a:pt x="3324" y="355"/>
                  <a:pt x="3299" y="420"/>
                  <a:pt x="3256" y="470"/>
                </a:cubicBezTo>
                <a:close/>
              </a:path>
            </a:pathLst>
          </a:custGeom>
          <a:solidFill>
            <a:srgbClr val="98499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2709623" y="3427837"/>
            <a:ext cx="646240" cy="532372"/>
            <a:chOff x="215901" y="1787525"/>
            <a:chExt cx="693738" cy="571500"/>
          </a:xfrm>
          <a:solidFill>
            <a:schemeClr val="bg1"/>
          </a:solidFill>
        </p:grpSpPr>
        <p:sp>
          <p:nvSpPr>
            <p:cNvPr id="27" name="PA_任意多边形 13"/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215901" y="1787525"/>
              <a:ext cx="693738" cy="571500"/>
            </a:xfrm>
            <a:custGeom>
              <a:avLst/>
              <a:gdLst>
                <a:gd name="T0" fmla="*/ 166 w 182"/>
                <a:gd name="T1" fmla="*/ 0 h 152"/>
                <a:gd name="T2" fmla="*/ 15 w 182"/>
                <a:gd name="T3" fmla="*/ 0 h 152"/>
                <a:gd name="T4" fmla="*/ 0 w 182"/>
                <a:gd name="T5" fmla="*/ 15 h 152"/>
                <a:gd name="T6" fmla="*/ 0 w 182"/>
                <a:gd name="T7" fmla="*/ 107 h 152"/>
                <a:gd name="T8" fmla="*/ 15 w 182"/>
                <a:gd name="T9" fmla="*/ 123 h 152"/>
                <a:gd name="T10" fmla="*/ 70 w 182"/>
                <a:gd name="T11" fmla="*/ 123 h 152"/>
                <a:gd name="T12" fmla="*/ 70 w 182"/>
                <a:gd name="T13" fmla="*/ 142 h 152"/>
                <a:gd name="T14" fmla="*/ 27 w 182"/>
                <a:gd name="T15" fmla="*/ 142 h 152"/>
                <a:gd name="T16" fmla="*/ 17 w 182"/>
                <a:gd name="T17" fmla="*/ 152 h 152"/>
                <a:gd name="T18" fmla="*/ 164 w 182"/>
                <a:gd name="T19" fmla="*/ 152 h 152"/>
                <a:gd name="T20" fmla="*/ 155 w 182"/>
                <a:gd name="T21" fmla="*/ 142 h 152"/>
                <a:gd name="T22" fmla="*/ 111 w 182"/>
                <a:gd name="T23" fmla="*/ 142 h 152"/>
                <a:gd name="T24" fmla="*/ 111 w 182"/>
                <a:gd name="T25" fmla="*/ 123 h 152"/>
                <a:gd name="T26" fmla="*/ 166 w 182"/>
                <a:gd name="T27" fmla="*/ 123 h 152"/>
                <a:gd name="T28" fmla="*/ 182 w 182"/>
                <a:gd name="T29" fmla="*/ 107 h 152"/>
                <a:gd name="T30" fmla="*/ 182 w 182"/>
                <a:gd name="T31" fmla="*/ 15 h 152"/>
                <a:gd name="T32" fmla="*/ 166 w 182"/>
                <a:gd name="T33" fmla="*/ 0 h 152"/>
                <a:gd name="T34" fmla="*/ 172 w 182"/>
                <a:gd name="T35" fmla="*/ 107 h 152"/>
                <a:gd name="T36" fmla="*/ 166 w 182"/>
                <a:gd name="T37" fmla="*/ 112 h 152"/>
                <a:gd name="T38" fmla="*/ 15 w 182"/>
                <a:gd name="T39" fmla="*/ 112 h 152"/>
                <a:gd name="T40" fmla="*/ 10 w 182"/>
                <a:gd name="T41" fmla="*/ 107 h 152"/>
                <a:gd name="T42" fmla="*/ 10 w 182"/>
                <a:gd name="T43" fmla="*/ 15 h 152"/>
                <a:gd name="T44" fmla="*/ 15 w 182"/>
                <a:gd name="T45" fmla="*/ 10 h 152"/>
                <a:gd name="T46" fmla="*/ 166 w 182"/>
                <a:gd name="T47" fmla="*/ 10 h 152"/>
                <a:gd name="T48" fmla="*/ 172 w 182"/>
                <a:gd name="T49" fmla="*/ 15 h 152"/>
                <a:gd name="T50" fmla="*/ 172 w 182"/>
                <a:gd name="T51" fmla="*/ 10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2" h="152">
                  <a:moveTo>
                    <a:pt x="166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16"/>
                    <a:pt x="7" y="123"/>
                    <a:pt x="15" y="123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27" y="142"/>
                    <a:pt x="27" y="142"/>
                    <a:pt x="27" y="142"/>
                  </a:cubicBezTo>
                  <a:cubicBezTo>
                    <a:pt x="21" y="142"/>
                    <a:pt x="17" y="147"/>
                    <a:pt x="17" y="152"/>
                  </a:cubicBezTo>
                  <a:cubicBezTo>
                    <a:pt x="164" y="152"/>
                    <a:pt x="164" y="152"/>
                    <a:pt x="164" y="152"/>
                  </a:cubicBezTo>
                  <a:cubicBezTo>
                    <a:pt x="164" y="147"/>
                    <a:pt x="160" y="142"/>
                    <a:pt x="155" y="142"/>
                  </a:cubicBezTo>
                  <a:cubicBezTo>
                    <a:pt x="111" y="142"/>
                    <a:pt x="111" y="142"/>
                    <a:pt x="111" y="142"/>
                  </a:cubicBezTo>
                  <a:cubicBezTo>
                    <a:pt x="111" y="123"/>
                    <a:pt x="111" y="123"/>
                    <a:pt x="111" y="123"/>
                  </a:cubicBezTo>
                  <a:cubicBezTo>
                    <a:pt x="166" y="123"/>
                    <a:pt x="166" y="123"/>
                    <a:pt x="166" y="123"/>
                  </a:cubicBezTo>
                  <a:cubicBezTo>
                    <a:pt x="175" y="123"/>
                    <a:pt x="182" y="116"/>
                    <a:pt x="182" y="107"/>
                  </a:cubicBezTo>
                  <a:cubicBezTo>
                    <a:pt x="182" y="15"/>
                    <a:pt x="182" y="15"/>
                    <a:pt x="182" y="15"/>
                  </a:cubicBezTo>
                  <a:cubicBezTo>
                    <a:pt x="182" y="7"/>
                    <a:pt x="175" y="0"/>
                    <a:pt x="166" y="0"/>
                  </a:cubicBezTo>
                  <a:close/>
                  <a:moveTo>
                    <a:pt x="172" y="107"/>
                  </a:moveTo>
                  <a:cubicBezTo>
                    <a:pt x="172" y="110"/>
                    <a:pt x="169" y="112"/>
                    <a:pt x="166" y="112"/>
                  </a:cubicBezTo>
                  <a:cubicBezTo>
                    <a:pt x="15" y="112"/>
                    <a:pt x="15" y="112"/>
                    <a:pt x="15" y="112"/>
                  </a:cubicBezTo>
                  <a:cubicBezTo>
                    <a:pt x="12" y="112"/>
                    <a:pt x="10" y="110"/>
                    <a:pt x="10" y="107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2"/>
                    <a:pt x="12" y="10"/>
                    <a:pt x="15" y="10"/>
                  </a:cubicBezTo>
                  <a:cubicBezTo>
                    <a:pt x="166" y="10"/>
                    <a:pt x="166" y="10"/>
                    <a:pt x="166" y="10"/>
                  </a:cubicBezTo>
                  <a:cubicBezTo>
                    <a:pt x="169" y="10"/>
                    <a:pt x="172" y="12"/>
                    <a:pt x="172" y="15"/>
                  </a:cubicBezTo>
                  <a:lnTo>
                    <a:pt x="172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PA_任意多边形 14"/>
            <p:cNvSpPr>
              <a:spLocks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409576" y="1866900"/>
              <a:ext cx="301625" cy="296863"/>
            </a:xfrm>
            <a:custGeom>
              <a:avLst/>
              <a:gdLst>
                <a:gd name="T0" fmla="*/ 0 w 79"/>
                <a:gd name="T1" fmla="*/ 40 h 79"/>
                <a:gd name="T2" fmla="*/ 79 w 79"/>
                <a:gd name="T3" fmla="*/ 40 h 79"/>
                <a:gd name="T4" fmla="*/ 38 w 79"/>
                <a:gd name="T5" fmla="*/ 5 h 79"/>
                <a:gd name="T6" fmla="*/ 25 w 79"/>
                <a:gd name="T7" fmla="*/ 18 h 79"/>
                <a:gd name="T8" fmla="*/ 38 w 79"/>
                <a:gd name="T9" fmla="*/ 23 h 79"/>
                <a:gd name="T10" fmla="*/ 21 w 79"/>
                <a:gd name="T11" fmla="*/ 38 h 79"/>
                <a:gd name="T12" fmla="*/ 38 w 79"/>
                <a:gd name="T13" fmla="*/ 23 h 79"/>
                <a:gd name="T14" fmla="*/ 38 w 79"/>
                <a:gd name="T15" fmla="*/ 57 h 79"/>
                <a:gd name="T16" fmla="*/ 21 w 79"/>
                <a:gd name="T17" fmla="*/ 42 h 79"/>
                <a:gd name="T18" fmla="*/ 38 w 79"/>
                <a:gd name="T19" fmla="*/ 61 h 79"/>
                <a:gd name="T20" fmla="*/ 25 w 79"/>
                <a:gd name="T21" fmla="*/ 62 h 79"/>
                <a:gd name="T22" fmla="*/ 41 w 79"/>
                <a:gd name="T23" fmla="*/ 74 h 79"/>
                <a:gd name="T24" fmla="*/ 54 w 79"/>
                <a:gd name="T25" fmla="*/ 62 h 79"/>
                <a:gd name="T26" fmla="*/ 41 w 79"/>
                <a:gd name="T27" fmla="*/ 57 h 79"/>
                <a:gd name="T28" fmla="*/ 58 w 79"/>
                <a:gd name="T29" fmla="*/ 42 h 79"/>
                <a:gd name="T30" fmla="*/ 41 w 79"/>
                <a:gd name="T31" fmla="*/ 57 h 79"/>
                <a:gd name="T32" fmla="*/ 41 w 79"/>
                <a:gd name="T33" fmla="*/ 23 h 79"/>
                <a:gd name="T34" fmla="*/ 58 w 79"/>
                <a:gd name="T35" fmla="*/ 38 h 79"/>
                <a:gd name="T36" fmla="*/ 42 w 79"/>
                <a:gd name="T37" fmla="*/ 19 h 79"/>
                <a:gd name="T38" fmla="*/ 54 w 79"/>
                <a:gd name="T39" fmla="*/ 18 h 79"/>
                <a:gd name="T40" fmla="*/ 50 w 79"/>
                <a:gd name="T41" fmla="*/ 5 h 79"/>
                <a:gd name="T42" fmla="*/ 58 w 79"/>
                <a:gd name="T43" fmla="*/ 17 h 79"/>
                <a:gd name="T44" fmla="*/ 21 w 79"/>
                <a:gd name="T45" fmla="*/ 17 h 79"/>
                <a:gd name="T46" fmla="*/ 29 w 79"/>
                <a:gd name="T47" fmla="*/ 5 h 79"/>
                <a:gd name="T48" fmla="*/ 20 w 79"/>
                <a:gd name="T49" fmla="*/ 20 h 79"/>
                <a:gd name="T50" fmla="*/ 4 w 79"/>
                <a:gd name="T51" fmla="*/ 38 h 79"/>
                <a:gd name="T52" fmla="*/ 20 w 79"/>
                <a:gd name="T53" fmla="*/ 20 h 79"/>
                <a:gd name="T54" fmla="*/ 20 w 79"/>
                <a:gd name="T55" fmla="*/ 60 h 79"/>
                <a:gd name="T56" fmla="*/ 4 w 79"/>
                <a:gd name="T57" fmla="*/ 42 h 79"/>
                <a:gd name="T58" fmla="*/ 21 w 79"/>
                <a:gd name="T59" fmla="*/ 63 h 79"/>
                <a:gd name="T60" fmla="*/ 15 w 79"/>
                <a:gd name="T61" fmla="*/ 66 h 79"/>
                <a:gd name="T62" fmla="*/ 58 w 79"/>
                <a:gd name="T63" fmla="*/ 63 h 79"/>
                <a:gd name="T64" fmla="*/ 50 w 79"/>
                <a:gd name="T65" fmla="*/ 74 h 79"/>
                <a:gd name="T66" fmla="*/ 59 w 79"/>
                <a:gd name="T67" fmla="*/ 60 h 79"/>
                <a:gd name="T68" fmla="*/ 76 w 79"/>
                <a:gd name="T69" fmla="*/ 42 h 79"/>
                <a:gd name="T70" fmla="*/ 59 w 79"/>
                <a:gd name="T71" fmla="*/ 60 h 79"/>
                <a:gd name="T72" fmla="*/ 59 w 79"/>
                <a:gd name="T73" fmla="*/ 20 h 79"/>
                <a:gd name="T74" fmla="*/ 76 w 79"/>
                <a:gd name="T75" fmla="*/ 3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9" h="79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79"/>
                    <a:pt x="40" y="79"/>
                  </a:cubicBezTo>
                  <a:cubicBezTo>
                    <a:pt x="62" y="79"/>
                    <a:pt x="79" y="62"/>
                    <a:pt x="79" y="40"/>
                  </a:cubicBezTo>
                  <a:cubicBezTo>
                    <a:pt x="79" y="18"/>
                    <a:pt x="62" y="0"/>
                    <a:pt x="40" y="0"/>
                  </a:cubicBezTo>
                  <a:close/>
                  <a:moveTo>
                    <a:pt x="38" y="5"/>
                  </a:moveTo>
                  <a:cubicBezTo>
                    <a:pt x="38" y="19"/>
                    <a:pt x="38" y="19"/>
                    <a:pt x="38" y="19"/>
                  </a:cubicBezTo>
                  <a:cubicBezTo>
                    <a:pt x="34" y="19"/>
                    <a:pt x="29" y="19"/>
                    <a:pt x="25" y="18"/>
                  </a:cubicBezTo>
                  <a:cubicBezTo>
                    <a:pt x="29" y="11"/>
                    <a:pt x="33" y="6"/>
                    <a:pt x="38" y="5"/>
                  </a:cubicBezTo>
                  <a:close/>
                  <a:moveTo>
                    <a:pt x="38" y="23"/>
                  </a:moveTo>
                  <a:cubicBezTo>
                    <a:pt x="38" y="38"/>
                    <a:pt x="38" y="38"/>
                    <a:pt x="38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2"/>
                    <a:pt x="22" y="26"/>
                    <a:pt x="24" y="21"/>
                  </a:cubicBezTo>
                  <a:cubicBezTo>
                    <a:pt x="29" y="22"/>
                    <a:pt x="33" y="22"/>
                    <a:pt x="38" y="23"/>
                  </a:cubicBezTo>
                  <a:close/>
                  <a:moveTo>
                    <a:pt x="38" y="42"/>
                  </a:moveTo>
                  <a:cubicBezTo>
                    <a:pt x="38" y="57"/>
                    <a:pt x="38" y="57"/>
                    <a:pt x="38" y="57"/>
                  </a:cubicBezTo>
                  <a:cubicBezTo>
                    <a:pt x="33" y="57"/>
                    <a:pt x="29" y="58"/>
                    <a:pt x="24" y="59"/>
                  </a:cubicBezTo>
                  <a:cubicBezTo>
                    <a:pt x="22" y="54"/>
                    <a:pt x="21" y="48"/>
                    <a:pt x="21" y="42"/>
                  </a:cubicBezTo>
                  <a:lnTo>
                    <a:pt x="38" y="42"/>
                  </a:lnTo>
                  <a:close/>
                  <a:moveTo>
                    <a:pt x="38" y="61"/>
                  </a:moveTo>
                  <a:cubicBezTo>
                    <a:pt x="38" y="74"/>
                    <a:pt x="38" y="74"/>
                    <a:pt x="38" y="74"/>
                  </a:cubicBezTo>
                  <a:cubicBezTo>
                    <a:pt x="33" y="73"/>
                    <a:pt x="29" y="69"/>
                    <a:pt x="25" y="62"/>
                  </a:cubicBezTo>
                  <a:cubicBezTo>
                    <a:pt x="29" y="61"/>
                    <a:pt x="34" y="61"/>
                    <a:pt x="38" y="61"/>
                  </a:cubicBezTo>
                  <a:close/>
                  <a:moveTo>
                    <a:pt x="41" y="74"/>
                  </a:moveTo>
                  <a:cubicBezTo>
                    <a:pt x="41" y="61"/>
                    <a:pt x="41" y="61"/>
                    <a:pt x="41" y="61"/>
                  </a:cubicBezTo>
                  <a:cubicBezTo>
                    <a:pt x="46" y="61"/>
                    <a:pt x="50" y="61"/>
                    <a:pt x="54" y="62"/>
                  </a:cubicBezTo>
                  <a:cubicBezTo>
                    <a:pt x="51" y="69"/>
                    <a:pt x="46" y="74"/>
                    <a:pt x="41" y="74"/>
                  </a:cubicBezTo>
                  <a:close/>
                  <a:moveTo>
                    <a:pt x="41" y="57"/>
                  </a:moveTo>
                  <a:cubicBezTo>
                    <a:pt x="41" y="42"/>
                    <a:pt x="41" y="42"/>
                    <a:pt x="41" y="42"/>
                  </a:cubicBezTo>
                  <a:cubicBezTo>
                    <a:pt x="58" y="42"/>
                    <a:pt x="58" y="42"/>
                    <a:pt x="58" y="42"/>
                  </a:cubicBezTo>
                  <a:cubicBezTo>
                    <a:pt x="58" y="48"/>
                    <a:pt x="57" y="54"/>
                    <a:pt x="55" y="59"/>
                  </a:cubicBezTo>
                  <a:cubicBezTo>
                    <a:pt x="51" y="58"/>
                    <a:pt x="46" y="57"/>
                    <a:pt x="41" y="57"/>
                  </a:cubicBezTo>
                  <a:close/>
                  <a:moveTo>
                    <a:pt x="41" y="38"/>
                  </a:moveTo>
                  <a:cubicBezTo>
                    <a:pt x="41" y="23"/>
                    <a:pt x="41" y="23"/>
                    <a:pt x="41" y="23"/>
                  </a:cubicBezTo>
                  <a:cubicBezTo>
                    <a:pt x="46" y="22"/>
                    <a:pt x="51" y="22"/>
                    <a:pt x="55" y="21"/>
                  </a:cubicBezTo>
                  <a:cubicBezTo>
                    <a:pt x="57" y="26"/>
                    <a:pt x="58" y="32"/>
                    <a:pt x="58" y="38"/>
                  </a:cubicBezTo>
                  <a:lnTo>
                    <a:pt x="41" y="38"/>
                  </a:lnTo>
                  <a:close/>
                  <a:moveTo>
                    <a:pt x="42" y="19"/>
                  </a:moveTo>
                  <a:cubicBezTo>
                    <a:pt x="42" y="5"/>
                    <a:pt x="42" y="5"/>
                    <a:pt x="42" y="5"/>
                  </a:cubicBezTo>
                  <a:cubicBezTo>
                    <a:pt x="46" y="6"/>
                    <a:pt x="51" y="11"/>
                    <a:pt x="54" y="18"/>
                  </a:cubicBezTo>
                  <a:cubicBezTo>
                    <a:pt x="50" y="19"/>
                    <a:pt x="46" y="19"/>
                    <a:pt x="42" y="19"/>
                  </a:cubicBezTo>
                  <a:close/>
                  <a:moveTo>
                    <a:pt x="50" y="5"/>
                  </a:moveTo>
                  <a:cubicBezTo>
                    <a:pt x="56" y="7"/>
                    <a:pt x="61" y="10"/>
                    <a:pt x="65" y="14"/>
                  </a:cubicBezTo>
                  <a:cubicBezTo>
                    <a:pt x="63" y="15"/>
                    <a:pt x="60" y="16"/>
                    <a:pt x="58" y="17"/>
                  </a:cubicBezTo>
                  <a:cubicBezTo>
                    <a:pt x="56" y="12"/>
                    <a:pt x="53" y="8"/>
                    <a:pt x="50" y="5"/>
                  </a:cubicBezTo>
                  <a:close/>
                  <a:moveTo>
                    <a:pt x="21" y="17"/>
                  </a:moveTo>
                  <a:cubicBezTo>
                    <a:pt x="19" y="16"/>
                    <a:pt x="17" y="15"/>
                    <a:pt x="15" y="14"/>
                  </a:cubicBezTo>
                  <a:cubicBezTo>
                    <a:pt x="19" y="10"/>
                    <a:pt x="24" y="7"/>
                    <a:pt x="29" y="5"/>
                  </a:cubicBezTo>
                  <a:cubicBezTo>
                    <a:pt x="26" y="8"/>
                    <a:pt x="23" y="12"/>
                    <a:pt x="21" y="17"/>
                  </a:cubicBezTo>
                  <a:close/>
                  <a:moveTo>
                    <a:pt x="20" y="20"/>
                  </a:moveTo>
                  <a:cubicBezTo>
                    <a:pt x="18" y="25"/>
                    <a:pt x="17" y="31"/>
                    <a:pt x="17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0"/>
                    <a:pt x="7" y="22"/>
                    <a:pt x="12" y="17"/>
                  </a:cubicBezTo>
                  <a:cubicBezTo>
                    <a:pt x="15" y="18"/>
                    <a:pt x="17" y="19"/>
                    <a:pt x="20" y="20"/>
                  </a:cubicBezTo>
                  <a:close/>
                  <a:moveTo>
                    <a:pt x="17" y="42"/>
                  </a:moveTo>
                  <a:cubicBezTo>
                    <a:pt x="17" y="48"/>
                    <a:pt x="18" y="55"/>
                    <a:pt x="20" y="60"/>
                  </a:cubicBezTo>
                  <a:cubicBezTo>
                    <a:pt x="17" y="61"/>
                    <a:pt x="15" y="62"/>
                    <a:pt x="12" y="63"/>
                  </a:cubicBezTo>
                  <a:cubicBezTo>
                    <a:pt x="7" y="57"/>
                    <a:pt x="4" y="50"/>
                    <a:pt x="4" y="42"/>
                  </a:cubicBezTo>
                  <a:lnTo>
                    <a:pt x="17" y="42"/>
                  </a:lnTo>
                  <a:close/>
                  <a:moveTo>
                    <a:pt x="21" y="63"/>
                  </a:moveTo>
                  <a:cubicBezTo>
                    <a:pt x="23" y="68"/>
                    <a:pt x="26" y="72"/>
                    <a:pt x="29" y="74"/>
                  </a:cubicBezTo>
                  <a:cubicBezTo>
                    <a:pt x="24" y="73"/>
                    <a:pt x="19" y="70"/>
                    <a:pt x="15" y="66"/>
                  </a:cubicBezTo>
                  <a:cubicBezTo>
                    <a:pt x="17" y="65"/>
                    <a:pt x="19" y="64"/>
                    <a:pt x="21" y="63"/>
                  </a:cubicBezTo>
                  <a:close/>
                  <a:moveTo>
                    <a:pt x="58" y="63"/>
                  </a:moveTo>
                  <a:cubicBezTo>
                    <a:pt x="60" y="64"/>
                    <a:pt x="63" y="65"/>
                    <a:pt x="65" y="66"/>
                  </a:cubicBezTo>
                  <a:cubicBezTo>
                    <a:pt x="61" y="70"/>
                    <a:pt x="56" y="73"/>
                    <a:pt x="50" y="74"/>
                  </a:cubicBezTo>
                  <a:cubicBezTo>
                    <a:pt x="53" y="72"/>
                    <a:pt x="56" y="68"/>
                    <a:pt x="58" y="63"/>
                  </a:cubicBezTo>
                  <a:close/>
                  <a:moveTo>
                    <a:pt x="59" y="60"/>
                  </a:moveTo>
                  <a:cubicBezTo>
                    <a:pt x="61" y="55"/>
                    <a:pt x="62" y="48"/>
                    <a:pt x="62" y="42"/>
                  </a:cubicBezTo>
                  <a:cubicBezTo>
                    <a:pt x="76" y="42"/>
                    <a:pt x="76" y="42"/>
                    <a:pt x="76" y="42"/>
                  </a:cubicBezTo>
                  <a:cubicBezTo>
                    <a:pt x="75" y="50"/>
                    <a:pt x="72" y="57"/>
                    <a:pt x="67" y="63"/>
                  </a:cubicBezTo>
                  <a:cubicBezTo>
                    <a:pt x="65" y="62"/>
                    <a:pt x="62" y="61"/>
                    <a:pt x="59" y="60"/>
                  </a:cubicBezTo>
                  <a:close/>
                  <a:moveTo>
                    <a:pt x="62" y="38"/>
                  </a:moveTo>
                  <a:cubicBezTo>
                    <a:pt x="62" y="31"/>
                    <a:pt x="61" y="25"/>
                    <a:pt x="59" y="20"/>
                  </a:cubicBezTo>
                  <a:cubicBezTo>
                    <a:pt x="62" y="19"/>
                    <a:pt x="65" y="18"/>
                    <a:pt x="67" y="17"/>
                  </a:cubicBezTo>
                  <a:cubicBezTo>
                    <a:pt x="72" y="22"/>
                    <a:pt x="75" y="30"/>
                    <a:pt x="76" y="38"/>
                  </a:cubicBezTo>
                  <a:lnTo>
                    <a:pt x="62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9" name="PA_任意多边形 6"/>
          <p:cNvSpPr/>
          <p:nvPr>
            <p:custDataLst>
              <p:tags r:id="rId12"/>
            </p:custDataLst>
          </p:nvPr>
        </p:nvSpPr>
        <p:spPr bwMode="auto">
          <a:xfrm>
            <a:off x="3427894" y="3543491"/>
            <a:ext cx="2255524" cy="1474890"/>
          </a:xfrm>
          <a:custGeom>
            <a:avLst/>
            <a:gdLst>
              <a:gd name="T0" fmla="*/ 3256 w 3325"/>
              <a:gd name="T1" fmla="*/ 1687 h 2157"/>
              <a:gd name="T2" fmla="*/ 1880 w 3325"/>
              <a:gd name="T3" fmla="*/ 100 h 2157"/>
              <a:gd name="T4" fmla="*/ 1880 w 3325"/>
              <a:gd name="T5" fmla="*/ 100 h 2157"/>
              <a:gd name="T6" fmla="*/ 1663 w 3325"/>
              <a:gd name="T7" fmla="*/ 0 h 2157"/>
              <a:gd name="T8" fmla="*/ 1451 w 3325"/>
              <a:gd name="T9" fmla="*/ 95 h 2157"/>
              <a:gd name="T10" fmla="*/ 1451 w 3325"/>
              <a:gd name="T11" fmla="*/ 95 h 2157"/>
              <a:gd name="T12" fmla="*/ 83 w 3325"/>
              <a:gd name="T13" fmla="*/ 1672 h 2157"/>
              <a:gd name="T14" fmla="*/ 0 w 3325"/>
              <a:gd name="T15" fmla="*/ 1872 h 2157"/>
              <a:gd name="T16" fmla="*/ 284 w 3325"/>
              <a:gd name="T17" fmla="*/ 2157 h 2157"/>
              <a:gd name="T18" fmla="*/ 284 w 3325"/>
              <a:gd name="T19" fmla="*/ 2157 h 2157"/>
              <a:gd name="T20" fmla="*/ 285 w 3325"/>
              <a:gd name="T21" fmla="*/ 2157 h 2157"/>
              <a:gd name="T22" fmla="*/ 3039 w 3325"/>
              <a:gd name="T23" fmla="*/ 2157 h 2157"/>
              <a:gd name="T24" fmla="*/ 3039 w 3325"/>
              <a:gd name="T25" fmla="*/ 2157 h 2157"/>
              <a:gd name="T26" fmla="*/ 3040 w 3325"/>
              <a:gd name="T27" fmla="*/ 2157 h 2157"/>
              <a:gd name="T28" fmla="*/ 3325 w 3325"/>
              <a:gd name="T29" fmla="*/ 1872 h 2157"/>
              <a:gd name="T30" fmla="*/ 3256 w 3325"/>
              <a:gd name="T31" fmla="*/ 1687 h 2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25" h="2157">
                <a:moveTo>
                  <a:pt x="3256" y="1687"/>
                </a:moveTo>
                <a:lnTo>
                  <a:pt x="1880" y="100"/>
                </a:lnTo>
                <a:lnTo>
                  <a:pt x="1880" y="100"/>
                </a:lnTo>
                <a:cubicBezTo>
                  <a:pt x="1828" y="39"/>
                  <a:pt x="1750" y="0"/>
                  <a:pt x="1663" y="0"/>
                </a:cubicBezTo>
                <a:cubicBezTo>
                  <a:pt x="1579" y="0"/>
                  <a:pt x="1503" y="36"/>
                  <a:pt x="1451" y="95"/>
                </a:cubicBezTo>
                <a:lnTo>
                  <a:pt x="1451" y="95"/>
                </a:lnTo>
                <a:lnTo>
                  <a:pt x="83" y="1672"/>
                </a:lnTo>
                <a:cubicBezTo>
                  <a:pt x="32" y="1723"/>
                  <a:pt x="0" y="1794"/>
                  <a:pt x="0" y="1872"/>
                </a:cubicBezTo>
                <a:cubicBezTo>
                  <a:pt x="0" y="2029"/>
                  <a:pt x="127" y="2156"/>
                  <a:pt x="284" y="2157"/>
                </a:cubicBezTo>
                <a:lnTo>
                  <a:pt x="284" y="2157"/>
                </a:lnTo>
                <a:lnTo>
                  <a:pt x="285" y="2157"/>
                </a:lnTo>
                <a:lnTo>
                  <a:pt x="3039" y="2157"/>
                </a:lnTo>
                <a:lnTo>
                  <a:pt x="3039" y="2157"/>
                </a:lnTo>
                <a:lnTo>
                  <a:pt x="3040" y="2157"/>
                </a:lnTo>
                <a:cubicBezTo>
                  <a:pt x="3198" y="2157"/>
                  <a:pt x="3325" y="2029"/>
                  <a:pt x="3325" y="1872"/>
                </a:cubicBezTo>
                <a:cubicBezTo>
                  <a:pt x="3325" y="1802"/>
                  <a:pt x="3299" y="1737"/>
                  <a:pt x="3256" y="1687"/>
                </a:cubicBezTo>
                <a:close/>
              </a:path>
            </a:pathLst>
          </a:custGeom>
          <a:solidFill>
            <a:srgbClr val="3E62B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PA_任意多边形 15"/>
          <p:cNvSpPr>
            <a:spLocks noEditPoints="1"/>
          </p:cNvSpPr>
          <p:nvPr>
            <p:custDataLst>
              <p:tags r:id="rId13"/>
            </p:custDataLst>
          </p:nvPr>
        </p:nvSpPr>
        <p:spPr bwMode="auto">
          <a:xfrm>
            <a:off x="4246585" y="4280936"/>
            <a:ext cx="618142" cy="490964"/>
          </a:xfrm>
          <a:custGeom>
            <a:avLst/>
            <a:gdLst>
              <a:gd name="T0" fmla="*/ 52 w 174"/>
              <a:gd name="T1" fmla="*/ 61 h 140"/>
              <a:gd name="T2" fmla="*/ 41 w 174"/>
              <a:gd name="T3" fmla="*/ 50 h 140"/>
              <a:gd name="T4" fmla="*/ 52 w 174"/>
              <a:gd name="T5" fmla="*/ 39 h 140"/>
              <a:gd name="T6" fmla="*/ 63 w 174"/>
              <a:gd name="T7" fmla="*/ 50 h 140"/>
              <a:gd name="T8" fmla="*/ 52 w 174"/>
              <a:gd name="T9" fmla="*/ 61 h 140"/>
              <a:gd name="T10" fmla="*/ 87 w 174"/>
              <a:gd name="T11" fmla="*/ 61 h 140"/>
              <a:gd name="T12" fmla="*/ 76 w 174"/>
              <a:gd name="T13" fmla="*/ 50 h 140"/>
              <a:gd name="T14" fmla="*/ 87 w 174"/>
              <a:gd name="T15" fmla="*/ 39 h 140"/>
              <a:gd name="T16" fmla="*/ 98 w 174"/>
              <a:gd name="T17" fmla="*/ 50 h 140"/>
              <a:gd name="T18" fmla="*/ 87 w 174"/>
              <a:gd name="T19" fmla="*/ 61 h 140"/>
              <a:gd name="T20" fmla="*/ 122 w 174"/>
              <a:gd name="T21" fmla="*/ 61 h 140"/>
              <a:gd name="T22" fmla="*/ 111 w 174"/>
              <a:gd name="T23" fmla="*/ 50 h 140"/>
              <a:gd name="T24" fmla="*/ 122 w 174"/>
              <a:gd name="T25" fmla="*/ 39 h 140"/>
              <a:gd name="T26" fmla="*/ 133 w 174"/>
              <a:gd name="T27" fmla="*/ 50 h 140"/>
              <a:gd name="T28" fmla="*/ 122 w 174"/>
              <a:gd name="T29" fmla="*/ 61 h 140"/>
              <a:gd name="T30" fmla="*/ 163 w 174"/>
              <a:gd name="T31" fmla="*/ 0 h 140"/>
              <a:gd name="T32" fmla="*/ 11 w 174"/>
              <a:gd name="T33" fmla="*/ 0 h 140"/>
              <a:gd name="T34" fmla="*/ 0 w 174"/>
              <a:gd name="T35" fmla="*/ 11 h 140"/>
              <a:gd name="T36" fmla="*/ 0 w 174"/>
              <a:gd name="T37" fmla="*/ 83 h 140"/>
              <a:gd name="T38" fmla="*/ 11 w 174"/>
              <a:gd name="T39" fmla="*/ 94 h 140"/>
              <a:gd name="T40" fmla="*/ 51 w 174"/>
              <a:gd name="T41" fmla="*/ 94 h 140"/>
              <a:gd name="T42" fmla="*/ 51 w 174"/>
              <a:gd name="T43" fmla="*/ 140 h 140"/>
              <a:gd name="T44" fmla="*/ 97 w 174"/>
              <a:gd name="T45" fmla="*/ 94 h 140"/>
              <a:gd name="T46" fmla="*/ 163 w 174"/>
              <a:gd name="T47" fmla="*/ 94 h 140"/>
              <a:gd name="T48" fmla="*/ 174 w 174"/>
              <a:gd name="T49" fmla="*/ 83 h 140"/>
              <a:gd name="T50" fmla="*/ 174 w 174"/>
              <a:gd name="T51" fmla="*/ 11 h 140"/>
              <a:gd name="T52" fmla="*/ 163 w 174"/>
              <a:gd name="T53" fmla="*/ 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74" h="140">
                <a:moveTo>
                  <a:pt x="52" y="61"/>
                </a:moveTo>
                <a:cubicBezTo>
                  <a:pt x="46" y="61"/>
                  <a:pt x="41" y="56"/>
                  <a:pt x="41" y="50"/>
                </a:cubicBezTo>
                <a:cubicBezTo>
                  <a:pt x="41" y="44"/>
                  <a:pt x="46" y="39"/>
                  <a:pt x="52" y="39"/>
                </a:cubicBezTo>
                <a:cubicBezTo>
                  <a:pt x="58" y="39"/>
                  <a:pt x="63" y="44"/>
                  <a:pt x="63" y="50"/>
                </a:cubicBezTo>
                <a:cubicBezTo>
                  <a:pt x="63" y="56"/>
                  <a:pt x="58" y="61"/>
                  <a:pt x="52" y="61"/>
                </a:cubicBezTo>
                <a:moveTo>
                  <a:pt x="87" y="61"/>
                </a:moveTo>
                <a:cubicBezTo>
                  <a:pt x="81" y="61"/>
                  <a:pt x="76" y="56"/>
                  <a:pt x="76" y="50"/>
                </a:cubicBezTo>
                <a:cubicBezTo>
                  <a:pt x="76" y="44"/>
                  <a:pt x="81" y="39"/>
                  <a:pt x="87" y="39"/>
                </a:cubicBezTo>
                <a:cubicBezTo>
                  <a:pt x="93" y="39"/>
                  <a:pt x="98" y="44"/>
                  <a:pt x="98" y="50"/>
                </a:cubicBezTo>
                <a:cubicBezTo>
                  <a:pt x="98" y="56"/>
                  <a:pt x="93" y="61"/>
                  <a:pt x="87" y="61"/>
                </a:cubicBezTo>
                <a:moveTo>
                  <a:pt x="122" y="61"/>
                </a:moveTo>
                <a:cubicBezTo>
                  <a:pt x="116" y="61"/>
                  <a:pt x="111" y="56"/>
                  <a:pt x="111" y="50"/>
                </a:cubicBezTo>
                <a:cubicBezTo>
                  <a:pt x="111" y="44"/>
                  <a:pt x="116" y="39"/>
                  <a:pt x="122" y="39"/>
                </a:cubicBezTo>
                <a:cubicBezTo>
                  <a:pt x="128" y="39"/>
                  <a:pt x="133" y="44"/>
                  <a:pt x="133" y="50"/>
                </a:cubicBezTo>
                <a:cubicBezTo>
                  <a:pt x="133" y="56"/>
                  <a:pt x="128" y="61"/>
                  <a:pt x="122" y="61"/>
                </a:cubicBezTo>
                <a:moveTo>
                  <a:pt x="163" y="0"/>
                </a:moveTo>
                <a:cubicBezTo>
                  <a:pt x="11" y="0"/>
                  <a:pt x="11" y="0"/>
                  <a:pt x="11" y="0"/>
                </a:cubicBezTo>
                <a:cubicBezTo>
                  <a:pt x="5" y="0"/>
                  <a:pt x="0" y="5"/>
                  <a:pt x="0" y="11"/>
                </a:cubicBezTo>
                <a:cubicBezTo>
                  <a:pt x="0" y="83"/>
                  <a:pt x="0" y="83"/>
                  <a:pt x="0" y="83"/>
                </a:cubicBezTo>
                <a:cubicBezTo>
                  <a:pt x="0" y="89"/>
                  <a:pt x="5" y="94"/>
                  <a:pt x="11" y="94"/>
                </a:cubicBezTo>
                <a:cubicBezTo>
                  <a:pt x="51" y="94"/>
                  <a:pt x="51" y="94"/>
                  <a:pt x="51" y="94"/>
                </a:cubicBezTo>
                <a:cubicBezTo>
                  <a:pt x="51" y="140"/>
                  <a:pt x="51" y="140"/>
                  <a:pt x="51" y="140"/>
                </a:cubicBezTo>
                <a:cubicBezTo>
                  <a:pt x="97" y="94"/>
                  <a:pt x="97" y="94"/>
                  <a:pt x="97" y="94"/>
                </a:cubicBezTo>
                <a:cubicBezTo>
                  <a:pt x="163" y="94"/>
                  <a:pt x="163" y="94"/>
                  <a:pt x="163" y="94"/>
                </a:cubicBezTo>
                <a:cubicBezTo>
                  <a:pt x="169" y="94"/>
                  <a:pt x="174" y="89"/>
                  <a:pt x="174" y="83"/>
                </a:cubicBezTo>
                <a:cubicBezTo>
                  <a:pt x="174" y="11"/>
                  <a:pt x="174" y="11"/>
                  <a:pt x="174" y="11"/>
                </a:cubicBezTo>
                <a:cubicBezTo>
                  <a:pt x="174" y="5"/>
                  <a:pt x="169" y="0"/>
                  <a:pt x="163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PA_任意多边形 7"/>
          <p:cNvSpPr/>
          <p:nvPr>
            <p:custDataLst>
              <p:tags r:id="rId14"/>
            </p:custDataLst>
          </p:nvPr>
        </p:nvSpPr>
        <p:spPr bwMode="auto">
          <a:xfrm>
            <a:off x="4950807" y="3183981"/>
            <a:ext cx="2253896" cy="1476520"/>
          </a:xfrm>
          <a:custGeom>
            <a:avLst/>
            <a:gdLst>
              <a:gd name="T0" fmla="*/ 3256 w 3324"/>
              <a:gd name="T1" fmla="*/ 470 h 2157"/>
              <a:gd name="T2" fmla="*/ 1880 w 3324"/>
              <a:gd name="T3" fmla="*/ 2056 h 2157"/>
              <a:gd name="T4" fmla="*/ 1880 w 3324"/>
              <a:gd name="T5" fmla="*/ 2056 h 2157"/>
              <a:gd name="T6" fmla="*/ 1663 w 3324"/>
              <a:gd name="T7" fmla="*/ 2157 h 2157"/>
              <a:gd name="T8" fmla="*/ 1451 w 3324"/>
              <a:gd name="T9" fmla="*/ 2062 h 2157"/>
              <a:gd name="T10" fmla="*/ 1450 w 3324"/>
              <a:gd name="T11" fmla="*/ 2062 h 2157"/>
              <a:gd name="T12" fmla="*/ 83 w 3324"/>
              <a:gd name="T13" fmla="*/ 485 h 2157"/>
              <a:gd name="T14" fmla="*/ 0 w 3324"/>
              <a:gd name="T15" fmla="*/ 284 h 2157"/>
              <a:gd name="T16" fmla="*/ 283 w 3324"/>
              <a:gd name="T17" fmla="*/ 0 h 2157"/>
              <a:gd name="T18" fmla="*/ 283 w 3324"/>
              <a:gd name="T19" fmla="*/ 0 h 2157"/>
              <a:gd name="T20" fmla="*/ 284 w 3324"/>
              <a:gd name="T21" fmla="*/ 0 h 2157"/>
              <a:gd name="T22" fmla="*/ 3039 w 3324"/>
              <a:gd name="T23" fmla="*/ 0 h 2157"/>
              <a:gd name="T24" fmla="*/ 3039 w 3324"/>
              <a:gd name="T25" fmla="*/ 0 h 2157"/>
              <a:gd name="T26" fmla="*/ 3040 w 3324"/>
              <a:gd name="T27" fmla="*/ 0 h 2157"/>
              <a:gd name="T28" fmla="*/ 3324 w 3324"/>
              <a:gd name="T29" fmla="*/ 284 h 2157"/>
              <a:gd name="T30" fmla="*/ 3256 w 3324"/>
              <a:gd name="T31" fmla="*/ 470 h 2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24" h="2157">
                <a:moveTo>
                  <a:pt x="3256" y="470"/>
                </a:moveTo>
                <a:lnTo>
                  <a:pt x="1880" y="2056"/>
                </a:lnTo>
                <a:lnTo>
                  <a:pt x="1880" y="2056"/>
                </a:lnTo>
                <a:cubicBezTo>
                  <a:pt x="1828" y="2118"/>
                  <a:pt x="1750" y="2157"/>
                  <a:pt x="1663" y="2157"/>
                </a:cubicBezTo>
                <a:cubicBezTo>
                  <a:pt x="1578" y="2157"/>
                  <a:pt x="1503" y="2120"/>
                  <a:pt x="1451" y="2062"/>
                </a:cubicBezTo>
                <a:lnTo>
                  <a:pt x="1450" y="2062"/>
                </a:lnTo>
                <a:lnTo>
                  <a:pt x="83" y="485"/>
                </a:lnTo>
                <a:cubicBezTo>
                  <a:pt x="32" y="433"/>
                  <a:pt x="0" y="363"/>
                  <a:pt x="0" y="284"/>
                </a:cubicBezTo>
                <a:cubicBezTo>
                  <a:pt x="0" y="128"/>
                  <a:pt x="127" y="1"/>
                  <a:pt x="283" y="0"/>
                </a:cubicBezTo>
                <a:lnTo>
                  <a:pt x="283" y="0"/>
                </a:lnTo>
                <a:lnTo>
                  <a:pt x="284" y="0"/>
                </a:lnTo>
                <a:lnTo>
                  <a:pt x="3039" y="0"/>
                </a:lnTo>
                <a:lnTo>
                  <a:pt x="3039" y="0"/>
                </a:lnTo>
                <a:lnTo>
                  <a:pt x="3040" y="0"/>
                </a:lnTo>
                <a:cubicBezTo>
                  <a:pt x="3197" y="0"/>
                  <a:pt x="3324" y="127"/>
                  <a:pt x="3324" y="284"/>
                </a:cubicBezTo>
                <a:cubicBezTo>
                  <a:pt x="3324" y="355"/>
                  <a:pt x="3299" y="420"/>
                  <a:pt x="3256" y="470"/>
                </a:cubicBezTo>
                <a:close/>
              </a:path>
            </a:pathLst>
          </a:custGeom>
          <a:solidFill>
            <a:srgbClr val="3E62B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5829315" y="3418225"/>
            <a:ext cx="496880" cy="551596"/>
            <a:chOff x="185738" y="3713163"/>
            <a:chExt cx="533400" cy="592138"/>
          </a:xfrm>
          <a:solidFill>
            <a:schemeClr val="bg1"/>
          </a:solidFill>
        </p:grpSpPr>
        <p:sp>
          <p:nvSpPr>
            <p:cNvPr id="33" name="PA_任意多边形 16"/>
            <p:cNvSpPr/>
            <p:nvPr>
              <p:custDataLst>
                <p:tags r:id="rId15"/>
              </p:custDataLst>
            </p:nvPr>
          </p:nvSpPr>
          <p:spPr bwMode="auto">
            <a:xfrm>
              <a:off x="330201" y="3713163"/>
              <a:ext cx="53975" cy="125413"/>
            </a:xfrm>
            <a:custGeom>
              <a:avLst/>
              <a:gdLst>
                <a:gd name="T0" fmla="*/ 7 w 14"/>
                <a:gd name="T1" fmla="*/ 33 h 33"/>
                <a:gd name="T2" fmla="*/ 14 w 14"/>
                <a:gd name="T3" fmla="*/ 26 h 33"/>
                <a:gd name="T4" fmla="*/ 14 w 14"/>
                <a:gd name="T5" fmla="*/ 6 h 33"/>
                <a:gd name="T6" fmla="*/ 7 w 14"/>
                <a:gd name="T7" fmla="*/ 0 h 33"/>
                <a:gd name="T8" fmla="*/ 0 w 14"/>
                <a:gd name="T9" fmla="*/ 6 h 33"/>
                <a:gd name="T10" fmla="*/ 0 w 14"/>
                <a:gd name="T11" fmla="*/ 26 h 33"/>
                <a:gd name="T12" fmla="*/ 7 w 14"/>
                <a:gd name="T1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33">
                  <a:moveTo>
                    <a:pt x="7" y="33"/>
                  </a:moveTo>
                  <a:cubicBezTo>
                    <a:pt x="10" y="33"/>
                    <a:pt x="14" y="29"/>
                    <a:pt x="14" y="2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3"/>
                    <a:pt x="10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9"/>
                    <a:pt x="3" y="33"/>
                    <a:pt x="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PA_任意多边形 17"/>
            <p:cNvSpPr/>
            <p:nvPr>
              <p:custDataLst>
                <p:tags r:id="rId16"/>
              </p:custDataLst>
            </p:nvPr>
          </p:nvSpPr>
          <p:spPr bwMode="auto">
            <a:xfrm>
              <a:off x="520701" y="3713163"/>
              <a:ext cx="53975" cy="125413"/>
            </a:xfrm>
            <a:custGeom>
              <a:avLst/>
              <a:gdLst>
                <a:gd name="T0" fmla="*/ 7 w 14"/>
                <a:gd name="T1" fmla="*/ 33 h 33"/>
                <a:gd name="T2" fmla="*/ 14 w 14"/>
                <a:gd name="T3" fmla="*/ 26 h 33"/>
                <a:gd name="T4" fmla="*/ 14 w 14"/>
                <a:gd name="T5" fmla="*/ 6 h 33"/>
                <a:gd name="T6" fmla="*/ 7 w 14"/>
                <a:gd name="T7" fmla="*/ 0 h 33"/>
                <a:gd name="T8" fmla="*/ 0 w 14"/>
                <a:gd name="T9" fmla="*/ 6 h 33"/>
                <a:gd name="T10" fmla="*/ 0 w 14"/>
                <a:gd name="T11" fmla="*/ 26 h 33"/>
                <a:gd name="T12" fmla="*/ 7 w 14"/>
                <a:gd name="T1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33">
                  <a:moveTo>
                    <a:pt x="7" y="33"/>
                  </a:moveTo>
                  <a:cubicBezTo>
                    <a:pt x="11" y="33"/>
                    <a:pt x="14" y="29"/>
                    <a:pt x="14" y="2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3"/>
                    <a:pt x="11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9"/>
                    <a:pt x="3" y="33"/>
                    <a:pt x="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PA_任意多边形 18"/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185738" y="3773488"/>
              <a:ext cx="533400" cy="531813"/>
            </a:xfrm>
            <a:custGeom>
              <a:avLst/>
              <a:gdLst>
                <a:gd name="T0" fmla="*/ 132 w 140"/>
                <a:gd name="T1" fmla="*/ 0 h 141"/>
                <a:gd name="T2" fmla="*/ 109 w 140"/>
                <a:gd name="T3" fmla="*/ 0 h 141"/>
                <a:gd name="T4" fmla="*/ 109 w 140"/>
                <a:gd name="T5" fmla="*/ 10 h 141"/>
                <a:gd name="T6" fmla="*/ 95 w 140"/>
                <a:gd name="T7" fmla="*/ 24 h 141"/>
                <a:gd name="T8" fmla="*/ 81 w 140"/>
                <a:gd name="T9" fmla="*/ 10 h 141"/>
                <a:gd name="T10" fmla="*/ 81 w 140"/>
                <a:gd name="T11" fmla="*/ 0 h 141"/>
                <a:gd name="T12" fmla="*/ 59 w 140"/>
                <a:gd name="T13" fmla="*/ 0 h 141"/>
                <a:gd name="T14" fmla="*/ 59 w 140"/>
                <a:gd name="T15" fmla="*/ 10 h 141"/>
                <a:gd name="T16" fmla="*/ 45 w 140"/>
                <a:gd name="T17" fmla="*/ 24 h 141"/>
                <a:gd name="T18" fmla="*/ 30 w 140"/>
                <a:gd name="T19" fmla="*/ 10 h 141"/>
                <a:gd name="T20" fmla="*/ 30 w 140"/>
                <a:gd name="T21" fmla="*/ 0 h 141"/>
                <a:gd name="T22" fmla="*/ 8 w 140"/>
                <a:gd name="T23" fmla="*/ 0 h 141"/>
                <a:gd name="T24" fmla="*/ 0 w 140"/>
                <a:gd name="T25" fmla="*/ 8 h 141"/>
                <a:gd name="T26" fmla="*/ 0 w 140"/>
                <a:gd name="T27" fmla="*/ 133 h 141"/>
                <a:gd name="T28" fmla="*/ 8 w 140"/>
                <a:gd name="T29" fmla="*/ 141 h 141"/>
                <a:gd name="T30" fmla="*/ 132 w 140"/>
                <a:gd name="T31" fmla="*/ 141 h 141"/>
                <a:gd name="T32" fmla="*/ 140 w 140"/>
                <a:gd name="T33" fmla="*/ 133 h 141"/>
                <a:gd name="T34" fmla="*/ 140 w 140"/>
                <a:gd name="T35" fmla="*/ 8 h 141"/>
                <a:gd name="T36" fmla="*/ 132 w 140"/>
                <a:gd name="T37" fmla="*/ 0 h 141"/>
                <a:gd name="T38" fmla="*/ 129 w 140"/>
                <a:gd name="T39" fmla="*/ 128 h 141"/>
                <a:gd name="T40" fmla="*/ 11 w 140"/>
                <a:gd name="T41" fmla="*/ 128 h 141"/>
                <a:gd name="T42" fmla="*/ 11 w 140"/>
                <a:gd name="T43" fmla="*/ 44 h 141"/>
                <a:gd name="T44" fmla="*/ 129 w 140"/>
                <a:gd name="T45" fmla="*/ 44 h 141"/>
                <a:gd name="T46" fmla="*/ 129 w 140"/>
                <a:gd name="T47" fmla="*/ 128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0" h="141">
                  <a:moveTo>
                    <a:pt x="132" y="0"/>
                  </a:moveTo>
                  <a:cubicBezTo>
                    <a:pt x="109" y="0"/>
                    <a:pt x="109" y="0"/>
                    <a:pt x="109" y="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18"/>
                    <a:pt x="103" y="24"/>
                    <a:pt x="95" y="24"/>
                  </a:cubicBezTo>
                  <a:cubicBezTo>
                    <a:pt x="87" y="24"/>
                    <a:pt x="81" y="18"/>
                    <a:pt x="81" y="1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8"/>
                    <a:pt x="53" y="24"/>
                    <a:pt x="45" y="24"/>
                  </a:cubicBezTo>
                  <a:cubicBezTo>
                    <a:pt x="37" y="24"/>
                    <a:pt x="30" y="18"/>
                    <a:pt x="30" y="1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8"/>
                    <a:pt x="4" y="141"/>
                    <a:pt x="8" y="141"/>
                  </a:cubicBezTo>
                  <a:cubicBezTo>
                    <a:pt x="132" y="141"/>
                    <a:pt x="132" y="141"/>
                    <a:pt x="132" y="141"/>
                  </a:cubicBezTo>
                  <a:cubicBezTo>
                    <a:pt x="136" y="141"/>
                    <a:pt x="140" y="138"/>
                    <a:pt x="140" y="133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140" y="4"/>
                    <a:pt x="136" y="0"/>
                    <a:pt x="132" y="0"/>
                  </a:cubicBezTo>
                  <a:close/>
                  <a:moveTo>
                    <a:pt x="129" y="128"/>
                  </a:moveTo>
                  <a:cubicBezTo>
                    <a:pt x="11" y="128"/>
                    <a:pt x="11" y="128"/>
                    <a:pt x="11" y="128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9" y="44"/>
                    <a:pt x="129" y="44"/>
                    <a:pt x="129" y="44"/>
                  </a:cubicBezTo>
                  <a:lnTo>
                    <a:pt x="129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PA_任意多边形 19"/>
            <p:cNvSpPr/>
            <p:nvPr>
              <p:custDataLst>
                <p:tags r:id="rId18"/>
              </p:custDataLst>
            </p:nvPr>
          </p:nvSpPr>
          <p:spPr bwMode="auto">
            <a:xfrm>
              <a:off x="319088" y="4000500"/>
              <a:ext cx="128588" cy="206375"/>
            </a:xfrm>
            <a:custGeom>
              <a:avLst/>
              <a:gdLst>
                <a:gd name="T0" fmla="*/ 32 w 34"/>
                <a:gd name="T1" fmla="*/ 49 h 55"/>
                <a:gd name="T2" fmla="*/ 11 w 34"/>
                <a:gd name="T3" fmla="*/ 49 h 55"/>
                <a:gd name="T4" fmla="*/ 26 w 34"/>
                <a:gd name="T5" fmla="*/ 30 h 55"/>
                <a:gd name="T6" fmla="*/ 27 w 34"/>
                <a:gd name="T7" fmla="*/ 29 h 55"/>
                <a:gd name="T8" fmla="*/ 30 w 34"/>
                <a:gd name="T9" fmla="*/ 25 h 55"/>
                <a:gd name="T10" fmla="*/ 32 w 34"/>
                <a:gd name="T11" fmla="*/ 22 h 55"/>
                <a:gd name="T12" fmla="*/ 33 w 34"/>
                <a:gd name="T13" fmla="*/ 18 h 55"/>
                <a:gd name="T14" fmla="*/ 34 w 34"/>
                <a:gd name="T15" fmla="*/ 14 h 55"/>
                <a:gd name="T16" fmla="*/ 30 w 34"/>
                <a:gd name="T17" fmla="*/ 4 h 55"/>
                <a:gd name="T18" fmla="*/ 18 w 34"/>
                <a:gd name="T19" fmla="*/ 0 h 55"/>
                <a:gd name="T20" fmla="*/ 5 w 34"/>
                <a:gd name="T21" fmla="*/ 4 h 55"/>
                <a:gd name="T22" fmla="*/ 1 w 34"/>
                <a:gd name="T23" fmla="*/ 16 h 55"/>
                <a:gd name="T24" fmla="*/ 1 w 34"/>
                <a:gd name="T25" fmla="*/ 18 h 55"/>
                <a:gd name="T26" fmla="*/ 10 w 34"/>
                <a:gd name="T27" fmla="*/ 18 h 55"/>
                <a:gd name="T28" fmla="*/ 10 w 34"/>
                <a:gd name="T29" fmla="*/ 16 h 55"/>
                <a:gd name="T30" fmla="*/ 18 w 34"/>
                <a:gd name="T31" fmla="*/ 6 h 55"/>
                <a:gd name="T32" fmla="*/ 25 w 34"/>
                <a:gd name="T33" fmla="*/ 14 h 55"/>
                <a:gd name="T34" fmla="*/ 24 w 34"/>
                <a:gd name="T35" fmla="*/ 17 h 55"/>
                <a:gd name="T36" fmla="*/ 24 w 34"/>
                <a:gd name="T37" fmla="*/ 19 h 55"/>
                <a:gd name="T38" fmla="*/ 23 w 34"/>
                <a:gd name="T39" fmla="*/ 21 h 55"/>
                <a:gd name="T40" fmla="*/ 21 w 34"/>
                <a:gd name="T41" fmla="*/ 23 h 55"/>
                <a:gd name="T42" fmla="*/ 19 w 34"/>
                <a:gd name="T43" fmla="*/ 26 h 55"/>
                <a:gd name="T44" fmla="*/ 18 w 34"/>
                <a:gd name="T45" fmla="*/ 28 h 55"/>
                <a:gd name="T46" fmla="*/ 0 w 34"/>
                <a:gd name="T47" fmla="*/ 49 h 55"/>
                <a:gd name="T48" fmla="*/ 0 w 34"/>
                <a:gd name="T49" fmla="*/ 55 h 55"/>
                <a:gd name="T50" fmla="*/ 32 w 34"/>
                <a:gd name="T51" fmla="*/ 55 h 55"/>
                <a:gd name="T52" fmla="*/ 32 w 34"/>
                <a:gd name="T53" fmla="*/ 4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" h="55">
                  <a:moveTo>
                    <a:pt x="32" y="49"/>
                  </a:moveTo>
                  <a:cubicBezTo>
                    <a:pt x="11" y="49"/>
                    <a:pt x="11" y="49"/>
                    <a:pt x="11" y="49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8" y="27"/>
                    <a:pt x="29" y="26"/>
                    <a:pt x="30" y="25"/>
                  </a:cubicBezTo>
                  <a:cubicBezTo>
                    <a:pt x="30" y="25"/>
                    <a:pt x="31" y="24"/>
                    <a:pt x="32" y="22"/>
                  </a:cubicBezTo>
                  <a:cubicBezTo>
                    <a:pt x="32" y="21"/>
                    <a:pt x="33" y="20"/>
                    <a:pt x="33" y="18"/>
                  </a:cubicBezTo>
                  <a:cubicBezTo>
                    <a:pt x="34" y="17"/>
                    <a:pt x="34" y="15"/>
                    <a:pt x="34" y="14"/>
                  </a:cubicBezTo>
                  <a:cubicBezTo>
                    <a:pt x="34" y="9"/>
                    <a:pt x="32" y="6"/>
                    <a:pt x="30" y="4"/>
                  </a:cubicBezTo>
                  <a:cubicBezTo>
                    <a:pt x="27" y="1"/>
                    <a:pt x="23" y="0"/>
                    <a:pt x="18" y="0"/>
                  </a:cubicBezTo>
                  <a:cubicBezTo>
                    <a:pt x="12" y="0"/>
                    <a:pt x="8" y="1"/>
                    <a:pt x="5" y="4"/>
                  </a:cubicBezTo>
                  <a:cubicBezTo>
                    <a:pt x="3" y="7"/>
                    <a:pt x="1" y="11"/>
                    <a:pt x="1" y="16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9"/>
                    <a:pt x="13" y="6"/>
                    <a:pt x="18" y="6"/>
                  </a:cubicBezTo>
                  <a:cubicBezTo>
                    <a:pt x="23" y="6"/>
                    <a:pt x="25" y="8"/>
                    <a:pt x="25" y="14"/>
                  </a:cubicBezTo>
                  <a:cubicBezTo>
                    <a:pt x="25" y="15"/>
                    <a:pt x="25" y="16"/>
                    <a:pt x="24" y="17"/>
                  </a:cubicBezTo>
                  <a:cubicBezTo>
                    <a:pt x="24" y="18"/>
                    <a:pt x="24" y="18"/>
                    <a:pt x="24" y="19"/>
                  </a:cubicBezTo>
                  <a:cubicBezTo>
                    <a:pt x="24" y="20"/>
                    <a:pt x="23" y="21"/>
                    <a:pt x="23" y="21"/>
                  </a:cubicBezTo>
                  <a:cubicBezTo>
                    <a:pt x="22" y="22"/>
                    <a:pt x="21" y="23"/>
                    <a:pt x="21" y="23"/>
                  </a:cubicBezTo>
                  <a:cubicBezTo>
                    <a:pt x="21" y="24"/>
                    <a:pt x="20" y="25"/>
                    <a:pt x="19" y="26"/>
                  </a:cubicBezTo>
                  <a:cubicBezTo>
                    <a:pt x="18" y="27"/>
                    <a:pt x="18" y="28"/>
                    <a:pt x="18" y="2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32" y="55"/>
                    <a:pt x="32" y="55"/>
                    <a:pt x="32" y="55"/>
                  </a:cubicBezTo>
                  <a:lnTo>
                    <a:pt x="32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PA_任意多边形 20"/>
            <p:cNvSpPr>
              <a:spLocks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471488" y="4000500"/>
              <a:ext cx="136525" cy="206375"/>
            </a:xfrm>
            <a:custGeom>
              <a:avLst/>
              <a:gdLst>
                <a:gd name="T0" fmla="*/ 45 w 86"/>
                <a:gd name="T1" fmla="*/ 130 h 130"/>
                <a:gd name="T2" fmla="*/ 67 w 86"/>
                <a:gd name="T3" fmla="*/ 130 h 130"/>
                <a:gd name="T4" fmla="*/ 67 w 86"/>
                <a:gd name="T5" fmla="*/ 94 h 130"/>
                <a:gd name="T6" fmla="*/ 86 w 86"/>
                <a:gd name="T7" fmla="*/ 94 h 130"/>
                <a:gd name="T8" fmla="*/ 86 w 86"/>
                <a:gd name="T9" fmla="*/ 80 h 130"/>
                <a:gd name="T10" fmla="*/ 67 w 86"/>
                <a:gd name="T11" fmla="*/ 80 h 130"/>
                <a:gd name="T12" fmla="*/ 67 w 86"/>
                <a:gd name="T13" fmla="*/ 0 h 130"/>
                <a:gd name="T14" fmla="*/ 41 w 86"/>
                <a:gd name="T15" fmla="*/ 0 h 130"/>
                <a:gd name="T16" fmla="*/ 0 w 86"/>
                <a:gd name="T17" fmla="*/ 75 h 130"/>
                <a:gd name="T18" fmla="*/ 0 w 86"/>
                <a:gd name="T19" fmla="*/ 94 h 130"/>
                <a:gd name="T20" fmla="*/ 45 w 86"/>
                <a:gd name="T21" fmla="*/ 94 h 130"/>
                <a:gd name="T22" fmla="*/ 45 w 86"/>
                <a:gd name="T23" fmla="*/ 130 h 130"/>
                <a:gd name="T24" fmla="*/ 21 w 86"/>
                <a:gd name="T25" fmla="*/ 80 h 130"/>
                <a:gd name="T26" fmla="*/ 45 w 86"/>
                <a:gd name="T27" fmla="*/ 21 h 130"/>
                <a:gd name="T28" fmla="*/ 45 w 86"/>
                <a:gd name="T29" fmla="*/ 80 h 130"/>
                <a:gd name="T30" fmla="*/ 21 w 86"/>
                <a:gd name="T31" fmla="*/ 8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130">
                  <a:moveTo>
                    <a:pt x="45" y="130"/>
                  </a:moveTo>
                  <a:lnTo>
                    <a:pt x="67" y="130"/>
                  </a:lnTo>
                  <a:lnTo>
                    <a:pt x="67" y="94"/>
                  </a:lnTo>
                  <a:lnTo>
                    <a:pt x="86" y="94"/>
                  </a:lnTo>
                  <a:lnTo>
                    <a:pt x="86" y="80"/>
                  </a:lnTo>
                  <a:lnTo>
                    <a:pt x="67" y="80"/>
                  </a:lnTo>
                  <a:lnTo>
                    <a:pt x="67" y="0"/>
                  </a:lnTo>
                  <a:lnTo>
                    <a:pt x="41" y="0"/>
                  </a:lnTo>
                  <a:lnTo>
                    <a:pt x="0" y="75"/>
                  </a:lnTo>
                  <a:lnTo>
                    <a:pt x="0" y="94"/>
                  </a:lnTo>
                  <a:lnTo>
                    <a:pt x="45" y="94"/>
                  </a:lnTo>
                  <a:lnTo>
                    <a:pt x="45" y="130"/>
                  </a:lnTo>
                  <a:close/>
                  <a:moveTo>
                    <a:pt x="21" y="80"/>
                  </a:moveTo>
                  <a:lnTo>
                    <a:pt x="45" y="21"/>
                  </a:lnTo>
                  <a:lnTo>
                    <a:pt x="45" y="80"/>
                  </a:lnTo>
                  <a:lnTo>
                    <a:pt x="21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8" name="PA_任意多边形 8"/>
          <p:cNvSpPr/>
          <p:nvPr>
            <p:custDataLst>
              <p:tags r:id="rId20"/>
            </p:custDataLst>
          </p:nvPr>
        </p:nvSpPr>
        <p:spPr bwMode="auto">
          <a:xfrm>
            <a:off x="6472092" y="3543491"/>
            <a:ext cx="2255524" cy="1474890"/>
          </a:xfrm>
          <a:custGeom>
            <a:avLst/>
            <a:gdLst>
              <a:gd name="T0" fmla="*/ 3255 w 3324"/>
              <a:gd name="T1" fmla="*/ 1687 h 2157"/>
              <a:gd name="T2" fmla="*/ 1879 w 3324"/>
              <a:gd name="T3" fmla="*/ 100 h 2157"/>
              <a:gd name="T4" fmla="*/ 1879 w 3324"/>
              <a:gd name="T5" fmla="*/ 100 h 2157"/>
              <a:gd name="T6" fmla="*/ 1662 w 3324"/>
              <a:gd name="T7" fmla="*/ 0 h 2157"/>
              <a:gd name="T8" fmla="*/ 1450 w 3324"/>
              <a:gd name="T9" fmla="*/ 95 h 2157"/>
              <a:gd name="T10" fmla="*/ 1450 w 3324"/>
              <a:gd name="T11" fmla="*/ 95 h 2157"/>
              <a:gd name="T12" fmla="*/ 82 w 3324"/>
              <a:gd name="T13" fmla="*/ 1672 h 2157"/>
              <a:gd name="T14" fmla="*/ 0 w 3324"/>
              <a:gd name="T15" fmla="*/ 1872 h 2157"/>
              <a:gd name="T16" fmla="*/ 283 w 3324"/>
              <a:gd name="T17" fmla="*/ 2157 h 2157"/>
              <a:gd name="T18" fmla="*/ 283 w 3324"/>
              <a:gd name="T19" fmla="*/ 2157 h 2157"/>
              <a:gd name="T20" fmla="*/ 284 w 3324"/>
              <a:gd name="T21" fmla="*/ 2157 h 2157"/>
              <a:gd name="T22" fmla="*/ 3038 w 3324"/>
              <a:gd name="T23" fmla="*/ 2157 h 2157"/>
              <a:gd name="T24" fmla="*/ 3038 w 3324"/>
              <a:gd name="T25" fmla="*/ 2157 h 2157"/>
              <a:gd name="T26" fmla="*/ 3039 w 3324"/>
              <a:gd name="T27" fmla="*/ 2157 h 2157"/>
              <a:gd name="T28" fmla="*/ 3324 w 3324"/>
              <a:gd name="T29" fmla="*/ 1872 h 2157"/>
              <a:gd name="T30" fmla="*/ 3255 w 3324"/>
              <a:gd name="T31" fmla="*/ 1687 h 2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24" h="2157">
                <a:moveTo>
                  <a:pt x="3255" y="1687"/>
                </a:moveTo>
                <a:lnTo>
                  <a:pt x="1879" y="100"/>
                </a:lnTo>
                <a:lnTo>
                  <a:pt x="1879" y="100"/>
                </a:lnTo>
                <a:cubicBezTo>
                  <a:pt x="1827" y="39"/>
                  <a:pt x="1749" y="0"/>
                  <a:pt x="1662" y="0"/>
                </a:cubicBezTo>
                <a:cubicBezTo>
                  <a:pt x="1578" y="0"/>
                  <a:pt x="1502" y="36"/>
                  <a:pt x="1450" y="95"/>
                </a:cubicBezTo>
                <a:lnTo>
                  <a:pt x="1450" y="95"/>
                </a:lnTo>
                <a:lnTo>
                  <a:pt x="82" y="1672"/>
                </a:lnTo>
                <a:cubicBezTo>
                  <a:pt x="31" y="1723"/>
                  <a:pt x="0" y="1794"/>
                  <a:pt x="0" y="1872"/>
                </a:cubicBezTo>
                <a:cubicBezTo>
                  <a:pt x="0" y="2029"/>
                  <a:pt x="126" y="2156"/>
                  <a:pt x="283" y="2157"/>
                </a:cubicBezTo>
                <a:lnTo>
                  <a:pt x="283" y="2157"/>
                </a:lnTo>
                <a:lnTo>
                  <a:pt x="284" y="2157"/>
                </a:lnTo>
                <a:lnTo>
                  <a:pt x="3038" y="2157"/>
                </a:lnTo>
                <a:lnTo>
                  <a:pt x="3038" y="2157"/>
                </a:lnTo>
                <a:lnTo>
                  <a:pt x="3039" y="2157"/>
                </a:lnTo>
                <a:cubicBezTo>
                  <a:pt x="3197" y="2157"/>
                  <a:pt x="3324" y="2029"/>
                  <a:pt x="3324" y="1872"/>
                </a:cubicBezTo>
                <a:cubicBezTo>
                  <a:pt x="3324" y="1802"/>
                  <a:pt x="3298" y="1737"/>
                  <a:pt x="3255" y="1687"/>
                </a:cubicBezTo>
                <a:close/>
              </a:path>
            </a:pathLst>
          </a:custGeom>
          <a:solidFill>
            <a:srgbClr val="3E62B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7299653" y="4196103"/>
            <a:ext cx="453996" cy="542724"/>
            <a:chOff x="204788" y="5011738"/>
            <a:chExt cx="487363" cy="582613"/>
          </a:xfrm>
          <a:solidFill>
            <a:schemeClr val="bg1"/>
          </a:solidFill>
        </p:grpSpPr>
        <p:sp>
          <p:nvSpPr>
            <p:cNvPr id="40" name="PA_任意多边形 21"/>
            <p:cNvSpPr>
              <a:spLocks noEditPoints="1"/>
            </p:cNvSpPr>
            <p:nvPr>
              <p:custDataLst>
                <p:tags r:id="rId21"/>
              </p:custDataLst>
            </p:nvPr>
          </p:nvSpPr>
          <p:spPr bwMode="auto">
            <a:xfrm>
              <a:off x="204788" y="5011738"/>
              <a:ext cx="487363" cy="188913"/>
            </a:xfrm>
            <a:custGeom>
              <a:avLst/>
              <a:gdLst>
                <a:gd name="T0" fmla="*/ 122 w 128"/>
                <a:gd name="T1" fmla="*/ 27 h 50"/>
                <a:gd name="T2" fmla="*/ 91 w 128"/>
                <a:gd name="T3" fmla="*/ 27 h 50"/>
                <a:gd name="T4" fmla="*/ 91 w 128"/>
                <a:gd name="T5" fmla="*/ 7 h 50"/>
                <a:gd name="T6" fmla="*/ 84 w 128"/>
                <a:gd name="T7" fmla="*/ 0 h 50"/>
                <a:gd name="T8" fmla="*/ 43 w 128"/>
                <a:gd name="T9" fmla="*/ 0 h 50"/>
                <a:gd name="T10" fmla="*/ 36 w 128"/>
                <a:gd name="T11" fmla="*/ 7 h 50"/>
                <a:gd name="T12" fmla="*/ 36 w 128"/>
                <a:gd name="T13" fmla="*/ 27 h 50"/>
                <a:gd name="T14" fmla="*/ 6 w 128"/>
                <a:gd name="T15" fmla="*/ 27 h 50"/>
                <a:gd name="T16" fmla="*/ 0 w 128"/>
                <a:gd name="T17" fmla="*/ 33 h 50"/>
                <a:gd name="T18" fmla="*/ 0 w 128"/>
                <a:gd name="T19" fmla="*/ 44 h 50"/>
                <a:gd name="T20" fmla="*/ 6 w 128"/>
                <a:gd name="T21" fmla="*/ 50 h 50"/>
                <a:gd name="T22" fmla="*/ 122 w 128"/>
                <a:gd name="T23" fmla="*/ 50 h 50"/>
                <a:gd name="T24" fmla="*/ 128 w 128"/>
                <a:gd name="T25" fmla="*/ 44 h 50"/>
                <a:gd name="T26" fmla="*/ 128 w 128"/>
                <a:gd name="T27" fmla="*/ 33 h 50"/>
                <a:gd name="T28" fmla="*/ 122 w 128"/>
                <a:gd name="T29" fmla="*/ 27 h 50"/>
                <a:gd name="T30" fmla="*/ 45 w 128"/>
                <a:gd name="T31" fmla="*/ 9 h 50"/>
                <a:gd name="T32" fmla="*/ 82 w 128"/>
                <a:gd name="T33" fmla="*/ 9 h 50"/>
                <a:gd name="T34" fmla="*/ 82 w 128"/>
                <a:gd name="T35" fmla="*/ 27 h 50"/>
                <a:gd name="T36" fmla="*/ 45 w 128"/>
                <a:gd name="T37" fmla="*/ 27 h 50"/>
                <a:gd name="T38" fmla="*/ 45 w 128"/>
                <a:gd name="T39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8" h="50">
                  <a:moveTo>
                    <a:pt x="122" y="27"/>
                  </a:moveTo>
                  <a:cubicBezTo>
                    <a:pt x="91" y="27"/>
                    <a:pt x="91" y="27"/>
                    <a:pt x="91" y="27"/>
                  </a:cubicBezTo>
                  <a:cubicBezTo>
                    <a:pt x="91" y="7"/>
                    <a:pt x="91" y="7"/>
                    <a:pt x="91" y="7"/>
                  </a:cubicBezTo>
                  <a:cubicBezTo>
                    <a:pt x="91" y="3"/>
                    <a:pt x="88" y="0"/>
                    <a:pt x="84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9" y="0"/>
                    <a:pt x="36" y="3"/>
                    <a:pt x="36" y="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2" y="27"/>
                    <a:pt x="0" y="30"/>
                    <a:pt x="0" y="3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8"/>
                    <a:pt x="2" y="50"/>
                    <a:pt x="6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5" y="50"/>
                    <a:pt x="128" y="48"/>
                    <a:pt x="128" y="44"/>
                  </a:cubicBezTo>
                  <a:cubicBezTo>
                    <a:pt x="128" y="33"/>
                    <a:pt x="128" y="33"/>
                    <a:pt x="128" y="33"/>
                  </a:cubicBezTo>
                  <a:cubicBezTo>
                    <a:pt x="128" y="30"/>
                    <a:pt x="125" y="27"/>
                    <a:pt x="122" y="27"/>
                  </a:cubicBezTo>
                  <a:close/>
                  <a:moveTo>
                    <a:pt x="45" y="9"/>
                  </a:moveTo>
                  <a:cubicBezTo>
                    <a:pt x="82" y="9"/>
                    <a:pt x="82" y="9"/>
                    <a:pt x="82" y="9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45" y="27"/>
                    <a:pt x="45" y="27"/>
                    <a:pt x="45" y="27"/>
                  </a:cubicBezTo>
                  <a:lnTo>
                    <a:pt x="45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PA_任意多边形 22"/>
            <p:cNvSpPr>
              <a:spLocks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249238" y="5233988"/>
              <a:ext cx="393700" cy="360363"/>
            </a:xfrm>
            <a:custGeom>
              <a:avLst/>
              <a:gdLst>
                <a:gd name="T0" fmla="*/ 0 w 103"/>
                <a:gd name="T1" fmla="*/ 90 h 96"/>
                <a:gd name="T2" fmla="*/ 6 w 103"/>
                <a:gd name="T3" fmla="*/ 96 h 96"/>
                <a:gd name="T4" fmla="*/ 97 w 103"/>
                <a:gd name="T5" fmla="*/ 96 h 96"/>
                <a:gd name="T6" fmla="*/ 103 w 103"/>
                <a:gd name="T7" fmla="*/ 90 h 96"/>
                <a:gd name="T8" fmla="*/ 103 w 103"/>
                <a:gd name="T9" fmla="*/ 0 h 96"/>
                <a:gd name="T10" fmla="*/ 0 w 103"/>
                <a:gd name="T11" fmla="*/ 0 h 96"/>
                <a:gd name="T12" fmla="*/ 0 w 103"/>
                <a:gd name="T13" fmla="*/ 90 h 96"/>
                <a:gd name="T14" fmla="*/ 77 w 103"/>
                <a:gd name="T15" fmla="*/ 14 h 96"/>
                <a:gd name="T16" fmla="*/ 81 w 103"/>
                <a:gd name="T17" fmla="*/ 9 h 96"/>
                <a:gd name="T18" fmla="*/ 85 w 103"/>
                <a:gd name="T19" fmla="*/ 14 h 96"/>
                <a:gd name="T20" fmla="*/ 85 w 103"/>
                <a:gd name="T21" fmla="*/ 82 h 96"/>
                <a:gd name="T22" fmla="*/ 81 w 103"/>
                <a:gd name="T23" fmla="*/ 86 h 96"/>
                <a:gd name="T24" fmla="*/ 77 w 103"/>
                <a:gd name="T25" fmla="*/ 82 h 96"/>
                <a:gd name="T26" fmla="*/ 77 w 103"/>
                <a:gd name="T27" fmla="*/ 14 h 96"/>
                <a:gd name="T28" fmla="*/ 47 w 103"/>
                <a:gd name="T29" fmla="*/ 14 h 96"/>
                <a:gd name="T30" fmla="*/ 52 w 103"/>
                <a:gd name="T31" fmla="*/ 9 h 96"/>
                <a:gd name="T32" fmla="*/ 56 w 103"/>
                <a:gd name="T33" fmla="*/ 14 h 96"/>
                <a:gd name="T34" fmla="*/ 56 w 103"/>
                <a:gd name="T35" fmla="*/ 82 h 96"/>
                <a:gd name="T36" fmla="*/ 52 w 103"/>
                <a:gd name="T37" fmla="*/ 86 h 96"/>
                <a:gd name="T38" fmla="*/ 47 w 103"/>
                <a:gd name="T39" fmla="*/ 82 h 96"/>
                <a:gd name="T40" fmla="*/ 47 w 103"/>
                <a:gd name="T41" fmla="*/ 14 h 96"/>
                <a:gd name="T42" fmla="*/ 18 w 103"/>
                <a:gd name="T43" fmla="*/ 14 h 96"/>
                <a:gd name="T44" fmla="*/ 22 w 103"/>
                <a:gd name="T45" fmla="*/ 9 h 96"/>
                <a:gd name="T46" fmla="*/ 27 w 103"/>
                <a:gd name="T47" fmla="*/ 14 h 96"/>
                <a:gd name="T48" fmla="*/ 27 w 103"/>
                <a:gd name="T49" fmla="*/ 82 h 96"/>
                <a:gd name="T50" fmla="*/ 22 w 103"/>
                <a:gd name="T51" fmla="*/ 86 h 96"/>
                <a:gd name="T52" fmla="*/ 18 w 103"/>
                <a:gd name="T53" fmla="*/ 82 h 96"/>
                <a:gd name="T54" fmla="*/ 18 w 103"/>
                <a:gd name="T55" fmla="*/ 1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3" h="96">
                  <a:moveTo>
                    <a:pt x="0" y="90"/>
                  </a:moveTo>
                  <a:cubicBezTo>
                    <a:pt x="0" y="94"/>
                    <a:pt x="3" y="96"/>
                    <a:pt x="6" y="96"/>
                  </a:cubicBezTo>
                  <a:cubicBezTo>
                    <a:pt x="97" y="96"/>
                    <a:pt x="97" y="96"/>
                    <a:pt x="97" y="96"/>
                  </a:cubicBezTo>
                  <a:cubicBezTo>
                    <a:pt x="101" y="96"/>
                    <a:pt x="103" y="94"/>
                    <a:pt x="103" y="9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90"/>
                  </a:lnTo>
                  <a:close/>
                  <a:moveTo>
                    <a:pt x="77" y="14"/>
                  </a:moveTo>
                  <a:cubicBezTo>
                    <a:pt x="77" y="11"/>
                    <a:pt x="79" y="9"/>
                    <a:pt x="81" y="9"/>
                  </a:cubicBezTo>
                  <a:cubicBezTo>
                    <a:pt x="83" y="9"/>
                    <a:pt x="85" y="11"/>
                    <a:pt x="85" y="14"/>
                  </a:cubicBezTo>
                  <a:cubicBezTo>
                    <a:pt x="85" y="82"/>
                    <a:pt x="85" y="82"/>
                    <a:pt x="85" y="82"/>
                  </a:cubicBezTo>
                  <a:cubicBezTo>
                    <a:pt x="85" y="84"/>
                    <a:pt x="83" y="86"/>
                    <a:pt x="81" y="86"/>
                  </a:cubicBezTo>
                  <a:cubicBezTo>
                    <a:pt x="79" y="86"/>
                    <a:pt x="77" y="84"/>
                    <a:pt x="77" y="82"/>
                  </a:cubicBezTo>
                  <a:lnTo>
                    <a:pt x="77" y="14"/>
                  </a:lnTo>
                  <a:close/>
                  <a:moveTo>
                    <a:pt x="47" y="14"/>
                  </a:moveTo>
                  <a:cubicBezTo>
                    <a:pt x="47" y="11"/>
                    <a:pt x="49" y="9"/>
                    <a:pt x="52" y="9"/>
                  </a:cubicBezTo>
                  <a:cubicBezTo>
                    <a:pt x="54" y="9"/>
                    <a:pt x="56" y="11"/>
                    <a:pt x="56" y="14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4"/>
                    <a:pt x="54" y="86"/>
                    <a:pt x="52" y="86"/>
                  </a:cubicBezTo>
                  <a:cubicBezTo>
                    <a:pt x="49" y="86"/>
                    <a:pt x="47" y="84"/>
                    <a:pt x="47" y="82"/>
                  </a:cubicBezTo>
                  <a:lnTo>
                    <a:pt x="47" y="14"/>
                  </a:lnTo>
                  <a:close/>
                  <a:moveTo>
                    <a:pt x="18" y="14"/>
                  </a:moveTo>
                  <a:cubicBezTo>
                    <a:pt x="18" y="11"/>
                    <a:pt x="20" y="9"/>
                    <a:pt x="22" y="9"/>
                  </a:cubicBezTo>
                  <a:cubicBezTo>
                    <a:pt x="25" y="9"/>
                    <a:pt x="27" y="11"/>
                    <a:pt x="27" y="14"/>
                  </a:cubicBezTo>
                  <a:cubicBezTo>
                    <a:pt x="27" y="82"/>
                    <a:pt x="27" y="82"/>
                    <a:pt x="27" y="82"/>
                  </a:cubicBezTo>
                  <a:cubicBezTo>
                    <a:pt x="27" y="84"/>
                    <a:pt x="25" y="86"/>
                    <a:pt x="22" y="86"/>
                  </a:cubicBezTo>
                  <a:cubicBezTo>
                    <a:pt x="20" y="86"/>
                    <a:pt x="18" y="84"/>
                    <a:pt x="18" y="82"/>
                  </a:cubicBezTo>
                  <a:lnTo>
                    <a:pt x="1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2" name="PA_任意多边形 9"/>
          <p:cNvSpPr/>
          <p:nvPr>
            <p:custDataLst>
              <p:tags r:id="rId23"/>
            </p:custDataLst>
          </p:nvPr>
        </p:nvSpPr>
        <p:spPr bwMode="auto">
          <a:xfrm>
            <a:off x="7995005" y="3183981"/>
            <a:ext cx="2253896" cy="1476520"/>
          </a:xfrm>
          <a:custGeom>
            <a:avLst/>
            <a:gdLst>
              <a:gd name="T0" fmla="*/ 3256 w 3324"/>
              <a:gd name="T1" fmla="*/ 470 h 2157"/>
              <a:gd name="T2" fmla="*/ 1880 w 3324"/>
              <a:gd name="T3" fmla="*/ 2056 h 2157"/>
              <a:gd name="T4" fmla="*/ 1880 w 3324"/>
              <a:gd name="T5" fmla="*/ 2056 h 2157"/>
              <a:gd name="T6" fmla="*/ 1663 w 3324"/>
              <a:gd name="T7" fmla="*/ 2157 h 2157"/>
              <a:gd name="T8" fmla="*/ 1451 w 3324"/>
              <a:gd name="T9" fmla="*/ 2062 h 2157"/>
              <a:gd name="T10" fmla="*/ 1450 w 3324"/>
              <a:gd name="T11" fmla="*/ 2062 h 2157"/>
              <a:gd name="T12" fmla="*/ 83 w 3324"/>
              <a:gd name="T13" fmla="*/ 485 h 2157"/>
              <a:gd name="T14" fmla="*/ 0 w 3324"/>
              <a:gd name="T15" fmla="*/ 284 h 2157"/>
              <a:gd name="T16" fmla="*/ 283 w 3324"/>
              <a:gd name="T17" fmla="*/ 0 h 2157"/>
              <a:gd name="T18" fmla="*/ 283 w 3324"/>
              <a:gd name="T19" fmla="*/ 0 h 2157"/>
              <a:gd name="T20" fmla="*/ 284 w 3324"/>
              <a:gd name="T21" fmla="*/ 0 h 2157"/>
              <a:gd name="T22" fmla="*/ 3039 w 3324"/>
              <a:gd name="T23" fmla="*/ 0 h 2157"/>
              <a:gd name="T24" fmla="*/ 3039 w 3324"/>
              <a:gd name="T25" fmla="*/ 0 h 2157"/>
              <a:gd name="T26" fmla="*/ 3040 w 3324"/>
              <a:gd name="T27" fmla="*/ 0 h 2157"/>
              <a:gd name="T28" fmla="*/ 3324 w 3324"/>
              <a:gd name="T29" fmla="*/ 284 h 2157"/>
              <a:gd name="T30" fmla="*/ 3256 w 3324"/>
              <a:gd name="T31" fmla="*/ 470 h 2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24" h="2157">
                <a:moveTo>
                  <a:pt x="3256" y="470"/>
                </a:moveTo>
                <a:lnTo>
                  <a:pt x="1880" y="2056"/>
                </a:lnTo>
                <a:lnTo>
                  <a:pt x="1880" y="2056"/>
                </a:lnTo>
                <a:cubicBezTo>
                  <a:pt x="1828" y="2118"/>
                  <a:pt x="1750" y="2157"/>
                  <a:pt x="1663" y="2157"/>
                </a:cubicBezTo>
                <a:cubicBezTo>
                  <a:pt x="1578" y="2157"/>
                  <a:pt x="1503" y="2120"/>
                  <a:pt x="1451" y="2062"/>
                </a:cubicBezTo>
                <a:lnTo>
                  <a:pt x="1450" y="2062"/>
                </a:lnTo>
                <a:lnTo>
                  <a:pt x="83" y="485"/>
                </a:lnTo>
                <a:cubicBezTo>
                  <a:pt x="32" y="433"/>
                  <a:pt x="0" y="363"/>
                  <a:pt x="0" y="284"/>
                </a:cubicBezTo>
                <a:cubicBezTo>
                  <a:pt x="0" y="128"/>
                  <a:pt x="127" y="1"/>
                  <a:pt x="283" y="0"/>
                </a:cubicBezTo>
                <a:lnTo>
                  <a:pt x="283" y="0"/>
                </a:lnTo>
                <a:lnTo>
                  <a:pt x="284" y="0"/>
                </a:lnTo>
                <a:lnTo>
                  <a:pt x="3039" y="0"/>
                </a:lnTo>
                <a:lnTo>
                  <a:pt x="3039" y="0"/>
                </a:lnTo>
                <a:lnTo>
                  <a:pt x="3040" y="0"/>
                </a:lnTo>
                <a:cubicBezTo>
                  <a:pt x="3197" y="0"/>
                  <a:pt x="3324" y="127"/>
                  <a:pt x="3324" y="284"/>
                </a:cubicBezTo>
                <a:cubicBezTo>
                  <a:pt x="3324" y="355"/>
                  <a:pt x="3299" y="420"/>
                  <a:pt x="3256" y="470"/>
                </a:cubicBezTo>
                <a:close/>
              </a:path>
            </a:pathLst>
          </a:custGeom>
          <a:solidFill>
            <a:srgbClr val="98499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PA_任意多边形 65"/>
          <p:cNvSpPr/>
          <p:nvPr>
            <p:custDataLst>
              <p:tags r:id="rId24"/>
            </p:custDataLst>
          </p:nvPr>
        </p:nvSpPr>
        <p:spPr bwMode="auto">
          <a:xfrm>
            <a:off x="8711406" y="3386431"/>
            <a:ext cx="821094" cy="615184"/>
          </a:xfrm>
          <a:custGeom>
            <a:avLst/>
            <a:gdLst>
              <a:gd name="connsiteX0" fmla="*/ 662169 w 1067906"/>
              <a:gd name="connsiteY0" fmla="*/ 549275 h 800100"/>
              <a:gd name="connsiteX1" fmla="*/ 979485 w 1067906"/>
              <a:gd name="connsiteY1" fmla="*/ 549275 h 800100"/>
              <a:gd name="connsiteX2" fmla="*/ 1014373 w 1067906"/>
              <a:gd name="connsiteY2" fmla="*/ 569208 h 800100"/>
              <a:gd name="connsiteX3" fmla="*/ 1067536 w 1067906"/>
              <a:gd name="connsiteY3" fmla="*/ 773523 h 800100"/>
              <a:gd name="connsiteX4" fmla="*/ 1045939 w 1067906"/>
              <a:gd name="connsiteY4" fmla="*/ 800100 h 800100"/>
              <a:gd name="connsiteX5" fmla="*/ 597377 w 1067906"/>
              <a:gd name="connsiteY5" fmla="*/ 800100 h 800100"/>
              <a:gd name="connsiteX6" fmla="*/ 577441 w 1067906"/>
              <a:gd name="connsiteY6" fmla="*/ 771862 h 800100"/>
              <a:gd name="connsiteX7" fmla="*/ 628943 w 1067906"/>
              <a:gd name="connsiteY7" fmla="*/ 572530 h 800100"/>
              <a:gd name="connsiteX8" fmla="*/ 662169 w 1067906"/>
              <a:gd name="connsiteY8" fmla="*/ 549275 h 800100"/>
              <a:gd name="connsiteX9" fmla="*/ 85906 w 1067906"/>
              <a:gd name="connsiteY9" fmla="*/ 549275 h 800100"/>
              <a:gd name="connsiteX10" fmla="*/ 403222 w 1067906"/>
              <a:gd name="connsiteY10" fmla="*/ 549275 h 800100"/>
              <a:gd name="connsiteX11" fmla="*/ 438110 w 1067906"/>
              <a:gd name="connsiteY11" fmla="*/ 569208 h 800100"/>
              <a:gd name="connsiteX12" fmla="*/ 491273 w 1067906"/>
              <a:gd name="connsiteY12" fmla="*/ 773523 h 800100"/>
              <a:gd name="connsiteX13" fmla="*/ 469676 w 1067906"/>
              <a:gd name="connsiteY13" fmla="*/ 800100 h 800100"/>
              <a:gd name="connsiteX14" fmla="*/ 21114 w 1067906"/>
              <a:gd name="connsiteY14" fmla="*/ 800100 h 800100"/>
              <a:gd name="connsiteX15" fmla="*/ 1178 w 1067906"/>
              <a:gd name="connsiteY15" fmla="*/ 771862 h 800100"/>
              <a:gd name="connsiteX16" fmla="*/ 52680 w 1067906"/>
              <a:gd name="connsiteY16" fmla="*/ 572530 h 800100"/>
              <a:gd name="connsiteX17" fmla="*/ 85906 w 1067906"/>
              <a:gd name="connsiteY17" fmla="*/ 549275 h 800100"/>
              <a:gd name="connsiteX18" fmla="*/ 891545 w 1067906"/>
              <a:gd name="connsiteY18" fmla="*/ 334962 h 800100"/>
              <a:gd name="connsiteX19" fmla="*/ 905833 w 1067906"/>
              <a:gd name="connsiteY19" fmla="*/ 422275 h 800100"/>
              <a:gd name="connsiteX20" fmla="*/ 994733 w 1067906"/>
              <a:gd name="connsiteY20" fmla="*/ 438150 h 800100"/>
              <a:gd name="connsiteX21" fmla="*/ 905833 w 1067906"/>
              <a:gd name="connsiteY21" fmla="*/ 454025 h 800100"/>
              <a:gd name="connsiteX22" fmla="*/ 891545 w 1067906"/>
              <a:gd name="connsiteY22" fmla="*/ 542925 h 800100"/>
              <a:gd name="connsiteX23" fmla="*/ 877258 w 1067906"/>
              <a:gd name="connsiteY23" fmla="*/ 454025 h 800100"/>
              <a:gd name="connsiteX24" fmla="*/ 786770 w 1067906"/>
              <a:gd name="connsiteY24" fmla="*/ 438150 h 800100"/>
              <a:gd name="connsiteX25" fmla="*/ 875670 w 1067906"/>
              <a:gd name="connsiteY25" fmla="*/ 422275 h 800100"/>
              <a:gd name="connsiteX26" fmla="*/ 346257 w 1067906"/>
              <a:gd name="connsiteY26" fmla="*/ 247650 h 800100"/>
              <a:gd name="connsiteX27" fmla="*/ 663573 w 1067906"/>
              <a:gd name="connsiteY27" fmla="*/ 247650 h 800100"/>
              <a:gd name="connsiteX28" fmla="*/ 698461 w 1067906"/>
              <a:gd name="connsiteY28" fmla="*/ 267583 h 800100"/>
              <a:gd name="connsiteX29" fmla="*/ 751624 w 1067906"/>
              <a:gd name="connsiteY29" fmla="*/ 471897 h 800100"/>
              <a:gd name="connsiteX30" fmla="*/ 730027 w 1067906"/>
              <a:gd name="connsiteY30" fmla="*/ 498475 h 800100"/>
              <a:gd name="connsiteX31" fmla="*/ 281465 w 1067906"/>
              <a:gd name="connsiteY31" fmla="*/ 498475 h 800100"/>
              <a:gd name="connsiteX32" fmla="*/ 261529 w 1067906"/>
              <a:gd name="connsiteY32" fmla="*/ 470236 h 800100"/>
              <a:gd name="connsiteX33" fmla="*/ 313031 w 1067906"/>
              <a:gd name="connsiteY33" fmla="*/ 270905 h 800100"/>
              <a:gd name="connsiteX34" fmla="*/ 346257 w 1067906"/>
              <a:gd name="connsiteY34" fmla="*/ 247650 h 800100"/>
              <a:gd name="connsiteX35" fmla="*/ 283533 w 1067906"/>
              <a:gd name="connsiteY35" fmla="*/ 76200 h 800100"/>
              <a:gd name="connsiteX36" fmla="*/ 299408 w 1067906"/>
              <a:gd name="connsiteY36" fmla="*/ 165100 h 800100"/>
              <a:gd name="connsiteX37" fmla="*/ 388308 w 1067906"/>
              <a:gd name="connsiteY37" fmla="*/ 179388 h 800100"/>
              <a:gd name="connsiteX38" fmla="*/ 299408 w 1067906"/>
              <a:gd name="connsiteY38" fmla="*/ 195263 h 800100"/>
              <a:gd name="connsiteX39" fmla="*/ 283533 w 1067906"/>
              <a:gd name="connsiteY39" fmla="*/ 284163 h 800100"/>
              <a:gd name="connsiteX40" fmla="*/ 269245 w 1067906"/>
              <a:gd name="connsiteY40" fmla="*/ 196850 h 800100"/>
              <a:gd name="connsiteX41" fmla="*/ 180345 w 1067906"/>
              <a:gd name="connsiteY41" fmla="*/ 179388 h 800100"/>
              <a:gd name="connsiteX42" fmla="*/ 269245 w 1067906"/>
              <a:gd name="connsiteY42" fmla="*/ 165100 h 800100"/>
              <a:gd name="connsiteX43" fmla="*/ 769307 w 1067906"/>
              <a:gd name="connsiteY43" fmla="*/ 0 h 800100"/>
              <a:gd name="connsiteX44" fmla="*/ 783594 w 1067906"/>
              <a:gd name="connsiteY44" fmla="*/ 88900 h 800100"/>
              <a:gd name="connsiteX45" fmla="*/ 870907 w 1067906"/>
              <a:gd name="connsiteY45" fmla="*/ 103188 h 800100"/>
              <a:gd name="connsiteX46" fmla="*/ 783594 w 1067906"/>
              <a:gd name="connsiteY46" fmla="*/ 120650 h 800100"/>
              <a:gd name="connsiteX47" fmla="*/ 769307 w 1067906"/>
              <a:gd name="connsiteY47" fmla="*/ 207963 h 800100"/>
              <a:gd name="connsiteX48" fmla="*/ 751844 w 1067906"/>
              <a:gd name="connsiteY48" fmla="*/ 120650 h 800100"/>
              <a:gd name="connsiteX49" fmla="*/ 664532 w 1067906"/>
              <a:gd name="connsiteY49" fmla="*/ 103188 h 800100"/>
              <a:gd name="connsiteX50" fmla="*/ 751844 w 1067906"/>
              <a:gd name="connsiteY50" fmla="*/ 889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67906" h="800100">
                <a:moveTo>
                  <a:pt x="662169" y="549275"/>
                </a:moveTo>
                <a:cubicBezTo>
                  <a:pt x="705364" y="549275"/>
                  <a:pt x="904725" y="549275"/>
                  <a:pt x="979485" y="549275"/>
                </a:cubicBezTo>
                <a:cubicBezTo>
                  <a:pt x="1007728" y="549275"/>
                  <a:pt x="1014373" y="569208"/>
                  <a:pt x="1014373" y="569208"/>
                </a:cubicBezTo>
                <a:cubicBezTo>
                  <a:pt x="1014373" y="569208"/>
                  <a:pt x="1014373" y="569208"/>
                  <a:pt x="1067536" y="773523"/>
                </a:cubicBezTo>
                <a:cubicBezTo>
                  <a:pt x="1067536" y="773523"/>
                  <a:pt x="1072520" y="800100"/>
                  <a:pt x="1045939" y="800100"/>
                </a:cubicBezTo>
                <a:cubicBezTo>
                  <a:pt x="944597" y="800100"/>
                  <a:pt x="612329" y="800100"/>
                  <a:pt x="597377" y="800100"/>
                </a:cubicBezTo>
                <a:cubicBezTo>
                  <a:pt x="584086" y="800100"/>
                  <a:pt x="572457" y="788472"/>
                  <a:pt x="577441" y="771862"/>
                </a:cubicBezTo>
                <a:cubicBezTo>
                  <a:pt x="580764" y="755251"/>
                  <a:pt x="628943" y="572530"/>
                  <a:pt x="628943" y="572530"/>
                </a:cubicBezTo>
                <a:cubicBezTo>
                  <a:pt x="628943" y="572530"/>
                  <a:pt x="633927" y="549275"/>
                  <a:pt x="662169" y="549275"/>
                </a:cubicBezTo>
                <a:close/>
                <a:moveTo>
                  <a:pt x="85906" y="549275"/>
                </a:moveTo>
                <a:cubicBezTo>
                  <a:pt x="129101" y="549275"/>
                  <a:pt x="328462" y="549275"/>
                  <a:pt x="403222" y="549275"/>
                </a:cubicBezTo>
                <a:cubicBezTo>
                  <a:pt x="431465" y="549275"/>
                  <a:pt x="438110" y="569208"/>
                  <a:pt x="438110" y="569208"/>
                </a:cubicBezTo>
                <a:lnTo>
                  <a:pt x="491273" y="773523"/>
                </a:lnTo>
                <a:cubicBezTo>
                  <a:pt x="491273" y="773523"/>
                  <a:pt x="496257" y="800100"/>
                  <a:pt x="469676" y="800100"/>
                </a:cubicBezTo>
                <a:cubicBezTo>
                  <a:pt x="368334" y="800100"/>
                  <a:pt x="36066" y="800100"/>
                  <a:pt x="21114" y="800100"/>
                </a:cubicBezTo>
                <a:cubicBezTo>
                  <a:pt x="7823" y="800100"/>
                  <a:pt x="-3806" y="788472"/>
                  <a:pt x="1178" y="771862"/>
                </a:cubicBezTo>
                <a:cubicBezTo>
                  <a:pt x="4501" y="755251"/>
                  <a:pt x="52680" y="572530"/>
                  <a:pt x="52680" y="572530"/>
                </a:cubicBezTo>
                <a:cubicBezTo>
                  <a:pt x="52680" y="572530"/>
                  <a:pt x="57664" y="549275"/>
                  <a:pt x="85906" y="549275"/>
                </a:cubicBezTo>
                <a:close/>
                <a:moveTo>
                  <a:pt x="891545" y="334962"/>
                </a:moveTo>
                <a:lnTo>
                  <a:pt x="905833" y="422275"/>
                </a:lnTo>
                <a:lnTo>
                  <a:pt x="994733" y="438150"/>
                </a:lnTo>
                <a:lnTo>
                  <a:pt x="905833" y="454025"/>
                </a:lnTo>
                <a:lnTo>
                  <a:pt x="891545" y="542925"/>
                </a:lnTo>
                <a:lnTo>
                  <a:pt x="877258" y="454025"/>
                </a:lnTo>
                <a:lnTo>
                  <a:pt x="786770" y="438150"/>
                </a:lnTo>
                <a:lnTo>
                  <a:pt x="875670" y="422275"/>
                </a:lnTo>
                <a:close/>
                <a:moveTo>
                  <a:pt x="346257" y="247650"/>
                </a:moveTo>
                <a:cubicBezTo>
                  <a:pt x="389452" y="247650"/>
                  <a:pt x="588813" y="247650"/>
                  <a:pt x="663573" y="247650"/>
                </a:cubicBezTo>
                <a:cubicBezTo>
                  <a:pt x="691816" y="247650"/>
                  <a:pt x="698461" y="267583"/>
                  <a:pt x="698461" y="267583"/>
                </a:cubicBezTo>
                <a:cubicBezTo>
                  <a:pt x="698461" y="267583"/>
                  <a:pt x="698461" y="267583"/>
                  <a:pt x="751624" y="471897"/>
                </a:cubicBezTo>
                <a:cubicBezTo>
                  <a:pt x="751624" y="471897"/>
                  <a:pt x="756608" y="498475"/>
                  <a:pt x="730027" y="498475"/>
                </a:cubicBezTo>
                <a:cubicBezTo>
                  <a:pt x="628685" y="498475"/>
                  <a:pt x="296417" y="498475"/>
                  <a:pt x="281465" y="498475"/>
                </a:cubicBezTo>
                <a:cubicBezTo>
                  <a:pt x="268174" y="498475"/>
                  <a:pt x="256545" y="486847"/>
                  <a:pt x="261529" y="470236"/>
                </a:cubicBezTo>
                <a:cubicBezTo>
                  <a:pt x="264852" y="453625"/>
                  <a:pt x="313031" y="270905"/>
                  <a:pt x="313031" y="270905"/>
                </a:cubicBezTo>
                <a:cubicBezTo>
                  <a:pt x="313031" y="270905"/>
                  <a:pt x="318015" y="247650"/>
                  <a:pt x="346257" y="247650"/>
                </a:cubicBezTo>
                <a:close/>
                <a:moveTo>
                  <a:pt x="283533" y="76200"/>
                </a:moveTo>
                <a:lnTo>
                  <a:pt x="299408" y="165100"/>
                </a:lnTo>
                <a:lnTo>
                  <a:pt x="388308" y="179388"/>
                </a:lnTo>
                <a:lnTo>
                  <a:pt x="299408" y="195263"/>
                </a:lnTo>
                <a:lnTo>
                  <a:pt x="283533" y="284163"/>
                </a:lnTo>
                <a:lnTo>
                  <a:pt x="269245" y="196850"/>
                </a:lnTo>
                <a:lnTo>
                  <a:pt x="180345" y="179388"/>
                </a:lnTo>
                <a:lnTo>
                  <a:pt x="269245" y="165100"/>
                </a:lnTo>
                <a:close/>
                <a:moveTo>
                  <a:pt x="769307" y="0"/>
                </a:moveTo>
                <a:lnTo>
                  <a:pt x="783594" y="88900"/>
                </a:lnTo>
                <a:lnTo>
                  <a:pt x="870907" y="103188"/>
                </a:lnTo>
                <a:lnTo>
                  <a:pt x="783594" y="120650"/>
                </a:lnTo>
                <a:lnTo>
                  <a:pt x="769307" y="207963"/>
                </a:lnTo>
                <a:lnTo>
                  <a:pt x="751844" y="120650"/>
                </a:lnTo>
                <a:lnTo>
                  <a:pt x="664532" y="103188"/>
                </a:lnTo>
                <a:lnTo>
                  <a:pt x="751844" y="889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1562788" y="2090046"/>
            <a:ext cx="2801722" cy="1135358"/>
            <a:chOff x="1626835" y="2349127"/>
            <a:chExt cx="2492110" cy="1009892"/>
          </a:xfrm>
        </p:grpSpPr>
        <p:sp>
          <p:nvSpPr>
            <p:cNvPr id="45" name="文本框 44"/>
            <p:cNvSpPr txBox="1"/>
            <p:nvPr/>
          </p:nvSpPr>
          <p:spPr>
            <a:xfrm>
              <a:off x="1806000" y="2349127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626835" y="2687681"/>
              <a:ext cx="2492110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117307" y="5125857"/>
            <a:ext cx="2801722" cy="1135358"/>
            <a:chOff x="1626835" y="2349127"/>
            <a:chExt cx="2492110" cy="1009892"/>
          </a:xfrm>
        </p:grpSpPr>
        <p:sp>
          <p:nvSpPr>
            <p:cNvPr id="48" name="文本框 47"/>
            <p:cNvSpPr txBox="1"/>
            <p:nvPr/>
          </p:nvSpPr>
          <p:spPr>
            <a:xfrm>
              <a:off x="1806000" y="2349127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626835" y="2687681"/>
              <a:ext cx="2492110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273164" y="5125857"/>
            <a:ext cx="2801722" cy="1135358"/>
            <a:chOff x="1626835" y="2349127"/>
            <a:chExt cx="2492110" cy="1009892"/>
          </a:xfrm>
        </p:grpSpPr>
        <p:sp>
          <p:nvSpPr>
            <p:cNvPr id="51" name="文本框 50"/>
            <p:cNvSpPr txBox="1"/>
            <p:nvPr/>
          </p:nvSpPr>
          <p:spPr>
            <a:xfrm>
              <a:off x="1806000" y="2349127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626835" y="2687681"/>
              <a:ext cx="2492110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7777644" y="2121570"/>
            <a:ext cx="2801722" cy="1135358"/>
            <a:chOff x="1626835" y="2349127"/>
            <a:chExt cx="2492110" cy="1009892"/>
          </a:xfrm>
        </p:grpSpPr>
        <p:sp>
          <p:nvSpPr>
            <p:cNvPr id="54" name="文本框 53"/>
            <p:cNvSpPr txBox="1"/>
            <p:nvPr/>
          </p:nvSpPr>
          <p:spPr>
            <a:xfrm>
              <a:off x="1806000" y="2349127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1626835" y="2687681"/>
              <a:ext cx="2492110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4821818" y="2069047"/>
            <a:ext cx="2801722" cy="1135358"/>
            <a:chOff x="1626835" y="2349127"/>
            <a:chExt cx="2492110" cy="1009892"/>
          </a:xfrm>
        </p:grpSpPr>
        <p:sp>
          <p:nvSpPr>
            <p:cNvPr id="57" name="文本框 56"/>
            <p:cNvSpPr txBox="1"/>
            <p:nvPr/>
          </p:nvSpPr>
          <p:spPr>
            <a:xfrm>
              <a:off x="1806000" y="2349127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626835" y="2687681"/>
              <a:ext cx="2492110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3508509" y="292678"/>
            <a:ext cx="5238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984999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Please enter title content</a:t>
            </a:r>
            <a:endParaRPr lang="zh-CN" altLang="en-US" sz="3600" b="1" dirty="0">
              <a:solidFill>
                <a:srgbClr val="984999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030"/>
          <a:stretch>
            <a:fillRect/>
          </a:stretch>
        </p:blipFill>
        <p:spPr>
          <a:xfrm rot="5400000">
            <a:off x="4561609" y="-4561609"/>
            <a:ext cx="1163782" cy="10287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6" r="82828" b="78393"/>
          <a:stretch>
            <a:fillRect/>
          </a:stretch>
        </p:blipFill>
        <p:spPr>
          <a:xfrm rot="5400000">
            <a:off x="10652230" y="-340668"/>
            <a:ext cx="1177635" cy="1858974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1143969" y="272334"/>
            <a:ext cx="704111" cy="690148"/>
            <a:chOff x="0" y="0"/>
            <a:chExt cx="1405834" cy="137795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2" t="85607" r="79965" b="662"/>
            <a:stretch>
              <a:fillRect/>
            </a:stretch>
          </p:blipFill>
          <p:spPr>
            <a:xfrm rot="5400000">
              <a:off x="71745" y="-53684"/>
              <a:ext cx="1280405" cy="1387773"/>
            </a:xfrm>
            <a:custGeom>
              <a:avLst/>
              <a:gdLst>
                <a:gd name="connsiteX0" fmla="*/ 0 w 1280405"/>
                <a:gd name="connsiteY0" fmla="*/ 1387773 h 1387773"/>
                <a:gd name="connsiteX1" fmla="*/ 0 w 1280405"/>
                <a:gd name="connsiteY1" fmla="*/ 200696 h 1387773"/>
                <a:gd name="connsiteX2" fmla="*/ 622205 w 1280405"/>
                <a:gd name="connsiteY2" fmla="*/ 200696 h 1387773"/>
                <a:gd name="connsiteX3" fmla="*/ 622205 w 1280405"/>
                <a:gd name="connsiteY3" fmla="*/ 0 h 1387773"/>
                <a:gd name="connsiteX4" fmla="*/ 1280405 w 1280405"/>
                <a:gd name="connsiteY4" fmla="*/ 0 h 1387773"/>
                <a:gd name="connsiteX5" fmla="*/ 1280405 w 1280405"/>
                <a:gd name="connsiteY5" fmla="*/ 718569 h 1387773"/>
                <a:gd name="connsiteX6" fmla="*/ 1036586 w 1280405"/>
                <a:gd name="connsiteY6" fmla="*/ 718569 h 1387773"/>
                <a:gd name="connsiteX7" fmla="*/ 1036586 w 1280405"/>
                <a:gd name="connsiteY7" fmla="*/ 1209924 h 1387773"/>
                <a:gd name="connsiteX8" fmla="*/ 1280405 w 1280405"/>
                <a:gd name="connsiteY8" fmla="*/ 1209924 h 1387773"/>
                <a:gd name="connsiteX9" fmla="*/ 1280405 w 1280405"/>
                <a:gd name="connsiteY9" fmla="*/ 1387773 h 1387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0405" h="1387773">
                  <a:moveTo>
                    <a:pt x="0" y="1387773"/>
                  </a:moveTo>
                  <a:lnTo>
                    <a:pt x="0" y="200696"/>
                  </a:lnTo>
                  <a:lnTo>
                    <a:pt x="622205" y="200696"/>
                  </a:lnTo>
                  <a:lnTo>
                    <a:pt x="622205" y="0"/>
                  </a:lnTo>
                  <a:lnTo>
                    <a:pt x="1280405" y="0"/>
                  </a:lnTo>
                  <a:lnTo>
                    <a:pt x="1280405" y="718569"/>
                  </a:lnTo>
                  <a:lnTo>
                    <a:pt x="1036586" y="718569"/>
                  </a:lnTo>
                  <a:lnTo>
                    <a:pt x="1036586" y="1209924"/>
                  </a:lnTo>
                  <a:lnTo>
                    <a:pt x="1280405" y="1209924"/>
                  </a:lnTo>
                  <a:lnTo>
                    <a:pt x="1280405" y="1387773"/>
                  </a:lnTo>
                  <a:close/>
                </a:path>
              </a:pathLst>
            </a:cu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7096" r="81334"/>
            <a:stretch>
              <a:fillRect/>
            </a:stretch>
          </p:blipFill>
          <p:spPr>
            <a:xfrm rot="5400000">
              <a:off x="23255" y="97005"/>
              <a:ext cx="1257696" cy="1304206"/>
            </a:xfrm>
            <a:custGeom>
              <a:avLst/>
              <a:gdLst>
                <a:gd name="connsiteX0" fmla="*/ 0 w 853430"/>
                <a:gd name="connsiteY0" fmla="*/ 0 h 884990"/>
                <a:gd name="connsiteX1" fmla="*/ 853430 w 853430"/>
                <a:gd name="connsiteY1" fmla="*/ 0 h 884990"/>
                <a:gd name="connsiteX2" fmla="*/ 853430 w 853430"/>
                <a:gd name="connsiteY2" fmla="*/ 884990 h 884990"/>
                <a:gd name="connsiteX3" fmla="*/ 0 w 853430"/>
                <a:gd name="connsiteY3" fmla="*/ 884990 h 884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3430" h="884990">
                  <a:moveTo>
                    <a:pt x="0" y="0"/>
                  </a:moveTo>
                  <a:lnTo>
                    <a:pt x="853430" y="0"/>
                  </a:lnTo>
                  <a:lnTo>
                    <a:pt x="853430" y="884990"/>
                  </a:lnTo>
                  <a:lnTo>
                    <a:pt x="0" y="884990"/>
                  </a:lnTo>
                  <a:close/>
                </a:path>
              </a:pathLst>
            </a:custGeom>
          </p:spPr>
        </p:pic>
      </p:grpSp>
      <p:grpSp>
        <p:nvGrpSpPr>
          <p:cNvPr id="8" name="组合 7"/>
          <p:cNvGrpSpPr/>
          <p:nvPr/>
        </p:nvGrpSpPr>
        <p:grpSpPr>
          <a:xfrm>
            <a:off x="872133" y="22957"/>
            <a:ext cx="1176265" cy="1153142"/>
            <a:chOff x="8076289" y="4451560"/>
            <a:chExt cx="1080620" cy="1059378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631" t="3192" r="8799" b="82256"/>
            <a:stretch>
              <a:fillRect/>
            </a:stretch>
          </p:blipFill>
          <p:spPr>
            <a:xfrm rot="5400000">
              <a:off x="8127909" y="4399940"/>
              <a:ext cx="894735" cy="997976"/>
            </a:xfrm>
            <a:custGeom>
              <a:avLst/>
              <a:gdLst>
                <a:gd name="connsiteX0" fmla="*/ 678909 w 894735"/>
                <a:gd name="connsiteY0" fmla="*/ 0 h 997976"/>
                <a:gd name="connsiteX1" fmla="*/ 894735 w 894735"/>
                <a:gd name="connsiteY1" fmla="*/ 0 h 997976"/>
                <a:gd name="connsiteX2" fmla="*/ 894735 w 894735"/>
                <a:gd name="connsiteY2" fmla="*/ 776548 h 997976"/>
                <a:gd name="connsiteX3" fmla="*/ 449737 w 894735"/>
                <a:gd name="connsiteY3" fmla="*/ 776548 h 997976"/>
                <a:gd name="connsiteX4" fmla="*/ 449737 w 894735"/>
                <a:gd name="connsiteY4" fmla="*/ 997976 h 997976"/>
                <a:gd name="connsiteX5" fmla="*/ 0 w 894735"/>
                <a:gd name="connsiteY5" fmla="*/ 997976 h 997976"/>
                <a:gd name="connsiteX6" fmla="*/ 0 w 894735"/>
                <a:gd name="connsiteY6" fmla="*/ 130421 h 997976"/>
                <a:gd name="connsiteX7" fmla="*/ 678909 w 894735"/>
                <a:gd name="connsiteY7" fmla="*/ 130421 h 997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4735" h="997976">
                  <a:moveTo>
                    <a:pt x="678909" y="0"/>
                  </a:moveTo>
                  <a:lnTo>
                    <a:pt x="894735" y="0"/>
                  </a:lnTo>
                  <a:lnTo>
                    <a:pt x="894735" y="776548"/>
                  </a:lnTo>
                  <a:lnTo>
                    <a:pt x="449737" y="776548"/>
                  </a:lnTo>
                  <a:lnTo>
                    <a:pt x="449737" y="997976"/>
                  </a:lnTo>
                  <a:lnTo>
                    <a:pt x="0" y="997976"/>
                  </a:lnTo>
                  <a:lnTo>
                    <a:pt x="0" y="130421"/>
                  </a:lnTo>
                  <a:lnTo>
                    <a:pt x="678909" y="130421"/>
                  </a:lnTo>
                  <a:close/>
                </a:path>
              </a:pathLst>
            </a:cu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899" t="1610" r="2531" b="83838"/>
            <a:stretch>
              <a:fillRect/>
            </a:stretch>
          </p:blipFill>
          <p:spPr>
            <a:xfrm rot="5400000">
              <a:off x="8210553" y="4564582"/>
              <a:ext cx="894735" cy="997977"/>
            </a:xfrm>
            <a:custGeom>
              <a:avLst/>
              <a:gdLst>
                <a:gd name="connsiteX0" fmla="*/ 0 w 894735"/>
                <a:gd name="connsiteY0" fmla="*/ 997977 h 997977"/>
                <a:gd name="connsiteX1" fmla="*/ 0 w 894735"/>
                <a:gd name="connsiteY1" fmla="*/ 3 h 997977"/>
                <a:gd name="connsiteX2" fmla="*/ 474581 w 894735"/>
                <a:gd name="connsiteY2" fmla="*/ 3 h 997977"/>
                <a:gd name="connsiteX3" fmla="*/ 474581 w 894735"/>
                <a:gd name="connsiteY3" fmla="*/ 0 h 997977"/>
                <a:gd name="connsiteX4" fmla="*/ 894735 w 894735"/>
                <a:gd name="connsiteY4" fmla="*/ 0 h 997977"/>
                <a:gd name="connsiteX5" fmla="*/ 894735 w 894735"/>
                <a:gd name="connsiteY5" fmla="*/ 514285 h 997977"/>
                <a:gd name="connsiteX6" fmla="*/ 700664 w 894735"/>
                <a:gd name="connsiteY6" fmla="*/ 348264 h 997977"/>
                <a:gd name="connsiteX7" fmla="*/ 144856 w 894735"/>
                <a:gd name="connsiteY7" fmla="*/ 997977 h 997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4735" h="997977">
                  <a:moveTo>
                    <a:pt x="0" y="997977"/>
                  </a:moveTo>
                  <a:lnTo>
                    <a:pt x="0" y="3"/>
                  </a:lnTo>
                  <a:lnTo>
                    <a:pt x="474581" y="3"/>
                  </a:lnTo>
                  <a:lnTo>
                    <a:pt x="474581" y="0"/>
                  </a:lnTo>
                  <a:lnTo>
                    <a:pt x="894735" y="0"/>
                  </a:lnTo>
                  <a:lnTo>
                    <a:pt x="894735" y="514285"/>
                  </a:lnTo>
                  <a:lnTo>
                    <a:pt x="700664" y="348264"/>
                  </a:lnTo>
                  <a:lnTo>
                    <a:pt x="144856" y="997977"/>
                  </a:lnTo>
                  <a:close/>
                </a:path>
              </a:pathLst>
            </a:custGeom>
          </p:spPr>
        </p:pic>
      </p:grpSp>
      <p:grpSp>
        <p:nvGrpSpPr>
          <p:cNvPr id="11" name="组合 10"/>
          <p:cNvGrpSpPr/>
          <p:nvPr/>
        </p:nvGrpSpPr>
        <p:grpSpPr>
          <a:xfrm>
            <a:off x="9694780" y="69075"/>
            <a:ext cx="1223379" cy="1129981"/>
            <a:chOff x="3246495" y="2116807"/>
            <a:chExt cx="623026" cy="575462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65" t="79568" r="69113" b="11830"/>
            <a:stretch>
              <a:fillRect/>
            </a:stretch>
          </p:blipFill>
          <p:spPr>
            <a:xfrm rot="5400000">
              <a:off x="3305488" y="2057814"/>
              <a:ext cx="471949" cy="589936"/>
            </a:xfrm>
            <a:custGeom>
              <a:avLst/>
              <a:gdLst>
                <a:gd name="connsiteX0" fmla="*/ 0 w 471949"/>
                <a:gd name="connsiteY0" fmla="*/ 0 h 589936"/>
                <a:gd name="connsiteX1" fmla="*/ 471949 w 471949"/>
                <a:gd name="connsiteY1" fmla="*/ 0 h 589936"/>
                <a:gd name="connsiteX2" fmla="*/ 471949 w 471949"/>
                <a:gd name="connsiteY2" fmla="*/ 589936 h 589936"/>
                <a:gd name="connsiteX3" fmla="*/ 0 w 471949"/>
                <a:gd name="connsiteY3" fmla="*/ 589936 h 58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1949" h="589936">
                  <a:moveTo>
                    <a:pt x="0" y="0"/>
                  </a:moveTo>
                  <a:lnTo>
                    <a:pt x="471949" y="0"/>
                  </a:lnTo>
                  <a:lnTo>
                    <a:pt x="471949" y="589936"/>
                  </a:lnTo>
                  <a:lnTo>
                    <a:pt x="0" y="589936"/>
                  </a:lnTo>
                  <a:close/>
                </a:path>
              </a:pathLst>
            </a:cu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12" t="79569" r="69665" b="11829"/>
            <a:stretch>
              <a:fillRect/>
            </a:stretch>
          </p:blipFill>
          <p:spPr>
            <a:xfrm rot="5400000">
              <a:off x="3338578" y="2161327"/>
              <a:ext cx="471949" cy="589936"/>
            </a:xfrm>
            <a:custGeom>
              <a:avLst/>
              <a:gdLst>
                <a:gd name="connsiteX0" fmla="*/ 0 w 471949"/>
                <a:gd name="connsiteY0" fmla="*/ 0 h 589936"/>
                <a:gd name="connsiteX1" fmla="*/ 471949 w 471949"/>
                <a:gd name="connsiteY1" fmla="*/ 0 h 589936"/>
                <a:gd name="connsiteX2" fmla="*/ 471949 w 471949"/>
                <a:gd name="connsiteY2" fmla="*/ 589936 h 589936"/>
                <a:gd name="connsiteX3" fmla="*/ 0 w 471949"/>
                <a:gd name="connsiteY3" fmla="*/ 589936 h 58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1949" h="589936">
                  <a:moveTo>
                    <a:pt x="0" y="0"/>
                  </a:moveTo>
                  <a:lnTo>
                    <a:pt x="471949" y="0"/>
                  </a:lnTo>
                  <a:lnTo>
                    <a:pt x="471949" y="589936"/>
                  </a:lnTo>
                  <a:lnTo>
                    <a:pt x="0" y="589936"/>
                  </a:lnTo>
                  <a:close/>
                </a:path>
              </a:pathLst>
            </a:custGeom>
          </p:spPr>
        </p:pic>
      </p:grpSp>
      <p:grpSp>
        <p:nvGrpSpPr>
          <p:cNvPr id="14" name="组合 13"/>
          <p:cNvGrpSpPr/>
          <p:nvPr/>
        </p:nvGrpSpPr>
        <p:grpSpPr>
          <a:xfrm>
            <a:off x="151204" y="297362"/>
            <a:ext cx="790906" cy="866420"/>
            <a:chOff x="7117805" y="2260861"/>
            <a:chExt cx="1579129" cy="1729902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126" t="43786" r="1837" b="42955"/>
            <a:stretch>
              <a:fillRect/>
            </a:stretch>
          </p:blipFill>
          <p:spPr>
            <a:xfrm rot="5400000">
              <a:off x="7247526" y="2131140"/>
              <a:ext cx="1080550" cy="1339992"/>
            </a:xfrm>
            <a:custGeom>
              <a:avLst/>
              <a:gdLst>
                <a:gd name="connsiteX0" fmla="*/ 0 w 1080550"/>
                <a:gd name="connsiteY0" fmla="*/ 1339992 h 1339992"/>
                <a:gd name="connsiteX1" fmla="*/ 0 w 1080550"/>
                <a:gd name="connsiteY1" fmla="*/ 0 h 1339992"/>
                <a:gd name="connsiteX2" fmla="*/ 1080550 w 1080550"/>
                <a:gd name="connsiteY2" fmla="*/ 1004909 h 1339992"/>
                <a:gd name="connsiteX3" fmla="*/ 1080550 w 1080550"/>
                <a:gd name="connsiteY3" fmla="*/ 1339992 h 1339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0550" h="1339992">
                  <a:moveTo>
                    <a:pt x="0" y="1339992"/>
                  </a:moveTo>
                  <a:lnTo>
                    <a:pt x="0" y="0"/>
                  </a:lnTo>
                  <a:lnTo>
                    <a:pt x="1080550" y="1004909"/>
                  </a:lnTo>
                  <a:lnTo>
                    <a:pt x="1080550" y="1339992"/>
                  </a:lnTo>
                  <a:close/>
                </a:path>
              </a:pathLst>
            </a:cu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126" t="43786" r="1837" b="42955"/>
            <a:stretch>
              <a:fillRect/>
            </a:stretch>
          </p:blipFill>
          <p:spPr>
            <a:xfrm rot="21392873" flipH="1">
              <a:off x="7426093" y="2289321"/>
              <a:ext cx="1080550" cy="1339992"/>
            </a:xfrm>
            <a:custGeom>
              <a:avLst/>
              <a:gdLst>
                <a:gd name="connsiteX0" fmla="*/ 0 w 1080550"/>
                <a:gd name="connsiteY0" fmla="*/ 1339992 h 1339992"/>
                <a:gd name="connsiteX1" fmla="*/ 0 w 1080550"/>
                <a:gd name="connsiteY1" fmla="*/ 0 h 1339992"/>
                <a:gd name="connsiteX2" fmla="*/ 1080550 w 1080550"/>
                <a:gd name="connsiteY2" fmla="*/ 1004909 h 1339992"/>
                <a:gd name="connsiteX3" fmla="*/ 1080550 w 1080550"/>
                <a:gd name="connsiteY3" fmla="*/ 1339992 h 1339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0550" h="1339992">
                  <a:moveTo>
                    <a:pt x="0" y="1339992"/>
                  </a:moveTo>
                  <a:lnTo>
                    <a:pt x="0" y="0"/>
                  </a:lnTo>
                  <a:lnTo>
                    <a:pt x="1080550" y="1004909"/>
                  </a:lnTo>
                  <a:lnTo>
                    <a:pt x="1080550" y="1339992"/>
                  </a:lnTo>
                  <a:close/>
                </a:path>
              </a:pathLst>
            </a:custGeom>
          </p:spPr>
        </p:pic>
        <p:grpSp>
          <p:nvGrpSpPr>
            <p:cNvPr id="17" name="组合 16"/>
            <p:cNvGrpSpPr/>
            <p:nvPr/>
          </p:nvGrpSpPr>
          <p:grpSpPr>
            <a:xfrm>
              <a:off x="7117805" y="2411634"/>
              <a:ext cx="1579129" cy="1579129"/>
              <a:chOff x="5538677" y="3444460"/>
              <a:chExt cx="1579129" cy="1579129"/>
            </a:xfrm>
          </p:grpSpPr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491" t="42188" b="42188"/>
              <a:stretch>
                <a:fillRect/>
              </a:stretch>
            </p:blipFill>
            <p:spPr>
              <a:xfrm rot="5400000">
                <a:off x="5772070" y="3289626"/>
                <a:ext cx="1112343" cy="1579129"/>
              </a:xfrm>
              <a:custGeom>
                <a:avLst/>
                <a:gdLst>
                  <a:gd name="connsiteX0" fmla="*/ 0 w 1112343"/>
                  <a:gd name="connsiteY0" fmla="*/ 1579129 h 1579129"/>
                  <a:gd name="connsiteX1" fmla="*/ 0 w 1112343"/>
                  <a:gd name="connsiteY1" fmla="*/ 0 h 1579129"/>
                  <a:gd name="connsiteX2" fmla="*/ 562052 w 1112343"/>
                  <a:gd name="connsiteY2" fmla="*/ 0 h 1579129"/>
                  <a:gd name="connsiteX3" fmla="*/ 249899 w 1112343"/>
                  <a:gd name="connsiteY3" fmla="*/ 335649 h 1579129"/>
                  <a:gd name="connsiteX4" fmla="*/ 1112343 w 1112343"/>
                  <a:gd name="connsiteY4" fmla="*/ 1137720 h 1579129"/>
                  <a:gd name="connsiteX5" fmla="*/ 1112343 w 1112343"/>
                  <a:gd name="connsiteY5" fmla="*/ 1579129 h 1579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12343" h="1579129">
                    <a:moveTo>
                      <a:pt x="0" y="1579129"/>
                    </a:moveTo>
                    <a:lnTo>
                      <a:pt x="0" y="0"/>
                    </a:lnTo>
                    <a:lnTo>
                      <a:pt x="562052" y="0"/>
                    </a:lnTo>
                    <a:lnTo>
                      <a:pt x="249899" y="335649"/>
                    </a:lnTo>
                    <a:lnTo>
                      <a:pt x="1112343" y="1137720"/>
                    </a:lnTo>
                    <a:lnTo>
                      <a:pt x="1112343" y="1579129"/>
                    </a:lnTo>
                    <a:close/>
                  </a:path>
                </a:pathLst>
              </a:custGeom>
            </p:spPr>
          </p:pic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491" t="42188" b="42188"/>
              <a:stretch>
                <a:fillRect/>
              </a:stretch>
            </p:blipFill>
            <p:spPr>
              <a:xfrm rot="21442848" flipH="1">
                <a:off x="5928821" y="3444460"/>
                <a:ext cx="1112342" cy="1579129"/>
              </a:xfrm>
              <a:custGeom>
                <a:avLst/>
                <a:gdLst>
                  <a:gd name="connsiteX0" fmla="*/ 0 w 1112343"/>
                  <a:gd name="connsiteY0" fmla="*/ 1579129 h 1579129"/>
                  <a:gd name="connsiteX1" fmla="*/ 0 w 1112343"/>
                  <a:gd name="connsiteY1" fmla="*/ 0 h 1579129"/>
                  <a:gd name="connsiteX2" fmla="*/ 562052 w 1112343"/>
                  <a:gd name="connsiteY2" fmla="*/ 0 h 1579129"/>
                  <a:gd name="connsiteX3" fmla="*/ 249899 w 1112343"/>
                  <a:gd name="connsiteY3" fmla="*/ 335649 h 1579129"/>
                  <a:gd name="connsiteX4" fmla="*/ 1112343 w 1112343"/>
                  <a:gd name="connsiteY4" fmla="*/ 1137720 h 1579129"/>
                  <a:gd name="connsiteX5" fmla="*/ 1112343 w 1112343"/>
                  <a:gd name="connsiteY5" fmla="*/ 1579129 h 1579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12343" h="1579129">
                    <a:moveTo>
                      <a:pt x="0" y="1579129"/>
                    </a:moveTo>
                    <a:lnTo>
                      <a:pt x="0" y="0"/>
                    </a:lnTo>
                    <a:lnTo>
                      <a:pt x="562052" y="0"/>
                    </a:lnTo>
                    <a:lnTo>
                      <a:pt x="249899" y="335649"/>
                    </a:lnTo>
                    <a:lnTo>
                      <a:pt x="1112343" y="1137720"/>
                    </a:lnTo>
                    <a:lnTo>
                      <a:pt x="1112343" y="1579129"/>
                    </a:lnTo>
                    <a:close/>
                  </a:path>
                </a:pathLst>
              </a:custGeom>
            </p:spPr>
          </p:pic>
        </p:grpSp>
      </p:grp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20" b="69942"/>
          <a:stretch>
            <a:fillRect/>
          </a:stretch>
        </p:blipFill>
        <p:spPr>
          <a:xfrm rot="16200000">
            <a:off x="2211504" y="-31577"/>
            <a:ext cx="1071268" cy="1357519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19" r="64109" b="66261"/>
          <a:stretch>
            <a:fillRect/>
          </a:stretch>
        </p:blipFill>
        <p:spPr>
          <a:xfrm rot="16200000">
            <a:off x="8724608" y="29884"/>
            <a:ext cx="1080654" cy="1066800"/>
          </a:xfrm>
          <a:prstGeom prst="rect">
            <a:avLst/>
          </a:prstGeom>
        </p:spPr>
      </p:pic>
      <p:sp>
        <p:nvSpPr>
          <p:cNvPr id="22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3584018" y="-2133990"/>
            <a:ext cx="997131" cy="1599112"/>
          </a:xfrm>
          <a:prstGeom prst="rect">
            <a:avLst/>
          </a:prstGeom>
          <a:solidFill>
            <a:srgbClr val="3E62B5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23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4581149" y="-2133990"/>
            <a:ext cx="997131" cy="1599112"/>
          </a:xfrm>
          <a:prstGeom prst="rect">
            <a:avLst/>
          </a:prstGeom>
          <a:solidFill>
            <a:srgbClr val="984999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791360" y="2149501"/>
            <a:ext cx="2556910" cy="2291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 rot="10800000">
            <a:off x="1754880" y="3579420"/>
            <a:ext cx="2624323" cy="2387573"/>
            <a:chOff x="3486873" y="971550"/>
            <a:chExt cx="5191125" cy="4722811"/>
          </a:xfrm>
          <a:solidFill>
            <a:srgbClr val="3E62B5"/>
          </a:solidFill>
        </p:grpSpPr>
        <p:sp>
          <p:nvSpPr>
            <p:cNvPr id="27" name="Freeform 5"/>
            <p:cNvSpPr>
              <a:spLocks noEditPoints="1"/>
            </p:cNvSpPr>
            <p:nvPr/>
          </p:nvSpPr>
          <p:spPr bwMode="auto">
            <a:xfrm rot="170504">
              <a:off x="3486873" y="2285998"/>
              <a:ext cx="5191125" cy="3408363"/>
            </a:xfrm>
            <a:custGeom>
              <a:avLst/>
              <a:gdLst>
                <a:gd name="T0" fmla="*/ 465 w 554"/>
                <a:gd name="T1" fmla="*/ 446 h 482"/>
                <a:gd name="T2" fmla="*/ 260 w 554"/>
                <a:gd name="T3" fmla="*/ 431 h 482"/>
                <a:gd name="T4" fmla="*/ 423 w 554"/>
                <a:gd name="T5" fmla="*/ 429 h 482"/>
                <a:gd name="T6" fmla="*/ 411 w 554"/>
                <a:gd name="T7" fmla="*/ 423 h 482"/>
                <a:gd name="T8" fmla="*/ 326 w 554"/>
                <a:gd name="T9" fmla="*/ 425 h 482"/>
                <a:gd name="T10" fmla="*/ 145 w 554"/>
                <a:gd name="T11" fmla="*/ 424 h 482"/>
                <a:gd name="T12" fmla="*/ 209 w 554"/>
                <a:gd name="T13" fmla="*/ 413 h 482"/>
                <a:gd name="T14" fmla="*/ 109 w 554"/>
                <a:gd name="T15" fmla="*/ 410 h 482"/>
                <a:gd name="T16" fmla="*/ 474 w 554"/>
                <a:gd name="T17" fmla="*/ 390 h 482"/>
                <a:gd name="T18" fmla="*/ 89 w 554"/>
                <a:gd name="T19" fmla="*/ 409 h 482"/>
                <a:gd name="T20" fmla="*/ 303 w 554"/>
                <a:gd name="T21" fmla="*/ 367 h 482"/>
                <a:gd name="T22" fmla="*/ 34 w 554"/>
                <a:gd name="T23" fmla="*/ 390 h 482"/>
                <a:gd name="T24" fmla="*/ 76 w 554"/>
                <a:gd name="T25" fmla="*/ 379 h 482"/>
                <a:gd name="T26" fmla="*/ 47 w 554"/>
                <a:gd name="T27" fmla="*/ 357 h 482"/>
                <a:gd name="T28" fmla="*/ 511 w 554"/>
                <a:gd name="T29" fmla="*/ 11 h 482"/>
                <a:gd name="T30" fmla="*/ 44 w 554"/>
                <a:gd name="T31" fmla="*/ 1 h 482"/>
                <a:gd name="T32" fmla="*/ 439 w 554"/>
                <a:gd name="T33" fmla="*/ 475 h 482"/>
                <a:gd name="T34" fmla="*/ 473 w 554"/>
                <a:gd name="T35" fmla="*/ 463 h 482"/>
                <a:gd name="T36" fmla="*/ 472 w 554"/>
                <a:gd name="T37" fmla="*/ 444 h 482"/>
                <a:gd name="T38" fmla="*/ 50 w 554"/>
                <a:gd name="T39" fmla="*/ 455 h 482"/>
                <a:gd name="T40" fmla="*/ 429 w 554"/>
                <a:gd name="T41" fmla="*/ 427 h 482"/>
                <a:gd name="T42" fmla="*/ 279 w 554"/>
                <a:gd name="T43" fmla="*/ 431 h 482"/>
                <a:gd name="T44" fmla="*/ 364 w 554"/>
                <a:gd name="T45" fmla="*/ 413 h 482"/>
                <a:gd name="T46" fmla="*/ 38 w 554"/>
                <a:gd name="T47" fmla="*/ 311 h 482"/>
                <a:gd name="T48" fmla="*/ 95 w 554"/>
                <a:gd name="T49" fmla="*/ 348 h 482"/>
                <a:gd name="T50" fmla="*/ 133 w 554"/>
                <a:gd name="T51" fmla="*/ 377 h 482"/>
                <a:gd name="T52" fmla="*/ 166 w 554"/>
                <a:gd name="T53" fmla="*/ 353 h 482"/>
                <a:gd name="T54" fmla="*/ 203 w 554"/>
                <a:gd name="T55" fmla="*/ 363 h 482"/>
                <a:gd name="T56" fmla="*/ 253 w 554"/>
                <a:gd name="T57" fmla="*/ 393 h 482"/>
                <a:gd name="T58" fmla="*/ 294 w 554"/>
                <a:gd name="T59" fmla="*/ 395 h 482"/>
                <a:gd name="T60" fmla="*/ 326 w 554"/>
                <a:gd name="T61" fmla="*/ 406 h 482"/>
                <a:gd name="T62" fmla="*/ 369 w 554"/>
                <a:gd name="T63" fmla="*/ 350 h 482"/>
                <a:gd name="T64" fmla="*/ 405 w 554"/>
                <a:gd name="T65" fmla="*/ 366 h 482"/>
                <a:gd name="T66" fmla="*/ 435 w 554"/>
                <a:gd name="T67" fmla="*/ 407 h 482"/>
                <a:gd name="T68" fmla="*/ 468 w 554"/>
                <a:gd name="T69" fmla="*/ 359 h 482"/>
                <a:gd name="T70" fmla="*/ 526 w 554"/>
                <a:gd name="T71" fmla="*/ 370 h 482"/>
                <a:gd name="T72" fmla="*/ 547 w 554"/>
                <a:gd name="T73" fmla="*/ 306 h 482"/>
                <a:gd name="T74" fmla="*/ 519 w 554"/>
                <a:gd name="T75" fmla="*/ 35 h 482"/>
                <a:gd name="T76" fmla="*/ 466 w 554"/>
                <a:gd name="T77" fmla="*/ 9 h 482"/>
                <a:gd name="T78" fmla="*/ 273 w 554"/>
                <a:gd name="T79" fmla="*/ 12 h 482"/>
                <a:gd name="T80" fmla="*/ 160 w 554"/>
                <a:gd name="T81" fmla="*/ 54 h 482"/>
                <a:gd name="T82" fmla="*/ 117 w 554"/>
                <a:gd name="T83" fmla="*/ 27 h 482"/>
                <a:gd name="T84" fmla="*/ 29 w 554"/>
                <a:gd name="T85" fmla="*/ 3 h 482"/>
                <a:gd name="T86" fmla="*/ 505 w 554"/>
                <a:gd name="T87" fmla="*/ 47 h 482"/>
                <a:gd name="T88" fmla="*/ 412 w 554"/>
                <a:gd name="T89" fmla="*/ 368 h 482"/>
                <a:gd name="T90" fmla="*/ 279 w 554"/>
                <a:gd name="T91" fmla="*/ 41 h 482"/>
                <a:gd name="T92" fmla="*/ 258 w 554"/>
                <a:gd name="T93" fmla="*/ 39 h 482"/>
                <a:gd name="T94" fmla="*/ 211 w 554"/>
                <a:gd name="T95" fmla="*/ 40 h 482"/>
                <a:gd name="T96" fmla="*/ 149 w 554"/>
                <a:gd name="T97" fmla="*/ 362 h 482"/>
                <a:gd name="T98" fmla="*/ 45 w 554"/>
                <a:gd name="T99" fmla="*/ 26 h 482"/>
                <a:gd name="T100" fmla="*/ 309 w 554"/>
                <a:gd name="T101" fmla="*/ 338 h 482"/>
                <a:gd name="T102" fmla="*/ 92 w 554"/>
                <a:gd name="T103" fmla="*/ 424 h 482"/>
                <a:gd name="T104" fmla="*/ 230 w 554"/>
                <a:gd name="T105" fmla="*/ 411 h 482"/>
                <a:gd name="T106" fmla="*/ 128 w 554"/>
                <a:gd name="T107" fmla="*/ 426 h 482"/>
                <a:gd name="T108" fmla="*/ 109 w 554"/>
                <a:gd name="T109" fmla="*/ 406 h 482"/>
                <a:gd name="T110" fmla="*/ 27 w 554"/>
                <a:gd name="T111" fmla="*/ 386 h 482"/>
                <a:gd name="T112" fmla="*/ 47 w 554"/>
                <a:gd name="T113" fmla="*/ 395 h 482"/>
                <a:gd name="T114" fmla="*/ 194 w 554"/>
                <a:gd name="T115" fmla="*/ 388 h 482"/>
                <a:gd name="T116" fmla="*/ 186 w 554"/>
                <a:gd name="T117" fmla="*/ 386 h 482"/>
                <a:gd name="T118" fmla="*/ 371 w 554"/>
                <a:gd name="T119" fmla="*/ 368 h 482"/>
                <a:gd name="T120" fmla="*/ 40 w 554"/>
                <a:gd name="T121" fmla="*/ 293 h 482"/>
                <a:gd name="T122" fmla="*/ 327 w 554"/>
                <a:gd name="T123" fmla="*/ 435 h 482"/>
                <a:gd name="T124" fmla="*/ 372 w 554"/>
                <a:gd name="T125" fmla="*/ 390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54" h="482">
                  <a:moveTo>
                    <a:pt x="484" y="475"/>
                  </a:moveTo>
                  <a:cubicBezTo>
                    <a:pt x="485" y="476"/>
                    <a:pt x="483" y="479"/>
                    <a:pt x="485" y="480"/>
                  </a:cubicBezTo>
                  <a:cubicBezTo>
                    <a:pt x="485" y="479"/>
                    <a:pt x="486" y="474"/>
                    <a:pt x="484" y="475"/>
                  </a:cubicBezTo>
                  <a:close/>
                  <a:moveTo>
                    <a:pt x="476" y="469"/>
                  </a:moveTo>
                  <a:cubicBezTo>
                    <a:pt x="475" y="470"/>
                    <a:pt x="475" y="479"/>
                    <a:pt x="477" y="479"/>
                  </a:cubicBezTo>
                  <a:cubicBezTo>
                    <a:pt x="476" y="477"/>
                    <a:pt x="477" y="471"/>
                    <a:pt x="476" y="469"/>
                  </a:cubicBezTo>
                  <a:close/>
                  <a:moveTo>
                    <a:pt x="484" y="470"/>
                  </a:moveTo>
                  <a:cubicBezTo>
                    <a:pt x="483" y="462"/>
                    <a:pt x="484" y="472"/>
                    <a:pt x="485" y="474"/>
                  </a:cubicBezTo>
                  <a:cubicBezTo>
                    <a:pt x="485" y="471"/>
                    <a:pt x="485" y="471"/>
                    <a:pt x="484" y="470"/>
                  </a:cubicBezTo>
                  <a:close/>
                  <a:moveTo>
                    <a:pt x="468" y="468"/>
                  </a:moveTo>
                  <a:cubicBezTo>
                    <a:pt x="470" y="468"/>
                    <a:pt x="467" y="463"/>
                    <a:pt x="467" y="463"/>
                  </a:cubicBezTo>
                  <a:cubicBezTo>
                    <a:pt x="467" y="466"/>
                    <a:pt x="466" y="468"/>
                    <a:pt x="468" y="468"/>
                  </a:cubicBezTo>
                  <a:close/>
                  <a:moveTo>
                    <a:pt x="358" y="468"/>
                  </a:moveTo>
                  <a:cubicBezTo>
                    <a:pt x="358" y="470"/>
                    <a:pt x="358" y="470"/>
                    <a:pt x="358" y="470"/>
                  </a:cubicBezTo>
                  <a:cubicBezTo>
                    <a:pt x="359" y="470"/>
                    <a:pt x="360" y="470"/>
                    <a:pt x="360" y="469"/>
                  </a:cubicBezTo>
                  <a:cubicBezTo>
                    <a:pt x="359" y="469"/>
                    <a:pt x="360" y="468"/>
                    <a:pt x="358" y="468"/>
                  </a:cubicBezTo>
                  <a:close/>
                  <a:moveTo>
                    <a:pt x="121" y="466"/>
                  </a:moveTo>
                  <a:cubicBezTo>
                    <a:pt x="121" y="468"/>
                    <a:pt x="121" y="471"/>
                    <a:pt x="123" y="471"/>
                  </a:cubicBezTo>
                  <a:cubicBezTo>
                    <a:pt x="121" y="469"/>
                    <a:pt x="123" y="467"/>
                    <a:pt x="121" y="466"/>
                  </a:cubicBezTo>
                  <a:close/>
                  <a:moveTo>
                    <a:pt x="424" y="456"/>
                  </a:moveTo>
                  <a:cubicBezTo>
                    <a:pt x="426" y="455"/>
                    <a:pt x="427" y="458"/>
                    <a:pt x="427" y="456"/>
                  </a:cubicBezTo>
                  <a:cubicBezTo>
                    <a:pt x="427" y="456"/>
                    <a:pt x="426" y="455"/>
                    <a:pt x="425" y="456"/>
                  </a:cubicBezTo>
                  <a:cubicBezTo>
                    <a:pt x="425" y="453"/>
                    <a:pt x="425" y="453"/>
                    <a:pt x="425" y="451"/>
                  </a:cubicBezTo>
                  <a:cubicBezTo>
                    <a:pt x="425" y="450"/>
                    <a:pt x="424" y="448"/>
                    <a:pt x="424" y="450"/>
                  </a:cubicBezTo>
                  <a:cubicBezTo>
                    <a:pt x="425" y="453"/>
                    <a:pt x="424" y="455"/>
                    <a:pt x="424" y="456"/>
                  </a:cubicBezTo>
                  <a:close/>
                  <a:moveTo>
                    <a:pt x="64" y="462"/>
                  </a:moveTo>
                  <a:cubicBezTo>
                    <a:pt x="64" y="464"/>
                    <a:pt x="65" y="468"/>
                    <a:pt x="67" y="468"/>
                  </a:cubicBezTo>
                  <a:cubicBezTo>
                    <a:pt x="66" y="467"/>
                    <a:pt x="66" y="463"/>
                    <a:pt x="67" y="462"/>
                  </a:cubicBezTo>
                  <a:cubicBezTo>
                    <a:pt x="68" y="462"/>
                    <a:pt x="66" y="465"/>
                    <a:pt x="68" y="465"/>
                  </a:cubicBezTo>
                  <a:cubicBezTo>
                    <a:pt x="68" y="464"/>
                    <a:pt x="68" y="463"/>
                    <a:pt x="68" y="462"/>
                  </a:cubicBezTo>
                  <a:lnTo>
                    <a:pt x="64" y="462"/>
                  </a:lnTo>
                  <a:close/>
                  <a:moveTo>
                    <a:pt x="123" y="459"/>
                  </a:moveTo>
                  <a:cubicBezTo>
                    <a:pt x="123" y="458"/>
                    <a:pt x="122" y="458"/>
                    <a:pt x="121" y="457"/>
                  </a:cubicBezTo>
                  <a:cubicBezTo>
                    <a:pt x="122" y="459"/>
                    <a:pt x="120" y="460"/>
                    <a:pt x="120" y="462"/>
                  </a:cubicBezTo>
                  <a:cubicBezTo>
                    <a:pt x="121" y="463"/>
                    <a:pt x="122" y="464"/>
                    <a:pt x="121" y="465"/>
                  </a:cubicBezTo>
                  <a:cubicBezTo>
                    <a:pt x="122" y="465"/>
                    <a:pt x="122" y="465"/>
                    <a:pt x="122" y="465"/>
                  </a:cubicBezTo>
                  <a:cubicBezTo>
                    <a:pt x="122" y="464"/>
                    <a:pt x="122" y="461"/>
                    <a:pt x="121" y="460"/>
                  </a:cubicBezTo>
                  <a:cubicBezTo>
                    <a:pt x="122" y="460"/>
                    <a:pt x="122" y="458"/>
                    <a:pt x="123" y="459"/>
                  </a:cubicBezTo>
                  <a:close/>
                  <a:moveTo>
                    <a:pt x="466" y="447"/>
                  </a:moveTo>
                  <a:cubicBezTo>
                    <a:pt x="466" y="447"/>
                    <a:pt x="465" y="447"/>
                    <a:pt x="465" y="446"/>
                  </a:cubicBezTo>
                  <a:cubicBezTo>
                    <a:pt x="465" y="447"/>
                    <a:pt x="465" y="447"/>
                    <a:pt x="466" y="447"/>
                  </a:cubicBezTo>
                  <a:close/>
                  <a:moveTo>
                    <a:pt x="465" y="447"/>
                  </a:moveTo>
                  <a:cubicBezTo>
                    <a:pt x="465" y="447"/>
                    <a:pt x="465" y="446"/>
                    <a:pt x="465" y="446"/>
                  </a:cubicBezTo>
                  <a:cubicBezTo>
                    <a:pt x="465" y="443"/>
                    <a:pt x="466" y="440"/>
                    <a:pt x="464" y="440"/>
                  </a:cubicBezTo>
                  <a:cubicBezTo>
                    <a:pt x="465" y="441"/>
                    <a:pt x="463" y="444"/>
                    <a:pt x="463" y="446"/>
                  </a:cubicBezTo>
                  <a:cubicBezTo>
                    <a:pt x="464" y="446"/>
                    <a:pt x="464" y="447"/>
                    <a:pt x="465" y="447"/>
                  </a:cubicBezTo>
                  <a:close/>
                  <a:moveTo>
                    <a:pt x="465" y="446"/>
                  </a:moveTo>
                  <a:cubicBezTo>
                    <a:pt x="465" y="446"/>
                    <a:pt x="465" y="446"/>
                    <a:pt x="465" y="446"/>
                  </a:cubicBezTo>
                  <a:cubicBezTo>
                    <a:pt x="465" y="446"/>
                    <a:pt x="465" y="446"/>
                    <a:pt x="465" y="446"/>
                  </a:cubicBezTo>
                  <a:cubicBezTo>
                    <a:pt x="465" y="446"/>
                    <a:pt x="465" y="446"/>
                    <a:pt x="465" y="446"/>
                  </a:cubicBezTo>
                  <a:close/>
                  <a:moveTo>
                    <a:pt x="345" y="445"/>
                  </a:moveTo>
                  <a:cubicBezTo>
                    <a:pt x="343" y="445"/>
                    <a:pt x="344" y="450"/>
                    <a:pt x="345" y="452"/>
                  </a:cubicBezTo>
                  <a:cubicBezTo>
                    <a:pt x="345" y="449"/>
                    <a:pt x="345" y="447"/>
                    <a:pt x="345" y="445"/>
                  </a:cubicBezTo>
                  <a:close/>
                  <a:moveTo>
                    <a:pt x="411" y="443"/>
                  </a:moveTo>
                  <a:cubicBezTo>
                    <a:pt x="413" y="444"/>
                    <a:pt x="410" y="447"/>
                    <a:pt x="412" y="448"/>
                  </a:cubicBezTo>
                  <a:cubicBezTo>
                    <a:pt x="412" y="445"/>
                    <a:pt x="413" y="444"/>
                    <a:pt x="411" y="443"/>
                  </a:cubicBezTo>
                  <a:close/>
                  <a:moveTo>
                    <a:pt x="340" y="444"/>
                  </a:moveTo>
                  <a:cubicBezTo>
                    <a:pt x="337" y="445"/>
                    <a:pt x="339" y="447"/>
                    <a:pt x="340" y="450"/>
                  </a:cubicBezTo>
                  <a:cubicBezTo>
                    <a:pt x="341" y="447"/>
                    <a:pt x="338" y="445"/>
                    <a:pt x="340" y="444"/>
                  </a:cubicBezTo>
                  <a:close/>
                  <a:moveTo>
                    <a:pt x="281" y="449"/>
                  </a:moveTo>
                  <a:cubicBezTo>
                    <a:pt x="280" y="449"/>
                    <a:pt x="281" y="451"/>
                    <a:pt x="280" y="451"/>
                  </a:cubicBezTo>
                  <a:cubicBezTo>
                    <a:pt x="280" y="450"/>
                    <a:pt x="280" y="450"/>
                    <a:pt x="280" y="450"/>
                  </a:cubicBezTo>
                  <a:cubicBezTo>
                    <a:pt x="280" y="450"/>
                    <a:pt x="279" y="452"/>
                    <a:pt x="280" y="452"/>
                  </a:cubicBezTo>
                  <a:cubicBezTo>
                    <a:pt x="280" y="451"/>
                    <a:pt x="281" y="451"/>
                    <a:pt x="282" y="451"/>
                  </a:cubicBezTo>
                  <a:cubicBezTo>
                    <a:pt x="282" y="450"/>
                    <a:pt x="283" y="449"/>
                    <a:pt x="281" y="449"/>
                  </a:cubicBezTo>
                  <a:close/>
                  <a:moveTo>
                    <a:pt x="467" y="444"/>
                  </a:moveTo>
                  <a:cubicBezTo>
                    <a:pt x="467" y="444"/>
                    <a:pt x="467" y="441"/>
                    <a:pt x="466" y="440"/>
                  </a:cubicBezTo>
                  <a:cubicBezTo>
                    <a:pt x="466" y="441"/>
                    <a:pt x="466" y="443"/>
                    <a:pt x="467" y="444"/>
                  </a:cubicBezTo>
                  <a:close/>
                  <a:moveTo>
                    <a:pt x="472" y="443"/>
                  </a:moveTo>
                  <a:cubicBezTo>
                    <a:pt x="471" y="442"/>
                    <a:pt x="471" y="440"/>
                    <a:pt x="472" y="442"/>
                  </a:cubicBezTo>
                  <a:cubicBezTo>
                    <a:pt x="473" y="440"/>
                    <a:pt x="470" y="439"/>
                    <a:pt x="470" y="441"/>
                  </a:cubicBezTo>
                  <a:cubicBezTo>
                    <a:pt x="470" y="441"/>
                    <a:pt x="471" y="441"/>
                    <a:pt x="470" y="441"/>
                  </a:cubicBezTo>
                  <a:cubicBezTo>
                    <a:pt x="470" y="441"/>
                    <a:pt x="469" y="441"/>
                    <a:pt x="469" y="442"/>
                  </a:cubicBezTo>
                  <a:cubicBezTo>
                    <a:pt x="471" y="443"/>
                    <a:pt x="470" y="442"/>
                    <a:pt x="471" y="444"/>
                  </a:cubicBezTo>
                  <a:cubicBezTo>
                    <a:pt x="471" y="443"/>
                    <a:pt x="472" y="443"/>
                    <a:pt x="472" y="443"/>
                  </a:cubicBezTo>
                  <a:close/>
                  <a:moveTo>
                    <a:pt x="452" y="441"/>
                  </a:moveTo>
                  <a:cubicBezTo>
                    <a:pt x="450" y="440"/>
                    <a:pt x="450" y="445"/>
                    <a:pt x="452" y="444"/>
                  </a:cubicBezTo>
                  <a:cubicBezTo>
                    <a:pt x="452" y="442"/>
                    <a:pt x="451" y="442"/>
                    <a:pt x="452" y="441"/>
                  </a:cubicBezTo>
                  <a:close/>
                  <a:moveTo>
                    <a:pt x="465" y="438"/>
                  </a:moveTo>
                  <a:cubicBezTo>
                    <a:pt x="463" y="438"/>
                    <a:pt x="463" y="438"/>
                    <a:pt x="463" y="438"/>
                  </a:cubicBezTo>
                  <a:cubicBezTo>
                    <a:pt x="463" y="439"/>
                    <a:pt x="462" y="444"/>
                    <a:pt x="463" y="442"/>
                  </a:cubicBezTo>
                  <a:cubicBezTo>
                    <a:pt x="463" y="440"/>
                    <a:pt x="463" y="439"/>
                    <a:pt x="465" y="438"/>
                  </a:cubicBezTo>
                  <a:close/>
                  <a:moveTo>
                    <a:pt x="440" y="440"/>
                  </a:moveTo>
                  <a:cubicBezTo>
                    <a:pt x="440" y="441"/>
                    <a:pt x="440" y="443"/>
                    <a:pt x="441" y="444"/>
                  </a:cubicBezTo>
                  <a:cubicBezTo>
                    <a:pt x="441" y="442"/>
                    <a:pt x="442" y="441"/>
                    <a:pt x="440" y="440"/>
                  </a:cubicBezTo>
                  <a:close/>
                  <a:moveTo>
                    <a:pt x="361" y="439"/>
                  </a:moveTo>
                  <a:cubicBezTo>
                    <a:pt x="360" y="440"/>
                    <a:pt x="359" y="442"/>
                    <a:pt x="361" y="443"/>
                  </a:cubicBezTo>
                  <a:cubicBezTo>
                    <a:pt x="360" y="441"/>
                    <a:pt x="362" y="441"/>
                    <a:pt x="362" y="440"/>
                  </a:cubicBezTo>
                  <a:cubicBezTo>
                    <a:pt x="361" y="440"/>
                    <a:pt x="362" y="439"/>
                    <a:pt x="361" y="439"/>
                  </a:cubicBezTo>
                  <a:close/>
                  <a:moveTo>
                    <a:pt x="260" y="431"/>
                  </a:moveTo>
                  <a:cubicBezTo>
                    <a:pt x="261" y="437"/>
                    <a:pt x="261" y="441"/>
                    <a:pt x="262" y="447"/>
                  </a:cubicBezTo>
                  <a:cubicBezTo>
                    <a:pt x="262" y="446"/>
                    <a:pt x="261" y="441"/>
                    <a:pt x="264" y="444"/>
                  </a:cubicBezTo>
                  <a:cubicBezTo>
                    <a:pt x="263" y="442"/>
                    <a:pt x="263" y="442"/>
                    <a:pt x="264" y="440"/>
                  </a:cubicBezTo>
                  <a:cubicBezTo>
                    <a:pt x="261" y="438"/>
                    <a:pt x="263" y="433"/>
                    <a:pt x="260" y="431"/>
                  </a:cubicBezTo>
                  <a:close/>
                  <a:moveTo>
                    <a:pt x="52" y="450"/>
                  </a:moveTo>
                  <a:cubicBezTo>
                    <a:pt x="51" y="450"/>
                    <a:pt x="51" y="447"/>
                    <a:pt x="50" y="449"/>
                  </a:cubicBezTo>
                  <a:cubicBezTo>
                    <a:pt x="51" y="449"/>
                    <a:pt x="49" y="455"/>
                    <a:pt x="51" y="455"/>
                  </a:cubicBezTo>
                  <a:cubicBezTo>
                    <a:pt x="52" y="453"/>
                    <a:pt x="50" y="451"/>
                    <a:pt x="52" y="450"/>
                  </a:cubicBezTo>
                  <a:close/>
                  <a:moveTo>
                    <a:pt x="285" y="445"/>
                  </a:moveTo>
                  <a:cubicBezTo>
                    <a:pt x="285" y="443"/>
                    <a:pt x="286" y="440"/>
                    <a:pt x="284" y="439"/>
                  </a:cubicBezTo>
                  <a:cubicBezTo>
                    <a:pt x="284" y="442"/>
                    <a:pt x="283" y="443"/>
                    <a:pt x="285" y="445"/>
                  </a:cubicBezTo>
                  <a:close/>
                  <a:moveTo>
                    <a:pt x="265" y="444"/>
                  </a:moveTo>
                  <a:cubicBezTo>
                    <a:pt x="266" y="444"/>
                    <a:pt x="266" y="444"/>
                    <a:pt x="266" y="444"/>
                  </a:cubicBezTo>
                  <a:cubicBezTo>
                    <a:pt x="266" y="441"/>
                    <a:pt x="266" y="438"/>
                    <a:pt x="265" y="436"/>
                  </a:cubicBezTo>
                  <a:cubicBezTo>
                    <a:pt x="264" y="439"/>
                    <a:pt x="265" y="442"/>
                    <a:pt x="265" y="444"/>
                  </a:cubicBezTo>
                  <a:close/>
                  <a:moveTo>
                    <a:pt x="353" y="436"/>
                  </a:moveTo>
                  <a:cubicBezTo>
                    <a:pt x="352" y="437"/>
                    <a:pt x="354" y="438"/>
                    <a:pt x="353" y="439"/>
                  </a:cubicBezTo>
                  <a:cubicBezTo>
                    <a:pt x="355" y="439"/>
                    <a:pt x="355" y="439"/>
                    <a:pt x="355" y="439"/>
                  </a:cubicBezTo>
                  <a:cubicBezTo>
                    <a:pt x="354" y="438"/>
                    <a:pt x="355" y="436"/>
                    <a:pt x="353" y="436"/>
                  </a:cubicBezTo>
                  <a:close/>
                  <a:moveTo>
                    <a:pt x="289" y="438"/>
                  </a:moveTo>
                  <a:cubicBezTo>
                    <a:pt x="289" y="439"/>
                    <a:pt x="288" y="442"/>
                    <a:pt x="290" y="441"/>
                  </a:cubicBezTo>
                  <a:cubicBezTo>
                    <a:pt x="290" y="439"/>
                    <a:pt x="291" y="438"/>
                    <a:pt x="289" y="438"/>
                  </a:cubicBezTo>
                  <a:close/>
                  <a:moveTo>
                    <a:pt x="248" y="441"/>
                  </a:moveTo>
                  <a:cubicBezTo>
                    <a:pt x="248" y="441"/>
                    <a:pt x="248" y="440"/>
                    <a:pt x="248" y="440"/>
                  </a:cubicBezTo>
                  <a:cubicBezTo>
                    <a:pt x="248" y="441"/>
                    <a:pt x="248" y="442"/>
                    <a:pt x="249" y="442"/>
                  </a:cubicBezTo>
                  <a:cubicBezTo>
                    <a:pt x="249" y="441"/>
                    <a:pt x="249" y="439"/>
                    <a:pt x="248" y="438"/>
                  </a:cubicBezTo>
                  <a:cubicBezTo>
                    <a:pt x="248" y="439"/>
                    <a:pt x="246" y="441"/>
                    <a:pt x="248" y="441"/>
                  </a:cubicBezTo>
                  <a:close/>
                  <a:moveTo>
                    <a:pt x="316" y="430"/>
                  </a:moveTo>
                  <a:cubicBezTo>
                    <a:pt x="318" y="431"/>
                    <a:pt x="316" y="439"/>
                    <a:pt x="318" y="438"/>
                  </a:cubicBezTo>
                  <a:cubicBezTo>
                    <a:pt x="317" y="436"/>
                    <a:pt x="319" y="429"/>
                    <a:pt x="316" y="430"/>
                  </a:cubicBezTo>
                  <a:close/>
                  <a:moveTo>
                    <a:pt x="480" y="430"/>
                  </a:moveTo>
                  <a:cubicBezTo>
                    <a:pt x="481" y="430"/>
                    <a:pt x="480" y="433"/>
                    <a:pt x="481" y="431"/>
                  </a:cubicBezTo>
                  <a:cubicBezTo>
                    <a:pt x="481" y="430"/>
                    <a:pt x="482" y="429"/>
                    <a:pt x="482" y="427"/>
                  </a:cubicBezTo>
                  <a:cubicBezTo>
                    <a:pt x="480" y="428"/>
                    <a:pt x="482" y="426"/>
                    <a:pt x="481" y="426"/>
                  </a:cubicBezTo>
                  <a:cubicBezTo>
                    <a:pt x="481" y="428"/>
                    <a:pt x="482" y="429"/>
                    <a:pt x="480" y="430"/>
                  </a:cubicBezTo>
                  <a:close/>
                  <a:moveTo>
                    <a:pt x="473" y="425"/>
                  </a:moveTo>
                  <a:cubicBezTo>
                    <a:pt x="474" y="430"/>
                    <a:pt x="474" y="430"/>
                    <a:pt x="474" y="430"/>
                  </a:cubicBezTo>
                  <a:cubicBezTo>
                    <a:pt x="474" y="430"/>
                    <a:pt x="475" y="430"/>
                    <a:pt x="475" y="430"/>
                  </a:cubicBezTo>
                  <a:cubicBezTo>
                    <a:pt x="474" y="429"/>
                    <a:pt x="475" y="425"/>
                    <a:pt x="473" y="425"/>
                  </a:cubicBezTo>
                  <a:close/>
                  <a:moveTo>
                    <a:pt x="483" y="422"/>
                  </a:moveTo>
                  <a:cubicBezTo>
                    <a:pt x="483" y="425"/>
                    <a:pt x="483" y="428"/>
                    <a:pt x="484" y="429"/>
                  </a:cubicBezTo>
                  <a:cubicBezTo>
                    <a:pt x="483" y="426"/>
                    <a:pt x="484" y="423"/>
                    <a:pt x="483" y="422"/>
                  </a:cubicBezTo>
                  <a:close/>
                  <a:moveTo>
                    <a:pt x="450" y="424"/>
                  </a:moveTo>
                  <a:cubicBezTo>
                    <a:pt x="450" y="427"/>
                    <a:pt x="452" y="429"/>
                    <a:pt x="451" y="430"/>
                  </a:cubicBezTo>
                  <a:cubicBezTo>
                    <a:pt x="454" y="431"/>
                    <a:pt x="453" y="425"/>
                    <a:pt x="452" y="426"/>
                  </a:cubicBezTo>
                  <a:cubicBezTo>
                    <a:pt x="452" y="427"/>
                    <a:pt x="453" y="428"/>
                    <a:pt x="451" y="428"/>
                  </a:cubicBezTo>
                  <a:cubicBezTo>
                    <a:pt x="452" y="427"/>
                    <a:pt x="451" y="425"/>
                    <a:pt x="450" y="424"/>
                  </a:cubicBezTo>
                  <a:close/>
                  <a:moveTo>
                    <a:pt x="436" y="431"/>
                  </a:moveTo>
                  <a:cubicBezTo>
                    <a:pt x="436" y="427"/>
                    <a:pt x="436" y="425"/>
                    <a:pt x="435" y="422"/>
                  </a:cubicBezTo>
                  <a:cubicBezTo>
                    <a:pt x="435" y="425"/>
                    <a:pt x="434" y="429"/>
                    <a:pt x="436" y="431"/>
                  </a:cubicBezTo>
                  <a:close/>
                  <a:moveTo>
                    <a:pt x="423" y="429"/>
                  </a:moveTo>
                  <a:cubicBezTo>
                    <a:pt x="422" y="427"/>
                    <a:pt x="423" y="425"/>
                    <a:pt x="422" y="422"/>
                  </a:cubicBezTo>
                  <a:cubicBezTo>
                    <a:pt x="421" y="426"/>
                    <a:pt x="421" y="431"/>
                    <a:pt x="423" y="430"/>
                  </a:cubicBezTo>
                  <a:cubicBezTo>
                    <a:pt x="422" y="430"/>
                    <a:pt x="423" y="430"/>
                    <a:pt x="423" y="429"/>
                  </a:cubicBezTo>
                  <a:close/>
                  <a:moveTo>
                    <a:pt x="313" y="422"/>
                  </a:moveTo>
                  <a:cubicBezTo>
                    <a:pt x="313" y="419"/>
                    <a:pt x="313" y="408"/>
                    <a:pt x="311" y="413"/>
                  </a:cubicBezTo>
                  <a:cubicBezTo>
                    <a:pt x="310" y="407"/>
                    <a:pt x="311" y="400"/>
                    <a:pt x="308" y="395"/>
                  </a:cubicBezTo>
                  <a:cubicBezTo>
                    <a:pt x="308" y="402"/>
                    <a:pt x="311" y="405"/>
                    <a:pt x="309" y="410"/>
                  </a:cubicBezTo>
                  <a:cubicBezTo>
                    <a:pt x="308" y="405"/>
                    <a:pt x="308" y="413"/>
                    <a:pt x="309" y="414"/>
                  </a:cubicBezTo>
                  <a:cubicBezTo>
                    <a:pt x="307" y="412"/>
                    <a:pt x="307" y="416"/>
                    <a:pt x="308" y="417"/>
                  </a:cubicBezTo>
                  <a:cubicBezTo>
                    <a:pt x="308" y="416"/>
                    <a:pt x="308" y="415"/>
                    <a:pt x="309" y="415"/>
                  </a:cubicBezTo>
                  <a:cubicBezTo>
                    <a:pt x="309" y="419"/>
                    <a:pt x="308" y="425"/>
                    <a:pt x="311" y="427"/>
                  </a:cubicBezTo>
                  <a:cubicBezTo>
                    <a:pt x="309" y="429"/>
                    <a:pt x="310" y="433"/>
                    <a:pt x="311" y="434"/>
                  </a:cubicBezTo>
                  <a:cubicBezTo>
                    <a:pt x="313" y="432"/>
                    <a:pt x="310" y="428"/>
                    <a:pt x="311" y="424"/>
                  </a:cubicBezTo>
                  <a:cubicBezTo>
                    <a:pt x="311" y="423"/>
                    <a:pt x="313" y="422"/>
                    <a:pt x="313" y="422"/>
                  </a:cubicBezTo>
                  <a:close/>
                  <a:moveTo>
                    <a:pt x="282" y="432"/>
                  </a:moveTo>
                  <a:cubicBezTo>
                    <a:pt x="283" y="434"/>
                    <a:pt x="281" y="435"/>
                    <a:pt x="283" y="436"/>
                  </a:cubicBezTo>
                  <a:cubicBezTo>
                    <a:pt x="283" y="435"/>
                    <a:pt x="283" y="435"/>
                    <a:pt x="284" y="434"/>
                  </a:cubicBezTo>
                  <a:cubicBezTo>
                    <a:pt x="283" y="434"/>
                    <a:pt x="283" y="432"/>
                    <a:pt x="282" y="432"/>
                  </a:cubicBezTo>
                  <a:close/>
                  <a:moveTo>
                    <a:pt x="237" y="437"/>
                  </a:moveTo>
                  <a:cubicBezTo>
                    <a:pt x="237" y="435"/>
                    <a:pt x="237" y="430"/>
                    <a:pt x="235" y="427"/>
                  </a:cubicBezTo>
                  <a:cubicBezTo>
                    <a:pt x="236" y="430"/>
                    <a:pt x="235" y="435"/>
                    <a:pt x="237" y="437"/>
                  </a:cubicBezTo>
                  <a:close/>
                  <a:moveTo>
                    <a:pt x="230" y="435"/>
                  </a:moveTo>
                  <a:cubicBezTo>
                    <a:pt x="230" y="435"/>
                    <a:pt x="228" y="437"/>
                    <a:pt x="230" y="438"/>
                  </a:cubicBezTo>
                  <a:cubicBezTo>
                    <a:pt x="230" y="436"/>
                    <a:pt x="232" y="435"/>
                    <a:pt x="230" y="435"/>
                  </a:cubicBezTo>
                  <a:close/>
                  <a:moveTo>
                    <a:pt x="228" y="437"/>
                  </a:moveTo>
                  <a:cubicBezTo>
                    <a:pt x="227" y="435"/>
                    <a:pt x="227" y="434"/>
                    <a:pt x="227" y="433"/>
                  </a:cubicBezTo>
                  <a:cubicBezTo>
                    <a:pt x="227" y="434"/>
                    <a:pt x="226" y="437"/>
                    <a:pt x="228" y="437"/>
                  </a:cubicBezTo>
                  <a:close/>
                  <a:moveTo>
                    <a:pt x="471" y="425"/>
                  </a:moveTo>
                  <a:cubicBezTo>
                    <a:pt x="470" y="423"/>
                    <a:pt x="471" y="422"/>
                    <a:pt x="470" y="421"/>
                  </a:cubicBezTo>
                  <a:cubicBezTo>
                    <a:pt x="470" y="422"/>
                    <a:pt x="470" y="422"/>
                    <a:pt x="469" y="423"/>
                  </a:cubicBezTo>
                  <a:cubicBezTo>
                    <a:pt x="469" y="422"/>
                    <a:pt x="469" y="422"/>
                    <a:pt x="469" y="422"/>
                  </a:cubicBezTo>
                  <a:cubicBezTo>
                    <a:pt x="469" y="424"/>
                    <a:pt x="469" y="425"/>
                    <a:pt x="469" y="426"/>
                  </a:cubicBezTo>
                  <a:cubicBezTo>
                    <a:pt x="470" y="426"/>
                    <a:pt x="470" y="425"/>
                    <a:pt x="471" y="425"/>
                  </a:cubicBezTo>
                  <a:close/>
                  <a:moveTo>
                    <a:pt x="237" y="418"/>
                  </a:moveTo>
                  <a:cubicBezTo>
                    <a:pt x="238" y="424"/>
                    <a:pt x="237" y="431"/>
                    <a:pt x="239" y="435"/>
                  </a:cubicBezTo>
                  <a:cubicBezTo>
                    <a:pt x="238" y="429"/>
                    <a:pt x="239" y="423"/>
                    <a:pt x="237" y="418"/>
                  </a:cubicBezTo>
                  <a:close/>
                  <a:moveTo>
                    <a:pt x="51" y="443"/>
                  </a:moveTo>
                  <a:cubicBezTo>
                    <a:pt x="51" y="440"/>
                    <a:pt x="51" y="438"/>
                    <a:pt x="49" y="437"/>
                  </a:cubicBezTo>
                  <a:cubicBezTo>
                    <a:pt x="50" y="440"/>
                    <a:pt x="49" y="440"/>
                    <a:pt x="51" y="443"/>
                  </a:cubicBezTo>
                  <a:close/>
                  <a:moveTo>
                    <a:pt x="49" y="441"/>
                  </a:moveTo>
                  <a:cubicBezTo>
                    <a:pt x="49" y="438"/>
                    <a:pt x="49" y="438"/>
                    <a:pt x="48" y="436"/>
                  </a:cubicBezTo>
                  <a:cubicBezTo>
                    <a:pt x="48" y="432"/>
                    <a:pt x="47" y="442"/>
                    <a:pt x="48" y="443"/>
                  </a:cubicBezTo>
                  <a:cubicBezTo>
                    <a:pt x="48" y="442"/>
                    <a:pt x="48" y="441"/>
                    <a:pt x="49" y="441"/>
                  </a:cubicBezTo>
                  <a:close/>
                  <a:moveTo>
                    <a:pt x="372" y="430"/>
                  </a:moveTo>
                  <a:cubicBezTo>
                    <a:pt x="372" y="423"/>
                    <a:pt x="373" y="416"/>
                    <a:pt x="371" y="411"/>
                  </a:cubicBezTo>
                  <a:cubicBezTo>
                    <a:pt x="371" y="418"/>
                    <a:pt x="370" y="422"/>
                    <a:pt x="372" y="430"/>
                  </a:cubicBezTo>
                  <a:close/>
                  <a:moveTo>
                    <a:pt x="411" y="423"/>
                  </a:moveTo>
                  <a:cubicBezTo>
                    <a:pt x="411" y="424"/>
                    <a:pt x="410" y="426"/>
                    <a:pt x="411" y="427"/>
                  </a:cubicBezTo>
                  <a:cubicBezTo>
                    <a:pt x="411" y="426"/>
                    <a:pt x="412" y="423"/>
                    <a:pt x="411" y="423"/>
                  </a:cubicBezTo>
                  <a:close/>
                  <a:moveTo>
                    <a:pt x="409" y="427"/>
                  </a:moveTo>
                  <a:cubicBezTo>
                    <a:pt x="408" y="426"/>
                    <a:pt x="410" y="426"/>
                    <a:pt x="410" y="425"/>
                  </a:cubicBezTo>
                  <a:cubicBezTo>
                    <a:pt x="409" y="424"/>
                    <a:pt x="409" y="423"/>
                    <a:pt x="409" y="422"/>
                  </a:cubicBezTo>
                  <a:cubicBezTo>
                    <a:pt x="409" y="417"/>
                    <a:pt x="408" y="426"/>
                    <a:pt x="409" y="427"/>
                  </a:cubicBezTo>
                  <a:close/>
                  <a:moveTo>
                    <a:pt x="283" y="432"/>
                  </a:moveTo>
                  <a:cubicBezTo>
                    <a:pt x="283" y="430"/>
                    <a:pt x="283" y="428"/>
                    <a:pt x="282" y="426"/>
                  </a:cubicBezTo>
                  <a:cubicBezTo>
                    <a:pt x="283" y="428"/>
                    <a:pt x="281" y="432"/>
                    <a:pt x="283" y="432"/>
                  </a:cubicBezTo>
                  <a:close/>
                  <a:moveTo>
                    <a:pt x="305" y="431"/>
                  </a:moveTo>
                  <a:cubicBezTo>
                    <a:pt x="305" y="429"/>
                    <a:pt x="304" y="428"/>
                    <a:pt x="304" y="428"/>
                  </a:cubicBezTo>
                  <a:cubicBezTo>
                    <a:pt x="303" y="429"/>
                    <a:pt x="303" y="431"/>
                    <a:pt x="305" y="431"/>
                  </a:cubicBezTo>
                  <a:close/>
                  <a:moveTo>
                    <a:pt x="61" y="440"/>
                  </a:moveTo>
                  <a:cubicBezTo>
                    <a:pt x="61" y="438"/>
                    <a:pt x="61" y="437"/>
                    <a:pt x="60" y="435"/>
                  </a:cubicBezTo>
                  <a:cubicBezTo>
                    <a:pt x="60" y="437"/>
                    <a:pt x="60" y="440"/>
                    <a:pt x="61" y="440"/>
                  </a:cubicBezTo>
                  <a:close/>
                  <a:moveTo>
                    <a:pt x="356" y="424"/>
                  </a:moveTo>
                  <a:cubicBezTo>
                    <a:pt x="356" y="427"/>
                    <a:pt x="356" y="427"/>
                    <a:pt x="356" y="427"/>
                  </a:cubicBezTo>
                  <a:cubicBezTo>
                    <a:pt x="357" y="427"/>
                    <a:pt x="358" y="427"/>
                    <a:pt x="358" y="427"/>
                  </a:cubicBezTo>
                  <a:cubicBezTo>
                    <a:pt x="358" y="426"/>
                    <a:pt x="357" y="425"/>
                    <a:pt x="356" y="424"/>
                  </a:cubicBezTo>
                  <a:close/>
                  <a:moveTo>
                    <a:pt x="339" y="423"/>
                  </a:moveTo>
                  <a:cubicBezTo>
                    <a:pt x="340" y="424"/>
                    <a:pt x="339" y="429"/>
                    <a:pt x="340" y="428"/>
                  </a:cubicBezTo>
                  <a:cubicBezTo>
                    <a:pt x="340" y="426"/>
                    <a:pt x="340" y="421"/>
                    <a:pt x="339" y="423"/>
                  </a:cubicBezTo>
                  <a:close/>
                  <a:moveTo>
                    <a:pt x="277" y="426"/>
                  </a:moveTo>
                  <a:cubicBezTo>
                    <a:pt x="275" y="433"/>
                    <a:pt x="278" y="428"/>
                    <a:pt x="277" y="426"/>
                  </a:cubicBezTo>
                  <a:close/>
                  <a:moveTo>
                    <a:pt x="249" y="425"/>
                  </a:moveTo>
                  <a:cubicBezTo>
                    <a:pt x="246" y="425"/>
                    <a:pt x="248" y="422"/>
                    <a:pt x="247" y="422"/>
                  </a:cubicBezTo>
                  <a:cubicBezTo>
                    <a:pt x="247" y="426"/>
                    <a:pt x="246" y="429"/>
                    <a:pt x="248" y="431"/>
                  </a:cubicBezTo>
                  <a:cubicBezTo>
                    <a:pt x="249" y="428"/>
                    <a:pt x="248" y="428"/>
                    <a:pt x="249" y="425"/>
                  </a:cubicBezTo>
                  <a:close/>
                  <a:moveTo>
                    <a:pt x="126" y="431"/>
                  </a:moveTo>
                  <a:cubicBezTo>
                    <a:pt x="124" y="430"/>
                    <a:pt x="125" y="436"/>
                    <a:pt x="125" y="436"/>
                  </a:cubicBezTo>
                  <a:cubicBezTo>
                    <a:pt x="125" y="433"/>
                    <a:pt x="126" y="433"/>
                    <a:pt x="126" y="431"/>
                  </a:cubicBezTo>
                  <a:close/>
                  <a:moveTo>
                    <a:pt x="375" y="419"/>
                  </a:moveTo>
                  <a:cubicBezTo>
                    <a:pt x="376" y="422"/>
                    <a:pt x="374" y="424"/>
                    <a:pt x="377" y="425"/>
                  </a:cubicBezTo>
                  <a:cubicBezTo>
                    <a:pt x="376" y="423"/>
                    <a:pt x="378" y="421"/>
                    <a:pt x="375" y="419"/>
                  </a:cubicBezTo>
                  <a:close/>
                  <a:moveTo>
                    <a:pt x="470" y="421"/>
                  </a:moveTo>
                  <a:cubicBezTo>
                    <a:pt x="470" y="419"/>
                    <a:pt x="469" y="417"/>
                    <a:pt x="469" y="415"/>
                  </a:cubicBezTo>
                  <a:cubicBezTo>
                    <a:pt x="468" y="416"/>
                    <a:pt x="469" y="420"/>
                    <a:pt x="470" y="421"/>
                  </a:cubicBezTo>
                  <a:close/>
                  <a:moveTo>
                    <a:pt x="361" y="425"/>
                  </a:moveTo>
                  <a:cubicBezTo>
                    <a:pt x="363" y="425"/>
                    <a:pt x="362" y="421"/>
                    <a:pt x="362" y="420"/>
                  </a:cubicBezTo>
                  <a:cubicBezTo>
                    <a:pt x="361" y="422"/>
                    <a:pt x="362" y="423"/>
                    <a:pt x="361" y="425"/>
                  </a:cubicBezTo>
                  <a:close/>
                  <a:moveTo>
                    <a:pt x="252" y="424"/>
                  </a:moveTo>
                  <a:cubicBezTo>
                    <a:pt x="252" y="426"/>
                    <a:pt x="251" y="429"/>
                    <a:pt x="253" y="429"/>
                  </a:cubicBezTo>
                  <a:cubicBezTo>
                    <a:pt x="253" y="427"/>
                    <a:pt x="253" y="425"/>
                    <a:pt x="252" y="424"/>
                  </a:cubicBezTo>
                  <a:close/>
                  <a:moveTo>
                    <a:pt x="163" y="432"/>
                  </a:moveTo>
                  <a:cubicBezTo>
                    <a:pt x="163" y="427"/>
                    <a:pt x="161" y="430"/>
                    <a:pt x="163" y="432"/>
                  </a:cubicBezTo>
                  <a:close/>
                  <a:moveTo>
                    <a:pt x="329" y="424"/>
                  </a:moveTo>
                  <a:cubicBezTo>
                    <a:pt x="328" y="422"/>
                    <a:pt x="328" y="421"/>
                    <a:pt x="326" y="425"/>
                  </a:cubicBezTo>
                  <a:cubicBezTo>
                    <a:pt x="327" y="425"/>
                    <a:pt x="328" y="425"/>
                    <a:pt x="329" y="424"/>
                  </a:cubicBezTo>
                  <a:close/>
                  <a:moveTo>
                    <a:pt x="209" y="426"/>
                  </a:moveTo>
                  <a:cubicBezTo>
                    <a:pt x="208" y="427"/>
                    <a:pt x="207" y="430"/>
                    <a:pt x="209" y="430"/>
                  </a:cubicBezTo>
                  <a:cubicBezTo>
                    <a:pt x="210" y="429"/>
                    <a:pt x="210" y="427"/>
                    <a:pt x="209" y="426"/>
                  </a:cubicBezTo>
                  <a:close/>
                  <a:moveTo>
                    <a:pt x="143" y="428"/>
                  </a:moveTo>
                  <a:cubicBezTo>
                    <a:pt x="144" y="433"/>
                    <a:pt x="145" y="430"/>
                    <a:pt x="144" y="428"/>
                  </a:cubicBezTo>
                  <a:cubicBezTo>
                    <a:pt x="144" y="429"/>
                    <a:pt x="144" y="428"/>
                    <a:pt x="143" y="428"/>
                  </a:cubicBezTo>
                  <a:close/>
                  <a:moveTo>
                    <a:pt x="324" y="423"/>
                  </a:moveTo>
                  <a:cubicBezTo>
                    <a:pt x="323" y="423"/>
                    <a:pt x="323" y="421"/>
                    <a:pt x="322" y="422"/>
                  </a:cubicBezTo>
                  <a:cubicBezTo>
                    <a:pt x="322" y="424"/>
                    <a:pt x="322" y="424"/>
                    <a:pt x="322" y="424"/>
                  </a:cubicBezTo>
                  <a:cubicBezTo>
                    <a:pt x="322" y="424"/>
                    <a:pt x="323" y="423"/>
                    <a:pt x="324" y="423"/>
                  </a:cubicBezTo>
                  <a:close/>
                  <a:moveTo>
                    <a:pt x="234" y="406"/>
                  </a:moveTo>
                  <a:cubicBezTo>
                    <a:pt x="232" y="410"/>
                    <a:pt x="236" y="419"/>
                    <a:pt x="234" y="424"/>
                  </a:cubicBezTo>
                  <a:cubicBezTo>
                    <a:pt x="234" y="424"/>
                    <a:pt x="234" y="424"/>
                    <a:pt x="234" y="425"/>
                  </a:cubicBezTo>
                  <a:cubicBezTo>
                    <a:pt x="234" y="424"/>
                    <a:pt x="234" y="424"/>
                    <a:pt x="234" y="424"/>
                  </a:cubicBezTo>
                  <a:cubicBezTo>
                    <a:pt x="234" y="423"/>
                    <a:pt x="232" y="427"/>
                    <a:pt x="234" y="427"/>
                  </a:cubicBezTo>
                  <a:cubicBezTo>
                    <a:pt x="234" y="426"/>
                    <a:pt x="235" y="425"/>
                    <a:pt x="235" y="426"/>
                  </a:cubicBezTo>
                  <a:cubicBezTo>
                    <a:pt x="235" y="426"/>
                    <a:pt x="235" y="427"/>
                    <a:pt x="235" y="427"/>
                  </a:cubicBezTo>
                  <a:cubicBezTo>
                    <a:pt x="235" y="420"/>
                    <a:pt x="235" y="414"/>
                    <a:pt x="234" y="406"/>
                  </a:cubicBezTo>
                  <a:close/>
                  <a:moveTo>
                    <a:pt x="139" y="423"/>
                  </a:moveTo>
                  <a:cubicBezTo>
                    <a:pt x="137" y="423"/>
                    <a:pt x="137" y="430"/>
                    <a:pt x="139" y="430"/>
                  </a:cubicBezTo>
                  <a:cubicBezTo>
                    <a:pt x="139" y="427"/>
                    <a:pt x="138" y="425"/>
                    <a:pt x="139" y="423"/>
                  </a:cubicBezTo>
                  <a:close/>
                  <a:moveTo>
                    <a:pt x="215" y="417"/>
                  </a:moveTo>
                  <a:cubicBezTo>
                    <a:pt x="214" y="420"/>
                    <a:pt x="213" y="426"/>
                    <a:pt x="215" y="427"/>
                  </a:cubicBezTo>
                  <a:cubicBezTo>
                    <a:pt x="214" y="422"/>
                    <a:pt x="216" y="420"/>
                    <a:pt x="215" y="417"/>
                  </a:cubicBezTo>
                  <a:close/>
                  <a:moveTo>
                    <a:pt x="74" y="431"/>
                  </a:moveTo>
                  <a:cubicBezTo>
                    <a:pt x="74" y="430"/>
                    <a:pt x="74" y="428"/>
                    <a:pt x="75" y="427"/>
                  </a:cubicBezTo>
                  <a:cubicBezTo>
                    <a:pt x="73" y="427"/>
                    <a:pt x="74" y="433"/>
                    <a:pt x="74" y="431"/>
                  </a:cubicBezTo>
                  <a:close/>
                  <a:moveTo>
                    <a:pt x="67" y="432"/>
                  </a:moveTo>
                  <a:cubicBezTo>
                    <a:pt x="67" y="430"/>
                    <a:pt x="68" y="429"/>
                    <a:pt x="66" y="428"/>
                  </a:cubicBezTo>
                  <a:cubicBezTo>
                    <a:pt x="67" y="429"/>
                    <a:pt x="66" y="432"/>
                    <a:pt x="67" y="432"/>
                  </a:cubicBezTo>
                  <a:close/>
                  <a:moveTo>
                    <a:pt x="126" y="429"/>
                  </a:moveTo>
                  <a:cubicBezTo>
                    <a:pt x="127" y="427"/>
                    <a:pt x="127" y="425"/>
                    <a:pt x="126" y="424"/>
                  </a:cubicBezTo>
                  <a:cubicBezTo>
                    <a:pt x="126" y="425"/>
                    <a:pt x="125" y="428"/>
                    <a:pt x="126" y="429"/>
                  </a:cubicBezTo>
                  <a:close/>
                  <a:moveTo>
                    <a:pt x="464" y="407"/>
                  </a:moveTo>
                  <a:cubicBezTo>
                    <a:pt x="464" y="409"/>
                    <a:pt x="463" y="415"/>
                    <a:pt x="466" y="415"/>
                  </a:cubicBezTo>
                  <a:cubicBezTo>
                    <a:pt x="464" y="414"/>
                    <a:pt x="467" y="414"/>
                    <a:pt x="466" y="413"/>
                  </a:cubicBezTo>
                  <a:cubicBezTo>
                    <a:pt x="464" y="413"/>
                    <a:pt x="467" y="409"/>
                    <a:pt x="464" y="407"/>
                  </a:cubicBezTo>
                  <a:close/>
                  <a:moveTo>
                    <a:pt x="307" y="421"/>
                  </a:moveTo>
                  <a:cubicBezTo>
                    <a:pt x="307" y="417"/>
                    <a:pt x="306" y="411"/>
                    <a:pt x="305" y="407"/>
                  </a:cubicBezTo>
                  <a:cubicBezTo>
                    <a:pt x="305" y="409"/>
                    <a:pt x="304" y="419"/>
                    <a:pt x="307" y="421"/>
                  </a:cubicBezTo>
                  <a:close/>
                  <a:moveTo>
                    <a:pt x="205" y="421"/>
                  </a:moveTo>
                  <a:cubicBezTo>
                    <a:pt x="206" y="422"/>
                    <a:pt x="205" y="426"/>
                    <a:pt x="206" y="425"/>
                  </a:cubicBezTo>
                  <a:cubicBezTo>
                    <a:pt x="206" y="424"/>
                    <a:pt x="206" y="419"/>
                    <a:pt x="205" y="421"/>
                  </a:cubicBezTo>
                  <a:close/>
                  <a:moveTo>
                    <a:pt x="145" y="424"/>
                  </a:moveTo>
                  <a:cubicBezTo>
                    <a:pt x="145" y="426"/>
                    <a:pt x="145" y="427"/>
                    <a:pt x="146" y="428"/>
                  </a:cubicBezTo>
                  <a:cubicBezTo>
                    <a:pt x="146" y="426"/>
                    <a:pt x="147" y="424"/>
                    <a:pt x="145" y="424"/>
                  </a:cubicBezTo>
                  <a:close/>
                  <a:moveTo>
                    <a:pt x="77" y="430"/>
                  </a:moveTo>
                  <a:cubicBezTo>
                    <a:pt x="76" y="429"/>
                    <a:pt x="78" y="426"/>
                    <a:pt x="76" y="425"/>
                  </a:cubicBezTo>
                  <a:cubicBezTo>
                    <a:pt x="76" y="427"/>
                    <a:pt x="75" y="430"/>
                    <a:pt x="77" y="430"/>
                  </a:cubicBezTo>
                  <a:close/>
                  <a:moveTo>
                    <a:pt x="469" y="414"/>
                  </a:moveTo>
                  <a:cubicBezTo>
                    <a:pt x="469" y="410"/>
                    <a:pt x="469" y="407"/>
                    <a:pt x="468" y="405"/>
                  </a:cubicBezTo>
                  <a:cubicBezTo>
                    <a:pt x="469" y="408"/>
                    <a:pt x="468" y="412"/>
                    <a:pt x="469" y="414"/>
                  </a:cubicBezTo>
                  <a:close/>
                  <a:moveTo>
                    <a:pt x="39" y="424"/>
                  </a:moveTo>
                  <a:cubicBezTo>
                    <a:pt x="38" y="426"/>
                    <a:pt x="39" y="430"/>
                    <a:pt x="40" y="426"/>
                  </a:cubicBezTo>
                  <a:cubicBezTo>
                    <a:pt x="41" y="428"/>
                    <a:pt x="38" y="429"/>
                    <a:pt x="39" y="430"/>
                  </a:cubicBezTo>
                  <a:cubicBezTo>
                    <a:pt x="39" y="429"/>
                    <a:pt x="40" y="429"/>
                    <a:pt x="40" y="430"/>
                  </a:cubicBezTo>
                  <a:cubicBezTo>
                    <a:pt x="40" y="430"/>
                    <a:pt x="39" y="431"/>
                    <a:pt x="40" y="431"/>
                  </a:cubicBezTo>
                  <a:cubicBezTo>
                    <a:pt x="40" y="428"/>
                    <a:pt x="42" y="425"/>
                    <a:pt x="39" y="424"/>
                  </a:cubicBezTo>
                  <a:close/>
                  <a:moveTo>
                    <a:pt x="288" y="417"/>
                  </a:moveTo>
                  <a:cubicBezTo>
                    <a:pt x="289" y="418"/>
                    <a:pt x="286" y="420"/>
                    <a:pt x="289" y="420"/>
                  </a:cubicBezTo>
                  <a:cubicBezTo>
                    <a:pt x="289" y="419"/>
                    <a:pt x="289" y="415"/>
                    <a:pt x="288" y="417"/>
                  </a:cubicBezTo>
                  <a:close/>
                  <a:moveTo>
                    <a:pt x="156" y="421"/>
                  </a:moveTo>
                  <a:cubicBezTo>
                    <a:pt x="158" y="420"/>
                    <a:pt x="156" y="426"/>
                    <a:pt x="158" y="425"/>
                  </a:cubicBezTo>
                  <a:cubicBezTo>
                    <a:pt x="158" y="422"/>
                    <a:pt x="157" y="419"/>
                    <a:pt x="156" y="421"/>
                  </a:cubicBezTo>
                  <a:close/>
                  <a:moveTo>
                    <a:pt x="336" y="417"/>
                  </a:moveTo>
                  <a:cubicBezTo>
                    <a:pt x="336" y="416"/>
                    <a:pt x="337" y="413"/>
                    <a:pt x="336" y="413"/>
                  </a:cubicBezTo>
                  <a:cubicBezTo>
                    <a:pt x="336" y="414"/>
                    <a:pt x="335" y="413"/>
                    <a:pt x="335" y="413"/>
                  </a:cubicBezTo>
                  <a:cubicBezTo>
                    <a:pt x="335" y="415"/>
                    <a:pt x="335" y="415"/>
                    <a:pt x="335" y="415"/>
                  </a:cubicBezTo>
                  <a:cubicBezTo>
                    <a:pt x="337" y="413"/>
                    <a:pt x="335" y="419"/>
                    <a:pt x="336" y="417"/>
                  </a:cubicBezTo>
                  <a:close/>
                  <a:moveTo>
                    <a:pt x="247" y="421"/>
                  </a:moveTo>
                  <a:cubicBezTo>
                    <a:pt x="247" y="420"/>
                    <a:pt x="247" y="419"/>
                    <a:pt x="248" y="419"/>
                  </a:cubicBezTo>
                  <a:cubicBezTo>
                    <a:pt x="247" y="414"/>
                    <a:pt x="245" y="420"/>
                    <a:pt x="247" y="421"/>
                  </a:cubicBezTo>
                  <a:close/>
                  <a:moveTo>
                    <a:pt x="165" y="421"/>
                  </a:moveTo>
                  <a:cubicBezTo>
                    <a:pt x="165" y="421"/>
                    <a:pt x="164" y="420"/>
                    <a:pt x="164" y="420"/>
                  </a:cubicBezTo>
                  <a:cubicBezTo>
                    <a:pt x="164" y="421"/>
                    <a:pt x="164" y="421"/>
                    <a:pt x="163" y="421"/>
                  </a:cubicBezTo>
                  <a:cubicBezTo>
                    <a:pt x="163" y="423"/>
                    <a:pt x="164" y="423"/>
                    <a:pt x="165" y="424"/>
                  </a:cubicBezTo>
                  <a:cubicBezTo>
                    <a:pt x="167" y="422"/>
                    <a:pt x="163" y="422"/>
                    <a:pt x="165" y="421"/>
                  </a:cubicBezTo>
                  <a:close/>
                  <a:moveTo>
                    <a:pt x="325" y="409"/>
                  </a:moveTo>
                  <a:cubicBezTo>
                    <a:pt x="325" y="411"/>
                    <a:pt x="324" y="411"/>
                    <a:pt x="324" y="413"/>
                  </a:cubicBezTo>
                  <a:cubicBezTo>
                    <a:pt x="326" y="413"/>
                    <a:pt x="326" y="417"/>
                    <a:pt x="327" y="415"/>
                  </a:cubicBezTo>
                  <a:cubicBezTo>
                    <a:pt x="326" y="414"/>
                    <a:pt x="328" y="410"/>
                    <a:pt x="325" y="409"/>
                  </a:cubicBezTo>
                  <a:close/>
                  <a:moveTo>
                    <a:pt x="255" y="418"/>
                  </a:moveTo>
                  <a:cubicBezTo>
                    <a:pt x="255" y="416"/>
                    <a:pt x="255" y="415"/>
                    <a:pt x="254" y="414"/>
                  </a:cubicBezTo>
                  <a:cubicBezTo>
                    <a:pt x="254" y="416"/>
                    <a:pt x="254" y="417"/>
                    <a:pt x="255" y="418"/>
                  </a:cubicBezTo>
                  <a:close/>
                  <a:moveTo>
                    <a:pt x="126" y="390"/>
                  </a:moveTo>
                  <a:cubicBezTo>
                    <a:pt x="122" y="391"/>
                    <a:pt x="126" y="396"/>
                    <a:pt x="124" y="399"/>
                  </a:cubicBezTo>
                  <a:cubicBezTo>
                    <a:pt x="124" y="399"/>
                    <a:pt x="125" y="399"/>
                    <a:pt x="125" y="399"/>
                  </a:cubicBezTo>
                  <a:cubicBezTo>
                    <a:pt x="126" y="409"/>
                    <a:pt x="127" y="412"/>
                    <a:pt x="127" y="422"/>
                  </a:cubicBezTo>
                  <a:cubicBezTo>
                    <a:pt x="129" y="412"/>
                    <a:pt x="126" y="402"/>
                    <a:pt x="126" y="390"/>
                  </a:cubicBezTo>
                  <a:close/>
                  <a:moveTo>
                    <a:pt x="209" y="413"/>
                  </a:moveTo>
                  <a:cubicBezTo>
                    <a:pt x="210" y="416"/>
                    <a:pt x="209" y="415"/>
                    <a:pt x="209" y="418"/>
                  </a:cubicBezTo>
                  <a:cubicBezTo>
                    <a:pt x="209" y="418"/>
                    <a:pt x="210" y="418"/>
                    <a:pt x="210" y="418"/>
                  </a:cubicBezTo>
                  <a:cubicBezTo>
                    <a:pt x="210" y="416"/>
                    <a:pt x="211" y="414"/>
                    <a:pt x="209" y="413"/>
                  </a:cubicBezTo>
                  <a:close/>
                  <a:moveTo>
                    <a:pt x="71" y="420"/>
                  </a:moveTo>
                  <a:cubicBezTo>
                    <a:pt x="72" y="422"/>
                    <a:pt x="68" y="422"/>
                    <a:pt x="70" y="424"/>
                  </a:cubicBezTo>
                  <a:cubicBezTo>
                    <a:pt x="70" y="422"/>
                    <a:pt x="70" y="424"/>
                    <a:pt x="71" y="423"/>
                  </a:cubicBezTo>
                  <a:cubicBezTo>
                    <a:pt x="72" y="422"/>
                    <a:pt x="72" y="421"/>
                    <a:pt x="71" y="420"/>
                  </a:cubicBezTo>
                  <a:close/>
                  <a:moveTo>
                    <a:pt x="283" y="415"/>
                  </a:moveTo>
                  <a:cubicBezTo>
                    <a:pt x="283" y="412"/>
                    <a:pt x="283" y="411"/>
                    <a:pt x="282" y="410"/>
                  </a:cubicBezTo>
                  <a:cubicBezTo>
                    <a:pt x="282" y="405"/>
                    <a:pt x="282" y="413"/>
                    <a:pt x="283" y="415"/>
                  </a:cubicBezTo>
                  <a:close/>
                  <a:moveTo>
                    <a:pt x="18" y="420"/>
                  </a:moveTo>
                  <a:cubicBezTo>
                    <a:pt x="18" y="422"/>
                    <a:pt x="18" y="425"/>
                    <a:pt x="20" y="425"/>
                  </a:cubicBezTo>
                  <a:cubicBezTo>
                    <a:pt x="20" y="424"/>
                    <a:pt x="19" y="420"/>
                    <a:pt x="18" y="420"/>
                  </a:cubicBezTo>
                  <a:close/>
                  <a:moveTo>
                    <a:pt x="30" y="418"/>
                  </a:moveTo>
                  <a:cubicBezTo>
                    <a:pt x="29" y="420"/>
                    <a:pt x="28" y="423"/>
                    <a:pt x="30" y="424"/>
                  </a:cubicBezTo>
                  <a:cubicBezTo>
                    <a:pt x="29" y="421"/>
                    <a:pt x="32" y="420"/>
                    <a:pt x="30" y="418"/>
                  </a:cubicBezTo>
                  <a:close/>
                  <a:moveTo>
                    <a:pt x="456" y="401"/>
                  </a:moveTo>
                  <a:cubicBezTo>
                    <a:pt x="456" y="401"/>
                    <a:pt x="457" y="402"/>
                    <a:pt x="456" y="402"/>
                  </a:cubicBezTo>
                  <a:cubicBezTo>
                    <a:pt x="456" y="402"/>
                    <a:pt x="456" y="402"/>
                    <a:pt x="455" y="402"/>
                  </a:cubicBezTo>
                  <a:cubicBezTo>
                    <a:pt x="455" y="403"/>
                    <a:pt x="457" y="402"/>
                    <a:pt x="456" y="404"/>
                  </a:cubicBezTo>
                  <a:cubicBezTo>
                    <a:pt x="455" y="402"/>
                    <a:pt x="456" y="407"/>
                    <a:pt x="456" y="407"/>
                  </a:cubicBezTo>
                  <a:cubicBezTo>
                    <a:pt x="456" y="406"/>
                    <a:pt x="458" y="403"/>
                    <a:pt x="456" y="401"/>
                  </a:cubicBezTo>
                  <a:close/>
                  <a:moveTo>
                    <a:pt x="262" y="409"/>
                  </a:moveTo>
                  <a:cubicBezTo>
                    <a:pt x="262" y="410"/>
                    <a:pt x="261" y="415"/>
                    <a:pt x="262" y="414"/>
                  </a:cubicBezTo>
                  <a:cubicBezTo>
                    <a:pt x="262" y="413"/>
                    <a:pt x="263" y="408"/>
                    <a:pt x="262" y="409"/>
                  </a:cubicBezTo>
                  <a:close/>
                  <a:moveTo>
                    <a:pt x="318" y="411"/>
                  </a:moveTo>
                  <a:cubicBezTo>
                    <a:pt x="318" y="408"/>
                    <a:pt x="319" y="404"/>
                    <a:pt x="317" y="401"/>
                  </a:cubicBezTo>
                  <a:cubicBezTo>
                    <a:pt x="318" y="405"/>
                    <a:pt x="316" y="408"/>
                    <a:pt x="318" y="411"/>
                  </a:cubicBezTo>
                  <a:close/>
                  <a:moveTo>
                    <a:pt x="300" y="409"/>
                  </a:moveTo>
                  <a:cubicBezTo>
                    <a:pt x="300" y="401"/>
                    <a:pt x="300" y="414"/>
                    <a:pt x="301" y="411"/>
                  </a:cubicBezTo>
                  <a:cubicBezTo>
                    <a:pt x="301" y="412"/>
                    <a:pt x="300" y="410"/>
                    <a:pt x="300" y="409"/>
                  </a:cubicBezTo>
                  <a:close/>
                  <a:moveTo>
                    <a:pt x="233" y="414"/>
                  </a:moveTo>
                  <a:cubicBezTo>
                    <a:pt x="232" y="413"/>
                    <a:pt x="233" y="412"/>
                    <a:pt x="232" y="411"/>
                  </a:cubicBezTo>
                  <a:cubicBezTo>
                    <a:pt x="232" y="412"/>
                    <a:pt x="231" y="414"/>
                    <a:pt x="233" y="414"/>
                  </a:cubicBezTo>
                  <a:close/>
                  <a:moveTo>
                    <a:pt x="101" y="415"/>
                  </a:moveTo>
                  <a:cubicBezTo>
                    <a:pt x="101" y="417"/>
                    <a:pt x="100" y="416"/>
                    <a:pt x="99" y="415"/>
                  </a:cubicBezTo>
                  <a:cubicBezTo>
                    <a:pt x="99" y="417"/>
                    <a:pt x="99" y="419"/>
                    <a:pt x="100" y="420"/>
                  </a:cubicBezTo>
                  <a:cubicBezTo>
                    <a:pt x="99" y="417"/>
                    <a:pt x="103" y="417"/>
                    <a:pt x="101" y="415"/>
                  </a:cubicBezTo>
                  <a:close/>
                  <a:moveTo>
                    <a:pt x="292" y="406"/>
                  </a:moveTo>
                  <a:cubicBezTo>
                    <a:pt x="291" y="407"/>
                    <a:pt x="291" y="411"/>
                    <a:pt x="292" y="412"/>
                  </a:cubicBezTo>
                  <a:cubicBezTo>
                    <a:pt x="293" y="410"/>
                    <a:pt x="292" y="409"/>
                    <a:pt x="292" y="406"/>
                  </a:cubicBezTo>
                  <a:close/>
                  <a:moveTo>
                    <a:pt x="525" y="397"/>
                  </a:moveTo>
                  <a:cubicBezTo>
                    <a:pt x="525" y="399"/>
                    <a:pt x="524" y="401"/>
                    <a:pt x="526" y="402"/>
                  </a:cubicBezTo>
                  <a:cubicBezTo>
                    <a:pt x="526" y="401"/>
                    <a:pt x="527" y="397"/>
                    <a:pt x="525" y="397"/>
                  </a:cubicBezTo>
                  <a:close/>
                  <a:moveTo>
                    <a:pt x="371" y="407"/>
                  </a:moveTo>
                  <a:cubicBezTo>
                    <a:pt x="370" y="406"/>
                    <a:pt x="372" y="405"/>
                    <a:pt x="371" y="404"/>
                  </a:cubicBezTo>
                  <a:cubicBezTo>
                    <a:pt x="370" y="406"/>
                    <a:pt x="369" y="408"/>
                    <a:pt x="371" y="408"/>
                  </a:cubicBezTo>
                  <a:cubicBezTo>
                    <a:pt x="371" y="407"/>
                    <a:pt x="371" y="407"/>
                    <a:pt x="371" y="407"/>
                  </a:cubicBezTo>
                  <a:close/>
                  <a:moveTo>
                    <a:pt x="110" y="418"/>
                  </a:moveTo>
                  <a:cubicBezTo>
                    <a:pt x="110" y="416"/>
                    <a:pt x="111" y="412"/>
                    <a:pt x="109" y="410"/>
                  </a:cubicBezTo>
                  <a:cubicBezTo>
                    <a:pt x="111" y="412"/>
                    <a:pt x="108" y="418"/>
                    <a:pt x="110" y="418"/>
                  </a:cubicBezTo>
                  <a:close/>
                  <a:moveTo>
                    <a:pt x="399" y="405"/>
                  </a:moveTo>
                  <a:cubicBezTo>
                    <a:pt x="399" y="404"/>
                    <a:pt x="398" y="403"/>
                    <a:pt x="398" y="402"/>
                  </a:cubicBezTo>
                  <a:cubicBezTo>
                    <a:pt x="398" y="401"/>
                    <a:pt x="397" y="408"/>
                    <a:pt x="398" y="406"/>
                  </a:cubicBezTo>
                  <a:cubicBezTo>
                    <a:pt x="398" y="406"/>
                    <a:pt x="398" y="405"/>
                    <a:pt x="399" y="405"/>
                  </a:cubicBezTo>
                  <a:close/>
                  <a:moveTo>
                    <a:pt x="121" y="415"/>
                  </a:moveTo>
                  <a:cubicBezTo>
                    <a:pt x="122" y="414"/>
                    <a:pt x="122" y="411"/>
                    <a:pt x="121" y="411"/>
                  </a:cubicBezTo>
                  <a:cubicBezTo>
                    <a:pt x="122" y="412"/>
                    <a:pt x="120" y="414"/>
                    <a:pt x="121" y="415"/>
                  </a:cubicBezTo>
                  <a:close/>
                  <a:moveTo>
                    <a:pt x="136" y="408"/>
                  </a:moveTo>
                  <a:cubicBezTo>
                    <a:pt x="137" y="409"/>
                    <a:pt x="137" y="412"/>
                    <a:pt x="138" y="413"/>
                  </a:cubicBezTo>
                  <a:cubicBezTo>
                    <a:pt x="138" y="412"/>
                    <a:pt x="138" y="407"/>
                    <a:pt x="136" y="408"/>
                  </a:cubicBezTo>
                  <a:close/>
                  <a:moveTo>
                    <a:pt x="437" y="393"/>
                  </a:moveTo>
                  <a:cubicBezTo>
                    <a:pt x="437" y="395"/>
                    <a:pt x="435" y="399"/>
                    <a:pt x="438" y="401"/>
                  </a:cubicBezTo>
                  <a:cubicBezTo>
                    <a:pt x="437" y="398"/>
                    <a:pt x="439" y="395"/>
                    <a:pt x="437" y="393"/>
                  </a:cubicBezTo>
                  <a:close/>
                  <a:moveTo>
                    <a:pt x="153" y="406"/>
                  </a:moveTo>
                  <a:cubicBezTo>
                    <a:pt x="154" y="408"/>
                    <a:pt x="152" y="413"/>
                    <a:pt x="155" y="412"/>
                  </a:cubicBezTo>
                  <a:cubicBezTo>
                    <a:pt x="153" y="410"/>
                    <a:pt x="156" y="406"/>
                    <a:pt x="153" y="406"/>
                  </a:cubicBezTo>
                  <a:close/>
                  <a:moveTo>
                    <a:pt x="358" y="404"/>
                  </a:moveTo>
                  <a:cubicBezTo>
                    <a:pt x="358" y="401"/>
                    <a:pt x="360" y="400"/>
                    <a:pt x="358" y="399"/>
                  </a:cubicBezTo>
                  <a:cubicBezTo>
                    <a:pt x="358" y="400"/>
                    <a:pt x="357" y="403"/>
                    <a:pt x="358" y="404"/>
                  </a:cubicBezTo>
                  <a:close/>
                  <a:moveTo>
                    <a:pt x="469" y="386"/>
                  </a:moveTo>
                  <a:cubicBezTo>
                    <a:pt x="469" y="391"/>
                    <a:pt x="468" y="396"/>
                    <a:pt x="470" y="399"/>
                  </a:cubicBezTo>
                  <a:cubicBezTo>
                    <a:pt x="470" y="398"/>
                    <a:pt x="470" y="398"/>
                    <a:pt x="471" y="397"/>
                  </a:cubicBezTo>
                  <a:cubicBezTo>
                    <a:pt x="469" y="396"/>
                    <a:pt x="471" y="393"/>
                    <a:pt x="469" y="392"/>
                  </a:cubicBezTo>
                  <a:cubicBezTo>
                    <a:pt x="471" y="392"/>
                    <a:pt x="470" y="388"/>
                    <a:pt x="469" y="386"/>
                  </a:cubicBezTo>
                  <a:close/>
                  <a:moveTo>
                    <a:pt x="442" y="400"/>
                  </a:moveTo>
                  <a:cubicBezTo>
                    <a:pt x="442" y="398"/>
                    <a:pt x="442" y="394"/>
                    <a:pt x="441" y="392"/>
                  </a:cubicBezTo>
                  <a:cubicBezTo>
                    <a:pt x="441" y="393"/>
                    <a:pt x="441" y="397"/>
                    <a:pt x="442" y="400"/>
                  </a:cubicBezTo>
                  <a:close/>
                  <a:moveTo>
                    <a:pt x="147" y="411"/>
                  </a:moveTo>
                  <a:cubicBezTo>
                    <a:pt x="148" y="408"/>
                    <a:pt x="148" y="405"/>
                    <a:pt x="147" y="402"/>
                  </a:cubicBezTo>
                  <a:cubicBezTo>
                    <a:pt x="146" y="406"/>
                    <a:pt x="146" y="408"/>
                    <a:pt x="147" y="411"/>
                  </a:cubicBezTo>
                  <a:close/>
                  <a:moveTo>
                    <a:pt x="140" y="406"/>
                  </a:moveTo>
                  <a:cubicBezTo>
                    <a:pt x="140" y="407"/>
                    <a:pt x="139" y="412"/>
                    <a:pt x="140" y="410"/>
                  </a:cubicBezTo>
                  <a:cubicBezTo>
                    <a:pt x="140" y="409"/>
                    <a:pt x="141" y="405"/>
                    <a:pt x="140" y="406"/>
                  </a:cubicBezTo>
                  <a:close/>
                  <a:moveTo>
                    <a:pt x="184" y="409"/>
                  </a:moveTo>
                  <a:cubicBezTo>
                    <a:pt x="185" y="408"/>
                    <a:pt x="185" y="406"/>
                    <a:pt x="184" y="406"/>
                  </a:cubicBezTo>
                  <a:cubicBezTo>
                    <a:pt x="184" y="407"/>
                    <a:pt x="183" y="408"/>
                    <a:pt x="184" y="409"/>
                  </a:cubicBezTo>
                  <a:close/>
                  <a:moveTo>
                    <a:pt x="248" y="405"/>
                  </a:moveTo>
                  <a:cubicBezTo>
                    <a:pt x="247" y="405"/>
                    <a:pt x="247" y="405"/>
                    <a:pt x="248" y="406"/>
                  </a:cubicBezTo>
                  <a:cubicBezTo>
                    <a:pt x="248" y="404"/>
                    <a:pt x="249" y="403"/>
                    <a:pt x="248" y="403"/>
                  </a:cubicBezTo>
                  <a:cubicBezTo>
                    <a:pt x="247" y="403"/>
                    <a:pt x="247" y="403"/>
                    <a:pt x="246" y="404"/>
                  </a:cubicBezTo>
                  <a:cubicBezTo>
                    <a:pt x="247" y="404"/>
                    <a:pt x="248" y="404"/>
                    <a:pt x="248" y="405"/>
                  </a:cubicBezTo>
                  <a:close/>
                  <a:moveTo>
                    <a:pt x="245" y="403"/>
                  </a:moveTo>
                  <a:cubicBezTo>
                    <a:pt x="245" y="403"/>
                    <a:pt x="245" y="403"/>
                    <a:pt x="244" y="403"/>
                  </a:cubicBezTo>
                  <a:cubicBezTo>
                    <a:pt x="244" y="404"/>
                    <a:pt x="243" y="406"/>
                    <a:pt x="244" y="406"/>
                  </a:cubicBezTo>
                  <a:cubicBezTo>
                    <a:pt x="244" y="404"/>
                    <a:pt x="246" y="403"/>
                    <a:pt x="245" y="403"/>
                  </a:cubicBezTo>
                  <a:close/>
                  <a:moveTo>
                    <a:pt x="474" y="390"/>
                  </a:moveTo>
                  <a:cubicBezTo>
                    <a:pt x="475" y="390"/>
                    <a:pt x="474" y="395"/>
                    <a:pt x="476" y="396"/>
                  </a:cubicBezTo>
                  <a:cubicBezTo>
                    <a:pt x="475" y="393"/>
                    <a:pt x="477" y="388"/>
                    <a:pt x="474" y="390"/>
                  </a:cubicBezTo>
                  <a:close/>
                  <a:moveTo>
                    <a:pt x="345" y="383"/>
                  </a:moveTo>
                  <a:cubicBezTo>
                    <a:pt x="346" y="388"/>
                    <a:pt x="345" y="396"/>
                    <a:pt x="347" y="401"/>
                  </a:cubicBezTo>
                  <a:cubicBezTo>
                    <a:pt x="348" y="399"/>
                    <a:pt x="348" y="395"/>
                    <a:pt x="347" y="395"/>
                  </a:cubicBezTo>
                  <a:cubicBezTo>
                    <a:pt x="349" y="392"/>
                    <a:pt x="346" y="388"/>
                    <a:pt x="348" y="384"/>
                  </a:cubicBezTo>
                  <a:cubicBezTo>
                    <a:pt x="346" y="384"/>
                    <a:pt x="346" y="383"/>
                    <a:pt x="345" y="383"/>
                  </a:cubicBezTo>
                  <a:close/>
                  <a:moveTo>
                    <a:pt x="276" y="398"/>
                  </a:moveTo>
                  <a:cubicBezTo>
                    <a:pt x="276" y="395"/>
                    <a:pt x="276" y="393"/>
                    <a:pt x="275" y="391"/>
                  </a:cubicBezTo>
                  <a:cubicBezTo>
                    <a:pt x="275" y="395"/>
                    <a:pt x="275" y="400"/>
                    <a:pt x="276" y="403"/>
                  </a:cubicBezTo>
                  <a:cubicBezTo>
                    <a:pt x="276" y="400"/>
                    <a:pt x="278" y="396"/>
                    <a:pt x="276" y="398"/>
                  </a:cubicBezTo>
                  <a:close/>
                  <a:moveTo>
                    <a:pt x="151" y="408"/>
                  </a:moveTo>
                  <a:cubicBezTo>
                    <a:pt x="152" y="407"/>
                    <a:pt x="152" y="400"/>
                    <a:pt x="150" y="398"/>
                  </a:cubicBezTo>
                  <a:cubicBezTo>
                    <a:pt x="150" y="402"/>
                    <a:pt x="150" y="405"/>
                    <a:pt x="151" y="408"/>
                  </a:cubicBezTo>
                  <a:close/>
                  <a:moveTo>
                    <a:pt x="385" y="398"/>
                  </a:moveTo>
                  <a:cubicBezTo>
                    <a:pt x="386" y="396"/>
                    <a:pt x="384" y="394"/>
                    <a:pt x="383" y="395"/>
                  </a:cubicBezTo>
                  <a:cubicBezTo>
                    <a:pt x="384" y="395"/>
                    <a:pt x="385" y="399"/>
                    <a:pt x="385" y="398"/>
                  </a:cubicBezTo>
                  <a:close/>
                  <a:moveTo>
                    <a:pt x="376" y="399"/>
                  </a:moveTo>
                  <a:cubicBezTo>
                    <a:pt x="375" y="397"/>
                    <a:pt x="376" y="395"/>
                    <a:pt x="376" y="394"/>
                  </a:cubicBezTo>
                  <a:cubicBezTo>
                    <a:pt x="375" y="394"/>
                    <a:pt x="375" y="401"/>
                    <a:pt x="376" y="399"/>
                  </a:cubicBezTo>
                  <a:close/>
                  <a:moveTo>
                    <a:pt x="344" y="397"/>
                  </a:moveTo>
                  <a:cubicBezTo>
                    <a:pt x="342" y="399"/>
                    <a:pt x="343" y="395"/>
                    <a:pt x="342" y="396"/>
                  </a:cubicBezTo>
                  <a:cubicBezTo>
                    <a:pt x="342" y="399"/>
                    <a:pt x="343" y="399"/>
                    <a:pt x="344" y="400"/>
                  </a:cubicBezTo>
                  <a:lnTo>
                    <a:pt x="344" y="397"/>
                  </a:lnTo>
                  <a:close/>
                  <a:moveTo>
                    <a:pt x="206" y="400"/>
                  </a:moveTo>
                  <a:cubicBezTo>
                    <a:pt x="206" y="401"/>
                    <a:pt x="205" y="406"/>
                    <a:pt x="206" y="405"/>
                  </a:cubicBezTo>
                  <a:cubicBezTo>
                    <a:pt x="206" y="404"/>
                    <a:pt x="207" y="399"/>
                    <a:pt x="206" y="400"/>
                  </a:cubicBezTo>
                  <a:close/>
                  <a:moveTo>
                    <a:pt x="135" y="408"/>
                  </a:moveTo>
                  <a:cubicBezTo>
                    <a:pt x="135" y="408"/>
                    <a:pt x="135" y="405"/>
                    <a:pt x="134" y="404"/>
                  </a:cubicBezTo>
                  <a:cubicBezTo>
                    <a:pt x="135" y="406"/>
                    <a:pt x="133" y="408"/>
                    <a:pt x="135" y="408"/>
                  </a:cubicBezTo>
                  <a:close/>
                  <a:moveTo>
                    <a:pt x="468" y="395"/>
                  </a:moveTo>
                  <a:cubicBezTo>
                    <a:pt x="468" y="393"/>
                    <a:pt x="468" y="393"/>
                    <a:pt x="467" y="391"/>
                  </a:cubicBezTo>
                  <a:cubicBezTo>
                    <a:pt x="468" y="392"/>
                    <a:pt x="467" y="395"/>
                    <a:pt x="468" y="395"/>
                  </a:cubicBezTo>
                  <a:close/>
                  <a:moveTo>
                    <a:pt x="306" y="396"/>
                  </a:moveTo>
                  <a:cubicBezTo>
                    <a:pt x="307" y="398"/>
                    <a:pt x="305" y="398"/>
                    <a:pt x="306" y="401"/>
                  </a:cubicBezTo>
                  <a:cubicBezTo>
                    <a:pt x="307" y="401"/>
                    <a:pt x="307" y="401"/>
                    <a:pt x="307" y="401"/>
                  </a:cubicBezTo>
                  <a:cubicBezTo>
                    <a:pt x="307" y="399"/>
                    <a:pt x="308" y="396"/>
                    <a:pt x="306" y="396"/>
                  </a:cubicBezTo>
                  <a:close/>
                  <a:moveTo>
                    <a:pt x="297" y="387"/>
                  </a:moveTo>
                  <a:cubicBezTo>
                    <a:pt x="295" y="388"/>
                    <a:pt x="297" y="382"/>
                    <a:pt x="295" y="384"/>
                  </a:cubicBezTo>
                  <a:cubicBezTo>
                    <a:pt x="295" y="387"/>
                    <a:pt x="295" y="395"/>
                    <a:pt x="297" y="401"/>
                  </a:cubicBezTo>
                  <a:cubicBezTo>
                    <a:pt x="299" y="397"/>
                    <a:pt x="296" y="389"/>
                    <a:pt x="297" y="387"/>
                  </a:cubicBezTo>
                  <a:close/>
                  <a:moveTo>
                    <a:pt x="185" y="401"/>
                  </a:moveTo>
                  <a:cubicBezTo>
                    <a:pt x="186" y="402"/>
                    <a:pt x="184" y="404"/>
                    <a:pt x="186" y="405"/>
                  </a:cubicBezTo>
                  <a:cubicBezTo>
                    <a:pt x="186" y="405"/>
                    <a:pt x="186" y="399"/>
                    <a:pt x="185" y="401"/>
                  </a:cubicBezTo>
                  <a:close/>
                  <a:moveTo>
                    <a:pt x="88" y="404"/>
                  </a:moveTo>
                  <a:cubicBezTo>
                    <a:pt x="88" y="405"/>
                    <a:pt x="88" y="406"/>
                    <a:pt x="87" y="408"/>
                  </a:cubicBezTo>
                  <a:cubicBezTo>
                    <a:pt x="88" y="408"/>
                    <a:pt x="88" y="408"/>
                    <a:pt x="89" y="409"/>
                  </a:cubicBezTo>
                  <a:cubicBezTo>
                    <a:pt x="88" y="406"/>
                    <a:pt x="91" y="405"/>
                    <a:pt x="88" y="404"/>
                  </a:cubicBezTo>
                  <a:close/>
                  <a:moveTo>
                    <a:pt x="78" y="394"/>
                  </a:moveTo>
                  <a:cubicBezTo>
                    <a:pt x="77" y="395"/>
                    <a:pt x="77" y="395"/>
                    <a:pt x="75" y="395"/>
                  </a:cubicBezTo>
                  <a:cubicBezTo>
                    <a:pt x="76" y="400"/>
                    <a:pt x="77" y="405"/>
                    <a:pt x="76" y="409"/>
                  </a:cubicBezTo>
                  <a:cubicBezTo>
                    <a:pt x="77" y="409"/>
                    <a:pt x="77" y="409"/>
                    <a:pt x="77" y="409"/>
                  </a:cubicBezTo>
                  <a:cubicBezTo>
                    <a:pt x="76" y="401"/>
                    <a:pt x="82" y="392"/>
                    <a:pt x="78" y="383"/>
                  </a:cubicBezTo>
                  <a:cubicBezTo>
                    <a:pt x="77" y="387"/>
                    <a:pt x="79" y="390"/>
                    <a:pt x="78" y="394"/>
                  </a:cubicBezTo>
                  <a:close/>
                  <a:moveTo>
                    <a:pt x="248" y="395"/>
                  </a:moveTo>
                  <a:cubicBezTo>
                    <a:pt x="248" y="398"/>
                    <a:pt x="246" y="401"/>
                    <a:pt x="248" y="402"/>
                  </a:cubicBezTo>
                  <a:cubicBezTo>
                    <a:pt x="247" y="400"/>
                    <a:pt x="249" y="395"/>
                    <a:pt x="248" y="395"/>
                  </a:cubicBezTo>
                  <a:close/>
                  <a:moveTo>
                    <a:pt x="99" y="406"/>
                  </a:moveTo>
                  <a:cubicBezTo>
                    <a:pt x="98" y="406"/>
                    <a:pt x="98" y="406"/>
                    <a:pt x="98" y="406"/>
                  </a:cubicBezTo>
                  <a:cubicBezTo>
                    <a:pt x="98" y="408"/>
                    <a:pt x="98" y="408"/>
                    <a:pt x="98" y="408"/>
                  </a:cubicBezTo>
                  <a:cubicBezTo>
                    <a:pt x="100" y="408"/>
                    <a:pt x="98" y="407"/>
                    <a:pt x="99" y="406"/>
                  </a:cubicBezTo>
                  <a:close/>
                  <a:moveTo>
                    <a:pt x="191" y="397"/>
                  </a:moveTo>
                  <a:cubicBezTo>
                    <a:pt x="191" y="403"/>
                    <a:pt x="191" y="403"/>
                    <a:pt x="191" y="403"/>
                  </a:cubicBezTo>
                  <a:cubicBezTo>
                    <a:pt x="192" y="403"/>
                    <a:pt x="192" y="403"/>
                    <a:pt x="192" y="403"/>
                  </a:cubicBezTo>
                  <a:cubicBezTo>
                    <a:pt x="191" y="402"/>
                    <a:pt x="193" y="398"/>
                    <a:pt x="191" y="397"/>
                  </a:cubicBezTo>
                  <a:close/>
                  <a:moveTo>
                    <a:pt x="282" y="399"/>
                  </a:moveTo>
                  <a:cubicBezTo>
                    <a:pt x="287" y="399"/>
                    <a:pt x="283" y="394"/>
                    <a:pt x="285" y="395"/>
                  </a:cubicBezTo>
                  <a:cubicBezTo>
                    <a:pt x="285" y="393"/>
                    <a:pt x="285" y="391"/>
                    <a:pt x="283" y="391"/>
                  </a:cubicBezTo>
                  <a:cubicBezTo>
                    <a:pt x="284" y="394"/>
                    <a:pt x="282" y="395"/>
                    <a:pt x="282" y="399"/>
                  </a:cubicBezTo>
                  <a:close/>
                  <a:moveTo>
                    <a:pt x="377" y="394"/>
                  </a:moveTo>
                  <a:cubicBezTo>
                    <a:pt x="378" y="393"/>
                    <a:pt x="378" y="389"/>
                    <a:pt x="377" y="389"/>
                  </a:cubicBezTo>
                  <a:cubicBezTo>
                    <a:pt x="377" y="390"/>
                    <a:pt x="377" y="393"/>
                    <a:pt x="377" y="394"/>
                  </a:cubicBezTo>
                  <a:close/>
                  <a:moveTo>
                    <a:pt x="50" y="405"/>
                  </a:moveTo>
                  <a:cubicBezTo>
                    <a:pt x="51" y="405"/>
                    <a:pt x="50" y="406"/>
                    <a:pt x="51" y="406"/>
                  </a:cubicBezTo>
                  <a:cubicBezTo>
                    <a:pt x="50" y="401"/>
                    <a:pt x="50" y="394"/>
                    <a:pt x="50" y="405"/>
                  </a:cubicBezTo>
                  <a:close/>
                  <a:moveTo>
                    <a:pt x="147" y="402"/>
                  </a:moveTo>
                  <a:cubicBezTo>
                    <a:pt x="146" y="398"/>
                    <a:pt x="148" y="394"/>
                    <a:pt x="145" y="392"/>
                  </a:cubicBezTo>
                  <a:cubicBezTo>
                    <a:pt x="146" y="397"/>
                    <a:pt x="145" y="398"/>
                    <a:pt x="146" y="402"/>
                  </a:cubicBezTo>
                  <a:lnTo>
                    <a:pt x="147" y="402"/>
                  </a:lnTo>
                  <a:close/>
                  <a:moveTo>
                    <a:pt x="163" y="387"/>
                  </a:moveTo>
                  <a:cubicBezTo>
                    <a:pt x="162" y="390"/>
                    <a:pt x="162" y="396"/>
                    <a:pt x="164" y="399"/>
                  </a:cubicBezTo>
                  <a:cubicBezTo>
                    <a:pt x="164" y="396"/>
                    <a:pt x="164" y="390"/>
                    <a:pt x="163" y="387"/>
                  </a:cubicBezTo>
                  <a:close/>
                  <a:moveTo>
                    <a:pt x="200" y="396"/>
                  </a:moveTo>
                  <a:cubicBezTo>
                    <a:pt x="200" y="394"/>
                    <a:pt x="200" y="393"/>
                    <a:pt x="199" y="392"/>
                  </a:cubicBezTo>
                  <a:cubicBezTo>
                    <a:pt x="200" y="394"/>
                    <a:pt x="198" y="396"/>
                    <a:pt x="200" y="396"/>
                  </a:cubicBezTo>
                  <a:close/>
                  <a:moveTo>
                    <a:pt x="398" y="382"/>
                  </a:moveTo>
                  <a:cubicBezTo>
                    <a:pt x="398" y="383"/>
                    <a:pt x="398" y="386"/>
                    <a:pt x="398" y="384"/>
                  </a:cubicBezTo>
                  <a:cubicBezTo>
                    <a:pt x="398" y="383"/>
                    <a:pt x="399" y="381"/>
                    <a:pt x="397" y="382"/>
                  </a:cubicBezTo>
                  <a:cubicBezTo>
                    <a:pt x="396" y="383"/>
                    <a:pt x="396" y="385"/>
                    <a:pt x="397" y="386"/>
                  </a:cubicBezTo>
                  <a:cubicBezTo>
                    <a:pt x="398" y="385"/>
                    <a:pt x="397" y="383"/>
                    <a:pt x="398" y="382"/>
                  </a:cubicBezTo>
                  <a:close/>
                  <a:moveTo>
                    <a:pt x="280" y="390"/>
                  </a:moveTo>
                  <a:cubicBezTo>
                    <a:pt x="280" y="389"/>
                    <a:pt x="280" y="388"/>
                    <a:pt x="280" y="388"/>
                  </a:cubicBezTo>
                  <a:cubicBezTo>
                    <a:pt x="280" y="381"/>
                    <a:pt x="278" y="390"/>
                    <a:pt x="280" y="390"/>
                  </a:cubicBezTo>
                  <a:close/>
                  <a:moveTo>
                    <a:pt x="303" y="367"/>
                  </a:moveTo>
                  <a:cubicBezTo>
                    <a:pt x="302" y="371"/>
                    <a:pt x="302" y="382"/>
                    <a:pt x="303" y="388"/>
                  </a:cubicBezTo>
                  <a:cubicBezTo>
                    <a:pt x="304" y="380"/>
                    <a:pt x="303" y="373"/>
                    <a:pt x="303" y="367"/>
                  </a:cubicBezTo>
                  <a:close/>
                  <a:moveTo>
                    <a:pt x="369" y="379"/>
                  </a:moveTo>
                  <a:cubicBezTo>
                    <a:pt x="369" y="381"/>
                    <a:pt x="368" y="384"/>
                    <a:pt x="369" y="384"/>
                  </a:cubicBezTo>
                  <a:cubicBezTo>
                    <a:pt x="370" y="382"/>
                    <a:pt x="370" y="381"/>
                    <a:pt x="369" y="379"/>
                  </a:cubicBezTo>
                  <a:close/>
                  <a:moveTo>
                    <a:pt x="90" y="391"/>
                  </a:moveTo>
                  <a:cubicBezTo>
                    <a:pt x="90" y="393"/>
                    <a:pt x="90" y="393"/>
                    <a:pt x="90" y="393"/>
                  </a:cubicBezTo>
                  <a:cubicBezTo>
                    <a:pt x="92" y="392"/>
                    <a:pt x="91" y="395"/>
                    <a:pt x="93" y="395"/>
                  </a:cubicBezTo>
                  <a:cubicBezTo>
                    <a:pt x="93" y="393"/>
                    <a:pt x="92" y="393"/>
                    <a:pt x="93" y="392"/>
                  </a:cubicBezTo>
                  <a:cubicBezTo>
                    <a:pt x="91" y="393"/>
                    <a:pt x="90" y="392"/>
                    <a:pt x="90" y="391"/>
                  </a:cubicBezTo>
                  <a:close/>
                  <a:moveTo>
                    <a:pt x="82" y="395"/>
                  </a:moveTo>
                  <a:cubicBezTo>
                    <a:pt x="83" y="395"/>
                    <a:pt x="83" y="395"/>
                    <a:pt x="83" y="395"/>
                  </a:cubicBezTo>
                  <a:cubicBezTo>
                    <a:pt x="82" y="393"/>
                    <a:pt x="83" y="390"/>
                    <a:pt x="82" y="389"/>
                  </a:cubicBezTo>
                  <a:lnTo>
                    <a:pt x="82" y="395"/>
                  </a:lnTo>
                  <a:close/>
                  <a:moveTo>
                    <a:pt x="65" y="383"/>
                  </a:moveTo>
                  <a:cubicBezTo>
                    <a:pt x="63" y="384"/>
                    <a:pt x="65" y="388"/>
                    <a:pt x="63" y="389"/>
                  </a:cubicBezTo>
                  <a:cubicBezTo>
                    <a:pt x="65" y="389"/>
                    <a:pt x="64" y="394"/>
                    <a:pt x="65" y="395"/>
                  </a:cubicBezTo>
                  <a:cubicBezTo>
                    <a:pt x="66" y="389"/>
                    <a:pt x="65" y="387"/>
                    <a:pt x="65" y="383"/>
                  </a:cubicBezTo>
                  <a:close/>
                  <a:moveTo>
                    <a:pt x="532" y="371"/>
                  </a:moveTo>
                  <a:cubicBezTo>
                    <a:pt x="533" y="373"/>
                    <a:pt x="531" y="377"/>
                    <a:pt x="533" y="376"/>
                  </a:cubicBezTo>
                  <a:cubicBezTo>
                    <a:pt x="532" y="375"/>
                    <a:pt x="534" y="370"/>
                    <a:pt x="532" y="371"/>
                  </a:cubicBezTo>
                  <a:close/>
                  <a:moveTo>
                    <a:pt x="398" y="381"/>
                  </a:moveTo>
                  <a:cubicBezTo>
                    <a:pt x="397" y="380"/>
                    <a:pt x="399" y="372"/>
                    <a:pt x="397" y="372"/>
                  </a:cubicBezTo>
                  <a:cubicBezTo>
                    <a:pt x="398" y="375"/>
                    <a:pt x="396" y="372"/>
                    <a:pt x="396" y="374"/>
                  </a:cubicBezTo>
                  <a:cubicBezTo>
                    <a:pt x="397" y="375"/>
                    <a:pt x="396" y="379"/>
                    <a:pt x="396" y="381"/>
                  </a:cubicBezTo>
                  <a:lnTo>
                    <a:pt x="398" y="381"/>
                  </a:lnTo>
                  <a:close/>
                  <a:moveTo>
                    <a:pt x="125" y="381"/>
                  </a:moveTo>
                  <a:cubicBezTo>
                    <a:pt x="125" y="383"/>
                    <a:pt x="124" y="388"/>
                    <a:pt x="125" y="390"/>
                  </a:cubicBezTo>
                  <a:cubicBezTo>
                    <a:pt x="126" y="388"/>
                    <a:pt x="126" y="385"/>
                    <a:pt x="125" y="381"/>
                  </a:cubicBezTo>
                  <a:close/>
                  <a:moveTo>
                    <a:pt x="236" y="386"/>
                  </a:moveTo>
                  <a:cubicBezTo>
                    <a:pt x="235" y="383"/>
                    <a:pt x="238" y="382"/>
                    <a:pt x="238" y="378"/>
                  </a:cubicBezTo>
                  <a:cubicBezTo>
                    <a:pt x="235" y="378"/>
                    <a:pt x="234" y="385"/>
                    <a:pt x="236" y="386"/>
                  </a:cubicBezTo>
                  <a:close/>
                  <a:moveTo>
                    <a:pt x="33" y="391"/>
                  </a:moveTo>
                  <a:cubicBezTo>
                    <a:pt x="35" y="391"/>
                    <a:pt x="33" y="392"/>
                    <a:pt x="33" y="393"/>
                  </a:cubicBezTo>
                  <a:cubicBezTo>
                    <a:pt x="36" y="394"/>
                    <a:pt x="34" y="390"/>
                    <a:pt x="33" y="391"/>
                  </a:cubicBezTo>
                  <a:close/>
                  <a:moveTo>
                    <a:pt x="62" y="388"/>
                  </a:moveTo>
                  <a:cubicBezTo>
                    <a:pt x="62" y="389"/>
                    <a:pt x="62" y="390"/>
                    <a:pt x="61" y="390"/>
                  </a:cubicBezTo>
                  <a:cubicBezTo>
                    <a:pt x="61" y="391"/>
                    <a:pt x="61" y="391"/>
                    <a:pt x="61" y="391"/>
                  </a:cubicBezTo>
                  <a:cubicBezTo>
                    <a:pt x="61" y="391"/>
                    <a:pt x="61" y="391"/>
                    <a:pt x="62" y="391"/>
                  </a:cubicBezTo>
                  <a:cubicBezTo>
                    <a:pt x="62" y="391"/>
                    <a:pt x="63" y="391"/>
                    <a:pt x="63" y="390"/>
                  </a:cubicBezTo>
                  <a:cubicBezTo>
                    <a:pt x="61" y="390"/>
                    <a:pt x="64" y="388"/>
                    <a:pt x="62" y="388"/>
                  </a:cubicBezTo>
                  <a:close/>
                  <a:moveTo>
                    <a:pt x="183" y="381"/>
                  </a:moveTo>
                  <a:cubicBezTo>
                    <a:pt x="183" y="382"/>
                    <a:pt x="181" y="385"/>
                    <a:pt x="183" y="385"/>
                  </a:cubicBezTo>
                  <a:cubicBezTo>
                    <a:pt x="184" y="383"/>
                    <a:pt x="184" y="382"/>
                    <a:pt x="183" y="381"/>
                  </a:cubicBezTo>
                  <a:close/>
                  <a:moveTo>
                    <a:pt x="34" y="390"/>
                  </a:moveTo>
                  <a:cubicBezTo>
                    <a:pt x="35" y="390"/>
                    <a:pt x="35" y="386"/>
                    <a:pt x="34" y="385"/>
                  </a:cubicBezTo>
                  <a:cubicBezTo>
                    <a:pt x="34" y="387"/>
                    <a:pt x="33" y="389"/>
                    <a:pt x="34" y="390"/>
                  </a:cubicBezTo>
                  <a:close/>
                  <a:moveTo>
                    <a:pt x="476" y="372"/>
                  </a:moveTo>
                  <a:cubicBezTo>
                    <a:pt x="475" y="372"/>
                    <a:pt x="477" y="369"/>
                    <a:pt x="475" y="370"/>
                  </a:cubicBezTo>
                  <a:cubicBezTo>
                    <a:pt x="475" y="371"/>
                    <a:pt x="475" y="371"/>
                    <a:pt x="475" y="373"/>
                  </a:cubicBezTo>
                  <a:cubicBezTo>
                    <a:pt x="475" y="373"/>
                    <a:pt x="476" y="373"/>
                    <a:pt x="476" y="372"/>
                  </a:cubicBezTo>
                  <a:close/>
                  <a:moveTo>
                    <a:pt x="202" y="379"/>
                  </a:moveTo>
                  <a:cubicBezTo>
                    <a:pt x="202" y="380"/>
                    <a:pt x="200" y="383"/>
                    <a:pt x="202" y="383"/>
                  </a:cubicBezTo>
                  <a:cubicBezTo>
                    <a:pt x="203" y="382"/>
                    <a:pt x="203" y="380"/>
                    <a:pt x="202" y="379"/>
                  </a:cubicBezTo>
                  <a:close/>
                  <a:moveTo>
                    <a:pt x="189" y="379"/>
                  </a:moveTo>
                  <a:cubicBezTo>
                    <a:pt x="190" y="381"/>
                    <a:pt x="189" y="384"/>
                    <a:pt x="190" y="383"/>
                  </a:cubicBezTo>
                  <a:cubicBezTo>
                    <a:pt x="190" y="382"/>
                    <a:pt x="191" y="380"/>
                    <a:pt x="189" y="379"/>
                  </a:cubicBezTo>
                  <a:close/>
                  <a:moveTo>
                    <a:pt x="165" y="379"/>
                  </a:moveTo>
                  <a:cubicBezTo>
                    <a:pt x="165" y="380"/>
                    <a:pt x="165" y="384"/>
                    <a:pt x="166" y="383"/>
                  </a:cubicBezTo>
                  <a:cubicBezTo>
                    <a:pt x="166" y="382"/>
                    <a:pt x="166" y="377"/>
                    <a:pt x="165" y="379"/>
                  </a:cubicBezTo>
                  <a:close/>
                  <a:moveTo>
                    <a:pt x="92" y="385"/>
                  </a:moveTo>
                  <a:cubicBezTo>
                    <a:pt x="92" y="382"/>
                    <a:pt x="92" y="382"/>
                    <a:pt x="92" y="380"/>
                  </a:cubicBezTo>
                  <a:cubicBezTo>
                    <a:pt x="90" y="380"/>
                    <a:pt x="92" y="386"/>
                    <a:pt x="92" y="385"/>
                  </a:cubicBezTo>
                  <a:close/>
                  <a:moveTo>
                    <a:pt x="473" y="363"/>
                  </a:moveTo>
                  <a:cubicBezTo>
                    <a:pt x="473" y="365"/>
                    <a:pt x="473" y="368"/>
                    <a:pt x="474" y="370"/>
                  </a:cubicBezTo>
                  <a:cubicBezTo>
                    <a:pt x="474" y="368"/>
                    <a:pt x="474" y="364"/>
                    <a:pt x="473" y="363"/>
                  </a:cubicBezTo>
                  <a:close/>
                  <a:moveTo>
                    <a:pt x="318" y="375"/>
                  </a:moveTo>
                  <a:cubicBezTo>
                    <a:pt x="318" y="375"/>
                    <a:pt x="317" y="372"/>
                    <a:pt x="317" y="372"/>
                  </a:cubicBezTo>
                  <a:cubicBezTo>
                    <a:pt x="316" y="367"/>
                    <a:pt x="317" y="378"/>
                    <a:pt x="318" y="375"/>
                  </a:cubicBezTo>
                  <a:close/>
                  <a:moveTo>
                    <a:pt x="488" y="366"/>
                  </a:moveTo>
                  <a:cubicBezTo>
                    <a:pt x="488" y="366"/>
                    <a:pt x="489" y="366"/>
                    <a:pt x="489" y="366"/>
                  </a:cubicBezTo>
                  <a:cubicBezTo>
                    <a:pt x="487" y="365"/>
                    <a:pt x="488" y="367"/>
                    <a:pt x="488" y="368"/>
                  </a:cubicBezTo>
                  <a:cubicBezTo>
                    <a:pt x="489" y="368"/>
                    <a:pt x="490" y="367"/>
                    <a:pt x="490" y="366"/>
                  </a:cubicBezTo>
                  <a:cubicBezTo>
                    <a:pt x="489" y="365"/>
                    <a:pt x="489" y="367"/>
                    <a:pt x="488" y="366"/>
                  </a:cubicBezTo>
                  <a:close/>
                  <a:moveTo>
                    <a:pt x="19" y="385"/>
                  </a:moveTo>
                  <a:cubicBezTo>
                    <a:pt x="19" y="385"/>
                    <a:pt x="19" y="384"/>
                    <a:pt x="19" y="384"/>
                  </a:cubicBezTo>
                  <a:cubicBezTo>
                    <a:pt x="19" y="384"/>
                    <a:pt x="19" y="384"/>
                    <a:pt x="19" y="385"/>
                  </a:cubicBezTo>
                  <a:close/>
                  <a:moveTo>
                    <a:pt x="18" y="376"/>
                  </a:moveTo>
                  <a:cubicBezTo>
                    <a:pt x="18" y="379"/>
                    <a:pt x="19" y="382"/>
                    <a:pt x="19" y="384"/>
                  </a:cubicBezTo>
                  <a:cubicBezTo>
                    <a:pt x="19" y="384"/>
                    <a:pt x="20" y="384"/>
                    <a:pt x="21" y="383"/>
                  </a:cubicBezTo>
                  <a:cubicBezTo>
                    <a:pt x="20" y="381"/>
                    <a:pt x="19" y="376"/>
                    <a:pt x="18" y="376"/>
                  </a:cubicBezTo>
                  <a:close/>
                  <a:moveTo>
                    <a:pt x="491" y="359"/>
                  </a:moveTo>
                  <a:cubicBezTo>
                    <a:pt x="491" y="362"/>
                    <a:pt x="491" y="363"/>
                    <a:pt x="492" y="365"/>
                  </a:cubicBezTo>
                  <a:cubicBezTo>
                    <a:pt x="492" y="362"/>
                    <a:pt x="492" y="361"/>
                    <a:pt x="491" y="359"/>
                  </a:cubicBezTo>
                  <a:close/>
                  <a:moveTo>
                    <a:pt x="353" y="370"/>
                  </a:moveTo>
                  <a:cubicBezTo>
                    <a:pt x="352" y="369"/>
                    <a:pt x="353" y="367"/>
                    <a:pt x="352" y="366"/>
                  </a:cubicBezTo>
                  <a:cubicBezTo>
                    <a:pt x="351" y="367"/>
                    <a:pt x="351" y="370"/>
                    <a:pt x="353" y="370"/>
                  </a:cubicBezTo>
                  <a:close/>
                  <a:moveTo>
                    <a:pt x="91" y="379"/>
                  </a:moveTo>
                  <a:cubicBezTo>
                    <a:pt x="93" y="379"/>
                    <a:pt x="93" y="379"/>
                    <a:pt x="93" y="379"/>
                  </a:cubicBezTo>
                  <a:cubicBezTo>
                    <a:pt x="93" y="378"/>
                    <a:pt x="93" y="377"/>
                    <a:pt x="92" y="376"/>
                  </a:cubicBezTo>
                  <a:cubicBezTo>
                    <a:pt x="92" y="377"/>
                    <a:pt x="91" y="378"/>
                    <a:pt x="91" y="379"/>
                  </a:cubicBezTo>
                  <a:close/>
                  <a:moveTo>
                    <a:pt x="76" y="379"/>
                  </a:moveTo>
                  <a:cubicBezTo>
                    <a:pt x="78" y="376"/>
                    <a:pt x="77" y="369"/>
                    <a:pt x="76" y="365"/>
                  </a:cubicBezTo>
                  <a:cubicBezTo>
                    <a:pt x="76" y="372"/>
                    <a:pt x="76" y="374"/>
                    <a:pt x="76" y="379"/>
                  </a:cubicBezTo>
                  <a:close/>
                  <a:moveTo>
                    <a:pt x="349" y="367"/>
                  </a:moveTo>
                  <a:cubicBezTo>
                    <a:pt x="351" y="367"/>
                    <a:pt x="351" y="367"/>
                    <a:pt x="351" y="367"/>
                  </a:cubicBezTo>
                  <a:cubicBezTo>
                    <a:pt x="351" y="366"/>
                    <a:pt x="350" y="365"/>
                    <a:pt x="350" y="364"/>
                  </a:cubicBezTo>
                  <a:cubicBezTo>
                    <a:pt x="350" y="366"/>
                    <a:pt x="349" y="366"/>
                    <a:pt x="349" y="367"/>
                  </a:cubicBezTo>
                  <a:close/>
                  <a:moveTo>
                    <a:pt x="495" y="357"/>
                  </a:moveTo>
                  <a:cubicBezTo>
                    <a:pt x="495" y="358"/>
                    <a:pt x="494" y="362"/>
                    <a:pt x="496" y="361"/>
                  </a:cubicBezTo>
                  <a:cubicBezTo>
                    <a:pt x="495" y="359"/>
                    <a:pt x="496" y="359"/>
                    <a:pt x="495" y="357"/>
                  </a:cubicBezTo>
                  <a:close/>
                  <a:moveTo>
                    <a:pt x="333" y="364"/>
                  </a:moveTo>
                  <a:cubicBezTo>
                    <a:pt x="333" y="365"/>
                    <a:pt x="332" y="365"/>
                    <a:pt x="332" y="365"/>
                  </a:cubicBezTo>
                  <a:cubicBezTo>
                    <a:pt x="333" y="365"/>
                    <a:pt x="332" y="368"/>
                    <a:pt x="334" y="367"/>
                  </a:cubicBezTo>
                  <a:cubicBezTo>
                    <a:pt x="333" y="366"/>
                    <a:pt x="334" y="366"/>
                    <a:pt x="334" y="364"/>
                  </a:cubicBezTo>
                  <a:lnTo>
                    <a:pt x="333" y="364"/>
                  </a:lnTo>
                  <a:close/>
                  <a:moveTo>
                    <a:pt x="164" y="369"/>
                  </a:moveTo>
                  <a:cubicBezTo>
                    <a:pt x="165" y="370"/>
                    <a:pt x="164" y="375"/>
                    <a:pt x="165" y="373"/>
                  </a:cubicBezTo>
                  <a:cubicBezTo>
                    <a:pt x="165" y="372"/>
                    <a:pt x="166" y="369"/>
                    <a:pt x="164" y="369"/>
                  </a:cubicBezTo>
                  <a:close/>
                  <a:moveTo>
                    <a:pt x="355" y="362"/>
                  </a:moveTo>
                  <a:cubicBezTo>
                    <a:pt x="355" y="363"/>
                    <a:pt x="354" y="366"/>
                    <a:pt x="356" y="366"/>
                  </a:cubicBezTo>
                  <a:cubicBezTo>
                    <a:pt x="355" y="364"/>
                    <a:pt x="356" y="363"/>
                    <a:pt x="355" y="362"/>
                  </a:cubicBezTo>
                  <a:close/>
                  <a:moveTo>
                    <a:pt x="96" y="368"/>
                  </a:moveTo>
                  <a:cubicBezTo>
                    <a:pt x="97" y="370"/>
                    <a:pt x="96" y="373"/>
                    <a:pt x="98" y="374"/>
                  </a:cubicBezTo>
                  <a:cubicBezTo>
                    <a:pt x="97" y="372"/>
                    <a:pt x="98" y="368"/>
                    <a:pt x="96" y="368"/>
                  </a:cubicBezTo>
                  <a:close/>
                  <a:moveTo>
                    <a:pt x="142" y="371"/>
                  </a:moveTo>
                  <a:cubicBezTo>
                    <a:pt x="142" y="370"/>
                    <a:pt x="142" y="373"/>
                    <a:pt x="143" y="372"/>
                  </a:cubicBezTo>
                  <a:cubicBezTo>
                    <a:pt x="141" y="366"/>
                    <a:pt x="143" y="361"/>
                    <a:pt x="140" y="355"/>
                  </a:cubicBezTo>
                  <a:cubicBezTo>
                    <a:pt x="141" y="362"/>
                    <a:pt x="141" y="366"/>
                    <a:pt x="142" y="371"/>
                  </a:cubicBezTo>
                  <a:close/>
                  <a:moveTo>
                    <a:pt x="81" y="374"/>
                  </a:moveTo>
                  <a:cubicBezTo>
                    <a:pt x="81" y="372"/>
                    <a:pt x="81" y="369"/>
                    <a:pt x="80" y="367"/>
                  </a:cubicBezTo>
                  <a:cubicBezTo>
                    <a:pt x="80" y="368"/>
                    <a:pt x="79" y="373"/>
                    <a:pt x="81" y="374"/>
                  </a:cubicBezTo>
                  <a:close/>
                  <a:moveTo>
                    <a:pt x="59" y="368"/>
                  </a:moveTo>
                  <a:cubicBezTo>
                    <a:pt x="60" y="370"/>
                    <a:pt x="60" y="373"/>
                    <a:pt x="61" y="373"/>
                  </a:cubicBezTo>
                  <a:cubicBezTo>
                    <a:pt x="60" y="371"/>
                    <a:pt x="61" y="368"/>
                    <a:pt x="59" y="368"/>
                  </a:cubicBezTo>
                  <a:close/>
                  <a:moveTo>
                    <a:pt x="346" y="362"/>
                  </a:moveTo>
                  <a:cubicBezTo>
                    <a:pt x="347" y="361"/>
                    <a:pt x="348" y="359"/>
                    <a:pt x="346" y="359"/>
                  </a:cubicBezTo>
                  <a:cubicBezTo>
                    <a:pt x="346" y="359"/>
                    <a:pt x="346" y="360"/>
                    <a:pt x="345" y="360"/>
                  </a:cubicBezTo>
                  <a:cubicBezTo>
                    <a:pt x="345" y="361"/>
                    <a:pt x="346" y="361"/>
                    <a:pt x="346" y="362"/>
                  </a:cubicBezTo>
                  <a:close/>
                  <a:moveTo>
                    <a:pt x="495" y="355"/>
                  </a:moveTo>
                  <a:cubicBezTo>
                    <a:pt x="496" y="350"/>
                    <a:pt x="493" y="350"/>
                    <a:pt x="495" y="355"/>
                  </a:cubicBezTo>
                  <a:close/>
                  <a:moveTo>
                    <a:pt x="489" y="353"/>
                  </a:moveTo>
                  <a:cubicBezTo>
                    <a:pt x="487" y="353"/>
                    <a:pt x="489" y="352"/>
                    <a:pt x="489" y="351"/>
                  </a:cubicBezTo>
                  <a:cubicBezTo>
                    <a:pt x="487" y="351"/>
                    <a:pt x="487" y="351"/>
                    <a:pt x="487" y="351"/>
                  </a:cubicBezTo>
                  <a:cubicBezTo>
                    <a:pt x="487" y="353"/>
                    <a:pt x="488" y="353"/>
                    <a:pt x="487" y="354"/>
                  </a:cubicBezTo>
                  <a:cubicBezTo>
                    <a:pt x="488" y="354"/>
                    <a:pt x="489" y="354"/>
                    <a:pt x="489" y="353"/>
                  </a:cubicBezTo>
                  <a:close/>
                  <a:moveTo>
                    <a:pt x="47" y="357"/>
                  </a:moveTo>
                  <a:cubicBezTo>
                    <a:pt x="47" y="362"/>
                    <a:pt x="47" y="366"/>
                    <a:pt x="47" y="370"/>
                  </a:cubicBezTo>
                  <a:cubicBezTo>
                    <a:pt x="49" y="370"/>
                    <a:pt x="49" y="370"/>
                    <a:pt x="49" y="370"/>
                  </a:cubicBezTo>
                  <a:cubicBezTo>
                    <a:pt x="50" y="367"/>
                    <a:pt x="48" y="365"/>
                    <a:pt x="48" y="363"/>
                  </a:cubicBezTo>
                  <a:cubicBezTo>
                    <a:pt x="48" y="361"/>
                    <a:pt x="50" y="357"/>
                    <a:pt x="47" y="357"/>
                  </a:cubicBezTo>
                  <a:close/>
                  <a:moveTo>
                    <a:pt x="83" y="360"/>
                  </a:moveTo>
                  <a:cubicBezTo>
                    <a:pt x="83" y="354"/>
                    <a:pt x="83" y="344"/>
                    <a:pt x="81" y="342"/>
                  </a:cubicBezTo>
                  <a:cubicBezTo>
                    <a:pt x="81" y="346"/>
                    <a:pt x="80" y="356"/>
                    <a:pt x="83" y="360"/>
                  </a:cubicBezTo>
                  <a:close/>
                  <a:moveTo>
                    <a:pt x="70" y="360"/>
                  </a:moveTo>
                  <a:cubicBezTo>
                    <a:pt x="71" y="359"/>
                    <a:pt x="71" y="357"/>
                    <a:pt x="71" y="356"/>
                  </a:cubicBezTo>
                  <a:cubicBezTo>
                    <a:pt x="70" y="356"/>
                    <a:pt x="70" y="360"/>
                    <a:pt x="70" y="360"/>
                  </a:cubicBezTo>
                  <a:close/>
                  <a:moveTo>
                    <a:pt x="45" y="331"/>
                  </a:moveTo>
                  <a:cubicBezTo>
                    <a:pt x="46" y="333"/>
                    <a:pt x="44" y="337"/>
                    <a:pt x="46" y="336"/>
                  </a:cubicBezTo>
                  <a:cubicBezTo>
                    <a:pt x="45" y="336"/>
                    <a:pt x="47" y="331"/>
                    <a:pt x="45" y="331"/>
                  </a:cubicBezTo>
                  <a:close/>
                  <a:moveTo>
                    <a:pt x="44" y="313"/>
                  </a:moveTo>
                  <a:cubicBezTo>
                    <a:pt x="43" y="309"/>
                    <a:pt x="44" y="314"/>
                    <a:pt x="44" y="318"/>
                  </a:cubicBezTo>
                  <a:cubicBezTo>
                    <a:pt x="45" y="323"/>
                    <a:pt x="44" y="328"/>
                    <a:pt x="46" y="331"/>
                  </a:cubicBezTo>
                  <a:cubicBezTo>
                    <a:pt x="46" y="324"/>
                    <a:pt x="46" y="321"/>
                    <a:pt x="45" y="317"/>
                  </a:cubicBezTo>
                  <a:cubicBezTo>
                    <a:pt x="45" y="317"/>
                    <a:pt x="46" y="318"/>
                    <a:pt x="45" y="318"/>
                  </a:cubicBezTo>
                  <a:cubicBezTo>
                    <a:pt x="45" y="316"/>
                    <a:pt x="45" y="314"/>
                    <a:pt x="44" y="313"/>
                  </a:cubicBezTo>
                  <a:close/>
                  <a:moveTo>
                    <a:pt x="177" y="321"/>
                  </a:moveTo>
                  <a:cubicBezTo>
                    <a:pt x="176" y="323"/>
                    <a:pt x="176" y="324"/>
                    <a:pt x="177" y="325"/>
                  </a:cubicBezTo>
                  <a:cubicBezTo>
                    <a:pt x="177" y="324"/>
                    <a:pt x="178" y="321"/>
                    <a:pt x="177" y="321"/>
                  </a:cubicBezTo>
                  <a:close/>
                  <a:moveTo>
                    <a:pt x="176" y="317"/>
                  </a:moveTo>
                  <a:cubicBezTo>
                    <a:pt x="176" y="318"/>
                    <a:pt x="175" y="321"/>
                    <a:pt x="176" y="321"/>
                  </a:cubicBezTo>
                  <a:cubicBezTo>
                    <a:pt x="176" y="319"/>
                    <a:pt x="178" y="318"/>
                    <a:pt x="176" y="317"/>
                  </a:cubicBezTo>
                  <a:close/>
                  <a:moveTo>
                    <a:pt x="12" y="316"/>
                  </a:moveTo>
                  <a:cubicBezTo>
                    <a:pt x="12" y="319"/>
                    <a:pt x="12" y="321"/>
                    <a:pt x="13" y="323"/>
                  </a:cubicBezTo>
                  <a:cubicBezTo>
                    <a:pt x="13" y="321"/>
                    <a:pt x="14" y="318"/>
                    <a:pt x="12" y="316"/>
                  </a:cubicBezTo>
                  <a:close/>
                  <a:moveTo>
                    <a:pt x="39" y="284"/>
                  </a:moveTo>
                  <a:cubicBezTo>
                    <a:pt x="39" y="286"/>
                    <a:pt x="38" y="288"/>
                    <a:pt x="39" y="289"/>
                  </a:cubicBezTo>
                  <a:cubicBezTo>
                    <a:pt x="39" y="288"/>
                    <a:pt x="40" y="285"/>
                    <a:pt x="39" y="284"/>
                  </a:cubicBezTo>
                  <a:close/>
                  <a:moveTo>
                    <a:pt x="519" y="34"/>
                  </a:moveTo>
                  <a:cubicBezTo>
                    <a:pt x="520" y="33"/>
                    <a:pt x="521" y="31"/>
                    <a:pt x="521" y="29"/>
                  </a:cubicBezTo>
                  <a:cubicBezTo>
                    <a:pt x="519" y="30"/>
                    <a:pt x="518" y="34"/>
                    <a:pt x="519" y="34"/>
                  </a:cubicBezTo>
                  <a:close/>
                  <a:moveTo>
                    <a:pt x="533" y="33"/>
                  </a:moveTo>
                  <a:cubicBezTo>
                    <a:pt x="532" y="30"/>
                    <a:pt x="534" y="26"/>
                    <a:pt x="531" y="26"/>
                  </a:cubicBezTo>
                  <a:cubicBezTo>
                    <a:pt x="531" y="28"/>
                    <a:pt x="530" y="31"/>
                    <a:pt x="528" y="29"/>
                  </a:cubicBezTo>
                  <a:cubicBezTo>
                    <a:pt x="530" y="31"/>
                    <a:pt x="530" y="32"/>
                    <a:pt x="533" y="33"/>
                  </a:cubicBezTo>
                  <a:close/>
                  <a:moveTo>
                    <a:pt x="511" y="29"/>
                  </a:moveTo>
                  <a:cubicBezTo>
                    <a:pt x="511" y="27"/>
                    <a:pt x="514" y="26"/>
                    <a:pt x="512" y="25"/>
                  </a:cubicBezTo>
                  <a:cubicBezTo>
                    <a:pt x="512" y="26"/>
                    <a:pt x="509" y="29"/>
                    <a:pt x="511" y="29"/>
                  </a:cubicBezTo>
                  <a:close/>
                  <a:moveTo>
                    <a:pt x="524" y="24"/>
                  </a:moveTo>
                  <a:cubicBezTo>
                    <a:pt x="527" y="26"/>
                    <a:pt x="528" y="23"/>
                    <a:pt x="529" y="22"/>
                  </a:cubicBezTo>
                  <a:cubicBezTo>
                    <a:pt x="529" y="21"/>
                    <a:pt x="526" y="19"/>
                    <a:pt x="527" y="17"/>
                  </a:cubicBezTo>
                  <a:cubicBezTo>
                    <a:pt x="526" y="18"/>
                    <a:pt x="526" y="18"/>
                    <a:pt x="524" y="18"/>
                  </a:cubicBezTo>
                  <a:cubicBezTo>
                    <a:pt x="524" y="18"/>
                    <a:pt x="526" y="22"/>
                    <a:pt x="524" y="24"/>
                  </a:cubicBezTo>
                  <a:close/>
                  <a:moveTo>
                    <a:pt x="490" y="25"/>
                  </a:moveTo>
                  <a:cubicBezTo>
                    <a:pt x="490" y="23"/>
                    <a:pt x="492" y="23"/>
                    <a:pt x="492" y="20"/>
                  </a:cubicBezTo>
                  <a:cubicBezTo>
                    <a:pt x="490" y="20"/>
                    <a:pt x="488" y="24"/>
                    <a:pt x="490" y="25"/>
                  </a:cubicBezTo>
                  <a:close/>
                  <a:moveTo>
                    <a:pt x="507" y="21"/>
                  </a:moveTo>
                  <a:cubicBezTo>
                    <a:pt x="507" y="17"/>
                    <a:pt x="512" y="15"/>
                    <a:pt x="511" y="11"/>
                  </a:cubicBezTo>
                  <a:cubicBezTo>
                    <a:pt x="505" y="6"/>
                    <a:pt x="498" y="17"/>
                    <a:pt x="504" y="21"/>
                  </a:cubicBezTo>
                  <a:lnTo>
                    <a:pt x="507" y="21"/>
                  </a:lnTo>
                  <a:close/>
                  <a:moveTo>
                    <a:pt x="151" y="31"/>
                  </a:moveTo>
                  <a:cubicBezTo>
                    <a:pt x="151" y="30"/>
                    <a:pt x="153" y="31"/>
                    <a:pt x="153" y="29"/>
                  </a:cubicBezTo>
                  <a:cubicBezTo>
                    <a:pt x="152" y="29"/>
                    <a:pt x="150" y="29"/>
                    <a:pt x="150" y="30"/>
                  </a:cubicBezTo>
                  <a:cubicBezTo>
                    <a:pt x="151" y="30"/>
                    <a:pt x="151" y="31"/>
                    <a:pt x="151" y="31"/>
                  </a:cubicBezTo>
                  <a:close/>
                  <a:moveTo>
                    <a:pt x="256" y="24"/>
                  </a:moveTo>
                  <a:cubicBezTo>
                    <a:pt x="256" y="22"/>
                    <a:pt x="258" y="23"/>
                    <a:pt x="257" y="21"/>
                  </a:cubicBezTo>
                  <a:cubicBezTo>
                    <a:pt x="256" y="21"/>
                    <a:pt x="256" y="22"/>
                    <a:pt x="255" y="23"/>
                  </a:cubicBezTo>
                  <a:cubicBezTo>
                    <a:pt x="255" y="23"/>
                    <a:pt x="255" y="23"/>
                    <a:pt x="255" y="24"/>
                  </a:cubicBezTo>
                  <a:lnTo>
                    <a:pt x="256" y="24"/>
                  </a:lnTo>
                  <a:close/>
                  <a:moveTo>
                    <a:pt x="125" y="26"/>
                  </a:moveTo>
                  <a:cubicBezTo>
                    <a:pt x="125" y="25"/>
                    <a:pt x="125" y="19"/>
                    <a:pt x="124" y="20"/>
                  </a:cubicBezTo>
                  <a:cubicBezTo>
                    <a:pt x="125" y="22"/>
                    <a:pt x="124" y="27"/>
                    <a:pt x="125" y="26"/>
                  </a:cubicBezTo>
                  <a:close/>
                  <a:moveTo>
                    <a:pt x="196" y="9"/>
                  </a:moveTo>
                  <a:cubicBezTo>
                    <a:pt x="195" y="9"/>
                    <a:pt x="194" y="12"/>
                    <a:pt x="195" y="12"/>
                  </a:cubicBezTo>
                  <a:cubicBezTo>
                    <a:pt x="195" y="11"/>
                    <a:pt x="197" y="11"/>
                    <a:pt x="196" y="9"/>
                  </a:cubicBezTo>
                  <a:close/>
                  <a:moveTo>
                    <a:pt x="190" y="12"/>
                  </a:moveTo>
                  <a:cubicBezTo>
                    <a:pt x="192" y="12"/>
                    <a:pt x="192" y="10"/>
                    <a:pt x="192" y="9"/>
                  </a:cubicBezTo>
                  <a:cubicBezTo>
                    <a:pt x="190" y="9"/>
                    <a:pt x="190" y="11"/>
                    <a:pt x="190" y="12"/>
                  </a:cubicBezTo>
                  <a:close/>
                  <a:moveTo>
                    <a:pt x="128" y="12"/>
                  </a:moveTo>
                  <a:cubicBezTo>
                    <a:pt x="127" y="11"/>
                    <a:pt x="127" y="9"/>
                    <a:pt x="126" y="8"/>
                  </a:cubicBezTo>
                  <a:cubicBezTo>
                    <a:pt x="126" y="10"/>
                    <a:pt x="124" y="9"/>
                    <a:pt x="124" y="11"/>
                  </a:cubicBezTo>
                  <a:cubicBezTo>
                    <a:pt x="125" y="12"/>
                    <a:pt x="126" y="12"/>
                    <a:pt x="128" y="12"/>
                  </a:cubicBezTo>
                  <a:close/>
                  <a:moveTo>
                    <a:pt x="157" y="6"/>
                  </a:moveTo>
                  <a:cubicBezTo>
                    <a:pt x="157" y="5"/>
                    <a:pt x="158" y="5"/>
                    <a:pt x="158" y="4"/>
                  </a:cubicBezTo>
                  <a:cubicBezTo>
                    <a:pt x="157" y="4"/>
                    <a:pt x="157" y="4"/>
                    <a:pt x="156" y="4"/>
                  </a:cubicBezTo>
                  <a:cubicBezTo>
                    <a:pt x="156" y="6"/>
                    <a:pt x="156" y="5"/>
                    <a:pt x="156" y="6"/>
                  </a:cubicBezTo>
                  <a:lnTo>
                    <a:pt x="157" y="6"/>
                  </a:lnTo>
                  <a:close/>
                  <a:moveTo>
                    <a:pt x="138" y="4"/>
                  </a:moveTo>
                  <a:cubicBezTo>
                    <a:pt x="137" y="3"/>
                    <a:pt x="135" y="2"/>
                    <a:pt x="135" y="4"/>
                  </a:cubicBezTo>
                  <a:cubicBezTo>
                    <a:pt x="136" y="5"/>
                    <a:pt x="136" y="5"/>
                    <a:pt x="138" y="5"/>
                  </a:cubicBezTo>
                  <a:cubicBezTo>
                    <a:pt x="138" y="5"/>
                    <a:pt x="138" y="4"/>
                    <a:pt x="138" y="4"/>
                  </a:cubicBezTo>
                  <a:close/>
                  <a:moveTo>
                    <a:pt x="112" y="5"/>
                  </a:moveTo>
                  <a:cubicBezTo>
                    <a:pt x="112" y="3"/>
                    <a:pt x="115" y="2"/>
                    <a:pt x="112" y="1"/>
                  </a:cubicBezTo>
                  <a:cubicBezTo>
                    <a:pt x="112" y="3"/>
                    <a:pt x="111" y="3"/>
                    <a:pt x="111" y="4"/>
                  </a:cubicBezTo>
                  <a:cubicBezTo>
                    <a:pt x="112" y="4"/>
                    <a:pt x="111" y="6"/>
                    <a:pt x="112" y="5"/>
                  </a:cubicBezTo>
                  <a:close/>
                  <a:moveTo>
                    <a:pt x="38" y="8"/>
                  </a:moveTo>
                  <a:cubicBezTo>
                    <a:pt x="37" y="6"/>
                    <a:pt x="39" y="6"/>
                    <a:pt x="40" y="6"/>
                  </a:cubicBezTo>
                  <a:cubicBezTo>
                    <a:pt x="40" y="2"/>
                    <a:pt x="36" y="4"/>
                    <a:pt x="34" y="2"/>
                  </a:cubicBezTo>
                  <a:cubicBezTo>
                    <a:pt x="34" y="5"/>
                    <a:pt x="36" y="7"/>
                    <a:pt x="38" y="8"/>
                  </a:cubicBezTo>
                  <a:close/>
                  <a:moveTo>
                    <a:pt x="71" y="3"/>
                  </a:moveTo>
                  <a:cubicBezTo>
                    <a:pt x="71" y="2"/>
                    <a:pt x="68" y="3"/>
                    <a:pt x="67" y="5"/>
                  </a:cubicBezTo>
                  <a:cubicBezTo>
                    <a:pt x="69" y="5"/>
                    <a:pt x="71" y="5"/>
                    <a:pt x="71" y="3"/>
                  </a:cubicBezTo>
                  <a:close/>
                  <a:moveTo>
                    <a:pt x="44" y="1"/>
                  </a:moveTo>
                  <a:cubicBezTo>
                    <a:pt x="43" y="0"/>
                    <a:pt x="40" y="1"/>
                    <a:pt x="40" y="3"/>
                  </a:cubicBezTo>
                  <a:cubicBezTo>
                    <a:pt x="41" y="4"/>
                    <a:pt x="44" y="2"/>
                    <a:pt x="44" y="1"/>
                  </a:cubicBezTo>
                  <a:close/>
                  <a:moveTo>
                    <a:pt x="467" y="477"/>
                  </a:moveTo>
                  <a:cubicBezTo>
                    <a:pt x="466" y="475"/>
                    <a:pt x="466" y="476"/>
                    <a:pt x="465" y="473"/>
                  </a:cubicBezTo>
                  <a:cubicBezTo>
                    <a:pt x="466" y="473"/>
                    <a:pt x="466" y="473"/>
                    <a:pt x="466" y="472"/>
                  </a:cubicBezTo>
                  <a:cubicBezTo>
                    <a:pt x="466" y="472"/>
                    <a:pt x="466" y="471"/>
                    <a:pt x="465" y="471"/>
                  </a:cubicBezTo>
                  <a:cubicBezTo>
                    <a:pt x="465" y="472"/>
                    <a:pt x="466" y="472"/>
                    <a:pt x="465" y="473"/>
                  </a:cubicBezTo>
                  <a:cubicBezTo>
                    <a:pt x="465" y="470"/>
                    <a:pt x="467" y="471"/>
                    <a:pt x="464" y="470"/>
                  </a:cubicBezTo>
                  <a:cubicBezTo>
                    <a:pt x="466" y="470"/>
                    <a:pt x="465" y="468"/>
                    <a:pt x="465" y="467"/>
                  </a:cubicBezTo>
                  <a:cubicBezTo>
                    <a:pt x="464" y="467"/>
                    <a:pt x="464" y="468"/>
                    <a:pt x="463" y="468"/>
                  </a:cubicBezTo>
                  <a:cubicBezTo>
                    <a:pt x="463" y="469"/>
                    <a:pt x="463" y="471"/>
                    <a:pt x="464" y="472"/>
                  </a:cubicBezTo>
                  <a:cubicBezTo>
                    <a:pt x="463" y="471"/>
                    <a:pt x="464" y="474"/>
                    <a:pt x="464" y="475"/>
                  </a:cubicBezTo>
                  <a:cubicBezTo>
                    <a:pt x="464" y="475"/>
                    <a:pt x="464" y="474"/>
                    <a:pt x="464" y="474"/>
                  </a:cubicBezTo>
                  <a:cubicBezTo>
                    <a:pt x="464" y="475"/>
                    <a:pt x="465" y="475"/>
                    <a:pt x="465" y="476"/>
                  </a:cubicBezTo>
                  <a:cubicBezTo>
                    <a:pt x="464" y="478"/>
                    <a:pt x="464" y="479"/>
                    <a:pt x="464" y="480"/>
                  </a:cubicBezTo>
                  <a:cubicBezTo>
                    <a:pt x="466" y="482"/>
                    <a:pt x="465" y="480"/>
                    <a:pt x="467" y="478"/>
                  </a:cubicBezTo>
                  <a:cubicBezTo>
                    <a:pt x="466" y="478"/>
                    <a:pt x="465" y="478"/>
                    <a:pt x="465" y="477"/>
                  </a:cubicBezTo>
                  <a:cubicBezTo>
                    <a:pt x="466" y="477"/>
                    <a:pt x="466" y="478"/>
                    <a:pt x="467" y="477"/>
                  </a:cubicBezTo>
                  <a:close/>
                  <a:moveTo>
                    <a:pt x="464" y="475"/>
                  </a:moveTo>
                  <a:cubicBezTo>
                    <a:pt x="464" y="475"/>
                    <a:pt x="463" y="475"/>
                    <a:pt x="463" y="475"/>
                  </a:cubicBezTo>
                  <a:cubicBezTo>
                    <a:pt x="464" y="475"/>
                    <a:pt x="464" y="475"/>
                    <a:pt x="464" y="475"/>
                  </a:cubicBezTo>
                  <a:close/>
                  <a:moveTo>
                    <a:pt x="469" y="473"/>
                  </a:moveTo>
                  <a:cubicBezTo>
                    <a:pt x="468" y="474"/>
                    <a:pt x="468" y="474"/>
                    <a:pt x="468" y="474"/>
                  </a:cubicBezTo>
                  <a:cubicBezTo>
                    <a:pt x="469" y="472"/>
                    <a:pt x="468" y="471"/>
                    <a:pt x="469" y="469"/>
                  </a:cubicBezTo>
                  <a:cubicBezTo>
                    <a:pt x="468" y="469"/>
                    <a:pt x="467" y="469"/>
                    <a:pt x="466" y="469"/>
                  </a:cubicBezTo>
                  <a:cubicBezTo>
                    <a:pt x="468" y="470"/>
                    <a:pt x="466" y="471"/>
                    <a:pt x="466" y="471"/>
                  </a:cubicBezTo>
                  <a:cubicBezTo>
                    <a:pt x="467" y="471"/>
                    <a:pt x="468" y="472"/>
                    <a:pt x="468" y="472"/>
                  </a:cubicBezTo>
                  <a:cubicBezTo>
                    <a:pt x="467" y="472"/>
                    <a:pt x="465" y="473"/>
                    <a:pt x="466" y="474"/>
                  </a:cubicBezTo>
                  <a:cubicBezTo>
                    <a:pt x="467" y="473"/>
                    <a:pt x="467" y="473"/>
                    <a:pt x="467" y="473"/>
                  </a:cubicBezTo>
                  <a:cubicBezTo>
                    <a:pt x="467" y="475"/>
                    <a:pt x="468" y="475"/>
                    <a:pt x="468" y="476"/>
                  </a:cubicBezTo>
                  <a:cubicBezTo>
                    <a:pt x="467" y="476"/>
                    <a:pt x="468" y="477"/>
                    <a:pt x="468" y="478"/>
                  </a:cubicBezTo>
                  <a:cubicBezTo>
                    <a:pt x="468" y="478"/>
                    <a:pt x="467" y="480"/>
                    <a:pt x="469" y="480"/>
                  </a:cubicBezTo>
                  <a:cubicBezTo>
                    <a:pt x="469" y="477"/>
                    <a:pt x="469" y="477"/>
                    <a:pt x="469" y="477"/>
                  </a:cubicBezTo>
                  <a:cubicBezTo>
                    <a:pt x="468" y="476"/>
                    <a:pt x="469" y="473"/>
                    <a:pt x="469" y="473"/>
                  </a:cubicBezTo>
                  <a:close/>
                  <a:moveTo>
                    <a:pt x="463" y="471"/>
                  </a:moveTo>
                  <a:cubicBezTo>
                    <a:pt x="461" y="471"/>
                    <a:pt x="461" y="471"/>
                    <a:pt x="460" y="469"/>
                  </a:cubicBezTo>
                  <a:cubicBezTo>
                    <a:pt x="460" y="471"/>
                    <a:pt x="458" y="469"/>
                    <a:pt x="459" y="470"/>
                  </a:cubicBezTo>
                  <a:cubicBezTo>
                    <a:pt x="459" y="470"/>
                    <a:pt x="460" y="470"/>
                    <a:pt x="460" y="471"/>
                  </a:cubicBezTo>
                  <a:cubicBezTo>
                    <a:pt x="460" y="471"/>
                    <a:pt x="459" y="471"/>
                    <a:pt x="459" y="471"/>
                  </a:cubicBezTo>
                  <a:cubicBezTo>
                    <a:pt x="460" y="471"/>
                    <a:pt x="460" y="472"/>
                    <a:pt x="460" y="472"/>
                  </a:cubicBezTo>
                  <a:cubicBezTo>
                    <a:pt x="460" y="472"/>
                    <a:pt x="459" y="472"/>
                    <a:pt x="459" y="473"/>
                  </a:cubicBezTo>
                  <a:cubicBezTo>
                    <a:pt x="460" y="474"/>
                    <a:pt x="461" y="477"/>
                    <a:pt x="460" y="479"/>
                  </a:cubicBezTo>
                  <a:cubicBezTo>
                    <a:pt x="462" y="479"/>
                    <a:pt x="460" y="474"/>
                    <a:pt x="461" y="474"/>
                  </a:cubicBezTo>
                  <a:cubicBezTo>
                    <a:pt x="461" y="475"/>
                    <a:pt x="462" y="477"/>
                    <a:pt x="462" y="475"/>
                  </a:cubicBezTo>
                  <a:cubicBezTo>
                    <a:pt x="462" y="475"/>
                    <a:pt x="461" y="472"/>
                    <a:pt x="463" y="471"/>
                  </a:cubicBezTo>
                  <a:close/>
                  <a:moveTo>
                    <a:pt x="431" y="468"/>
                  </a:moveTo>
                  <a:cubicBezTo>
                    <a:pt x="432" y="470"/>
                    <a:pt x="431" y="474"/>
                    <a:pt x="431" y="479"/>
                  </a:cubicBezTo>
                  <a:cubicBezTo>
                    <a:pt x="432" y="478"/>
                    <a:pt x="433" y="470"/>
                    <a:pt x="431" y="468"/>
                  </a:cubicBezTo>
                  <a:close/>
                  <a:moveTo>
                    <a:pt x="439" y="475"/>
                  </a:moveTo>
                  <a:cubicBezTo>
                    <a:pt x="440" y="474"/>
                    <a:pt x="440" y="472"/>
                    <a:pt x="439" y="472"/>
                  </a:cubicBezTo>
                  <a:cubicBezTo>
                    <a:pt x="438" y="474"/>
                    <a:pt x="438" y="475"/>
                    <a:pt x="438" y="478"/>
                  </a:cubicBezTo>
                  <a:cubicBezTo>
                    <a:pt x="440" y="477"/>
                    <a:pt x="440" y="474"/>
                    <a:pt x="439" y="475"/>
                  </a:cubicBezTo>
                  <a:close/>
                  <a:moveTo>
                    <a:pt x="481" y="476"/>
                  </a:moveTo>
                  <a:cubicBezTo>
                    <a:pt x="481" y="475"/>
                    <a:pt x="481" y="475"/>
                    <a:pt x="481" y="474"/>
                  </a:cubicBezTo>
                  <a:cubicBezTo>
                    <a:pt x="481" y="469"/>
                    <a:pt x="480" y="473"/>
                    <a:pt x="481" y="476"/>
                  </a:cubicBezTo>
                  <a:close/>
                  <a:moveTo>
                    <a:pt x="455" y="471"/>
                  </a:moveTo>
                  <a:cubicBezTo>
                    <a:pt x="457" y="470"/>
                    <a:pt x="457" y="474"/>
                    <a:pt x="456" y="475"/>
                  </a:cubicBezTo>
                  <a:cubicBezTo>
                    <a:pt x="459" y="474"/>
                    <a:pt x="456" y="472"/>
                    <a:pt x="458" y="470"/>
                  </a:cubicBezTo>
                  <a:cubicBezTo>
                    <a:pt x="458" y="471"/>
                    <a:pt x="458" y="471"/>
                    <a:pt x="458" y="470"/>
                  </a:cubicBezTo>
                  <a:cubicBezTo>
                    <a:pt x="458" y="469"/>
                    <a:pt x="454" y="471"/>
                    <a:pt x="455" y="471"/>
                  </a:cubicBezTo>
                  <a:close/>
                  <a:moveTo>
                    <a:pt x="424" y="458"/>
                  </a:moveTo>
                  <a:cubicBezTo>
                    <a:pt x="426" y="458"/>
                    <a:pt x="423" y="459"/>
                    <a:pt x="423" y="460"/>
                  </a:cubicBezTo>
                  <a:cubicBezTo>
                    <a:pt x="424" y="461"/>
                    <a:pt x="424" y="459"/>
                    <a:pt x="425" y="459"/>
                  </a:cubicBezTo>
                  <a:cubicBezTo>
                    <a:pt x="423" y="461"/>
                    <a:pt x="425" y="464"/>
                    <a:pt x="424" y="463"/>
                  </a:cubicBezTo>
                  <a:cubicBezTo>
                    <a:pt x="425" y="465"/>
                    <a:pt x="425" y="468"/>
                    <a:pt x="425" y="469"/>
                  </a:cubicBezTo>
                  <a:cubicBezTo>
                    <a:pt x="425" y="468"/>
                    <a:pt x="428" y="470"/>
                    <a:pt x="427" y="472"/>
                  </a:cubicBezTo>
                  <a:cubicBezTo>
                    <a:pt x="428" y="473"/>
                    <a:pt x="429" y="470"/>
                    <a:pt x="429" y="471"/>
                  </a:cubicBezTo>
                  <a:cubicBezTo>
                    <a:pt x="428" y="472"/>
                    <a:pt x="430" y="474"/>
                    <a:pt x="430" y="474"/>
                  </a:cubicBezTo>
                  <a:cubicBezTo>
                    <a:pt x="430" y="472"/>
                    <a:pt x="430" y="471"/>
                    <a:pt x="430" y="469"/>
                  </a:cubicBezTo>
                  <a:cubicBezTo>
                    <a:pt x="423" y="469"/>
                    <a:pt x="429" y="459"/>
                    <a:pt x="424" y="458"/>
                  </a:cubicBezTo>
                  <a:close/>
                  <a:moveTo>
                    <a:pt x="457" y="461"/>
                  </a:moveTo>
                  <a:cubicBezTo>
                    <a:pt x="456" y="462"/>
                    <a:pt x="456" y="466"/>
                    <a:pt x="456" y="467"/>
                  </a:cubicBezTo>
                  <a:cubicBezTo>
                    <a:pt x="457" y="466"/>
                    <a:pt x="456" y="469"/>
                    <a:pt x="456" y="469"/>
                  </a:cubicBezTo>
                  <a:cubicBezTo>
                    <a:pt x="460" y="467"/>
                    <a:pt x="456" y="463"/>
                    <a:pt x="457" y="461"/>
                  </a:cubicBezTo>
                  <a:close/>
                  <a:moveTo>
                    <a:pt x="352" y="467"/>
                  </a:moveTo>
                  <a:cubicBezTo>
                    <a:pt x="350" y="468"/>
                    <a:pt x="354" y="470"/>
                    <a:pt x="352" y="471"/>
                  </a:cubicBezTo>
                  <a:cubicBezTo>
                    <a:pt x="355" y="471"/>
                    <a:pt x="351" y="467"/>
                    <a:pt x="352" y="467"/>
                  </a:cubicBezTo>
                  <a:close/>
                  <a:moveTo>
                    <a:pt x="435" y="447"/>
                  </a:moveTo>
                  <a:cubicBezTo>
                    <a:pt x="433" y="446"/>
                    <a:pt x="434" y="442"/>
                    <a:pt x="433" y="440"/>
                  </a:cubicBezTo>
                  <a:cubicBezTo>
                    <a:pt x="433" y="440"/>
                    <a:pt x="434" y="440"/>
                    <a:pt x="434" y="440"/>
                  </a:cubicBezTo>
                  <a:cubicBezTo>
                    <a:pt x="433" y="440"/>
                    <a:pt x="432" y="440"/>
                    <a:pt x="432" y="441"/>
                  </a:cubicBezTo>
                  <a:cubicBezTo>
                    <a:pt x="433" y="447"/>
                    <a:pt x="434" y="450"/>
                    <a:pt x="432" y="456"/>
                  </a:cubicBezTo>
                  <a:cubicBezTo>
                    <a:pt x="430" y="457"/>
                    <a:pt x="431" y="454"/>
                    <a:pt x="429" y="454"/>
                  </a:cubicBezTo>
                  <a:cubicBezTo>
                    <a:pt x="429" y="456"/>
                    <a:pt x="431" y="456"/>
                    <a:pt x="429" y="457"/>
                  </a:cubicBezTo>
                  <a:cubicBezTo>
                    <a:pt x="430" y="458"/>
                    <a:pt x="431" y="456"/>
                    <a:pt x="431" y="457"/>
                  </a:cubicBezTo>
                  <a:cubicBezTo>
                    <a:pt x="431" y="458"/>
                    <a:pt x="432" y="459"/>
                    <a:pt x="431" y="459"/>
                  </a:cubicBezTo>
                  <a:cubicBezTo>
                    <a:pt x="430" y="459"/>
                    <a:pt x="430" y="457"/>
                    <a:pt x="429" y="459"/>
                  </a:cubicBezTo>
                  <a:cubicBezTo>
                    <a:pt x="431" y="460"/>
                    <a:pt x="429" y="464"/>
                    <a:pt x="432" y="467"/>
                  </a:cubicBezTo>
                  <a:cubicBezTo>
                    <a:pt x="431" y="466"/>
                    <a:pt x="431" y="463"/>
                    <a:pt x="431" y="461"/>
                  </a:cubicBezTo>
                  <a:cubicBezTo>
                    <a:pt x="433" y="462"/>
                    <a:pt x="432" y="460"/>
                    <a:pt x="432" y="459"/>
                  </a:cubicBezTo>
                  <a:cubicBezTo>
                    <a:pt x="434" y="461"/>
                    <a:pt x="432" y="458"/>
                    <a:pt x="434" y="457"/>
                  </a:cubicBezTo>
                  <a:cubicBezTo>
                    <a:pt x="434" y="458"/>
                    <a:pt x="434" y="459"/>
                    <a:pt x="435" y="458"/>
                  </a:cubicBezTo>
                  <a:cubicBezTo>
                    <a:pt x="434" y="457"/>
                    <a:pt x="434" y="454"/>
                    <a:pt x="435" y="453"/>
                  </a:cubicBezTo>
                  <a:cubicBezTo>
                    <a:pt x="435" y="451"/>
                    <a:pt x="433" y="448"/>
                    <a:pt x="435" y="447"/>
                  </a:cubicBezTo>
                  <a:close/>
                  <a:moveTo>
                    <a:pt x="475" y="462"/>
                  </a:moveTo>
                  <a:cubicBezTo>
                    <a:pt x="473" y="463"/>
                    <a:pt x="473" y="463"/>
                    <a:pt x="473" y="463"/>
                  </a:cubicBezTo>
                  <a:cubicBezTo>
                    <a:pt x="472" y="464"/>
                    <a:pt x="474" y="466"/>
                    <a:pt x="475" y="465"/>
                  </a:cubicBezTo>
                  <a:cubicBezTo>
                    <a:pt x="473" y="464"/>
                    <a:pt x="475" y="463"/>
                    <a:pt x="475" y="462"/>
                  </a:cubicBezTo>
                  <a:close/>
                  <a:moveTo>
                    <a:pt x="473" y="457"/>
                  </a:moveTo>
                  <a:cubicBezTo>
                    <a:pt x="473" y="459"/>
                    <a:pt x="473" y="461"/>
                    <a:pt x="475" y="462"/>
                  </a:cubicBezTo>
                  <a:cubicBezTo>
                    <a:pt x="475" y="461"/>
                    <a:pt x="474" y="458"/>
                    <a:pt x="476" y="455"/>
                  </a:cubicBezTo>
                  <a:cubicBezTo>
                    <a:pt x="474" y="454"/>
                    <a:pt x="474" y="455"/>
                    <a:pt x="473" y="453"/>
                  </a:cubicBezTo>
                  <a:cubicBezTo>
                    <a:pt x="473" y="454"/>
                    <a:pt x="473" y="454"/>
                    <a:pt x="473" y="454"/>
                  </a:cubicBezTo>
                  <a:cubicBezTo>
                    <a:pt x="473" y="455"/>
                    <a:pt x="476" y="455"/>
                    <a:pt x="474" y="456"/>
                  </a:cubicBezTo>
                  <a:cubicBezTo>
                    <a:pt x="474" y="456"/>
                    <a:pt x="473" y="456"/>
                    <a:pt x="473" y="456"/>
                  </a:cubicBezTo>
                  <a:cubicBezTo>
                    <a:pt x="475" y="456"/>
                    <a:pt x="475" y="458"/>
                    <a:pt x="473" y="457"/>
                  </a:cubicBezTo>
                  <a:close/>
                  <a:moveTo>
                    <a:pt x="459" y="458"/>
                  </a:moveTo>
                  <a:cubicBezTo>
                    <a:pt x="458" y="458"/>
                    <a:pt x="457" y="460"/>
                    <a:pt x="457" y="459"/>
                  </a:cubicBezTo>
                  <a:cubicBezTo>
                    <a:pt x="457" y="459"/>
                    <a:pt x="457" y="458"/>
                    <a:pt x="457" y="458"/>
                  </a:cubicBezTo>
                  <a:cubicBezTo>
                    <a:pt x="456" y="459"/>
                    <a:pt x="456" y="459"/>
                    <a:pt x="456" y="461"/>
                  </a:cubicBezTo>
                  <a:cubicBezTo>
                    <a:pt x="458" y="460"/>
                    <a:pt x="458" y="460"/>
                    <a:pt x="459" y="458"/>
                  </a:cubicBezTo>
                  <a:close/>
                  <a:moveTo>
                    <a:pt x="436" y="444"/>
                  </a:moveTo>
                  <a:cubicBezTo>
                    <a:pt x="436" y="447"/>
                    <a:pt x="435" y="449"/>
                    <a:pt x="437" y="449"/>
                  </a:cubicBezTo>
                  <a:cubicBezTo>
                    <a:pt x="437" y="450"/>
                    <a:pt x="434" y="450"/>
                    <a:pt x="437" y="453"/>
                  </a:cubicBezTo>
                  <a:cubicBezTo>
                    <a:pt x="436" y="453"/>
                    <a:pt x="436" y="456"/>
                    <a:pt x="438" y="457"/>
                  </a:cubicBezTo>
                  <a:cubicBezTo>
                    <a:pt x="437" y="457"/>
                    <a:pt x="436" y="458"/>
                    <a:pt x="437" y="458"/>
                  </a:cubicBezTo>
                  <a:cubicBezTo>
                    <a:pt x="437" y="457"/>
                    <a:pt x="438" y="457"/>
                    <a:pt x="438" y="457"/>
                  </a:cubicBezTo>
                  <a:cubicBezTo>
                    <a:pt x="437" y="454"/>
                    <a:pt x="439" y="446"/>
                    <a:pt x="436" y="444"/>
                  </a:cubicBezTo>
                  <a:close/>
                  <a:moveTo>
                    <a:pt x="132" y="460"/>
                  </a:moveTo>
                  <a:cubicBezTo>
                    <a:pt x="132" y="462"/>
                    <a:pt x="131" y="463"/>
                    <a:pt x="130" y="464"/>
                  </a:cubicBezTo>
                  <a:cubicBezTo>
                    <a:pt x="130" y="463"/>
                    <a:pt x="130" y="460"/>
                    <a:pt x="130" y="462"/>
                  </a:cubicBezTo>
                  <a:cubicBezTo>
                    <a:pt x="130" y="464"/>
                    <a:pt x="130" y="464"/>
                    <a:pt x="130" y="464"/>
                  </a:cubicBezTo>
                  <a:cubicBezTo>
                    <a:pt x="132" y="464"/>
                    <a:pt x="130" y="470"/>
                    <a:pt x="132" y="469"/>
                  </a:cubicBezTo>
                  <a:cubicBezTo>
                    <a:pt x="131" y="467"/>
                    <a:pt x="134" y="465"/>
                    <a:pt x="131" y="464"/>
                  </a:cubicBezTo>
                  <a:cubicBezTo>
                    <a:pt x="133" y="464"/>
                    <a:pt x="133" y="461"/>
                    <a:pt x="134" y="464"/>
                  </a:cubicBezTo>
                  <a:cubicBezTo>
                    <a:pt x="134" y="462"/>
                    <a:pt x="134" y="462"/>
                    <a:pt x="134" y="462"/>
                  </a:cubicBezTo>
                  <a:cubicBezTo>
                    <a:pt x="132" y="462"/>
                    <a:pt x="133" y="461"/>
                    <a:pt x="132" y="460"/>
                  </a:cubicBezTo>
                  <a:close/>
                  <a:moveTo>
                    <a:pt x="484" y="463"/>
                  </a:moveTo>
                  <a:cubicBezTo>
                    <a:pt x="483" y="459"/>
                    <a:pt x="483" y="457"/>
                    <a:pt x="484" y="451"/>
                  </a:cubicBezTo>
                  <a:cubicBezTo>
                    <a:pt x="483" y="451"/>
                    <a:pt x="483" y="451"/>
                    <a:pt x="483" y="451"/>
                  </a:cubicBezTo>
                  <a:cubicBezTo>
                    <a:pt x="483" y="448"/>
                    <a:pt x="482" y="449"/>
                    <a:pt x="482" y="452"/>
                  </a:cubicBezTo>
                  <a:cubicBezTo>
                    <a:pt x="482" y="452"/>
                    <a:pt x="482" y="452"/>
                    <a:pt x="482" y="452"/>
                  </a:cubicBezTo>
                  <a:cubicBezTo>
                    <a:pt x="482" y="452"/>
                    <a:pt x="482" y="452"/>
                    <a:pt x="482" y="452"/>
                  </a:cubicBezTo>
                  <a:cubicBezTo>
                    <a:pt x="482" y="451"/>
                    <a:pt x="480" y="452"/>
                    <a:pt x="480" y="451"/>
                  </a:cubicBezTo>
                  <a:cubicBezTo>
                    <a:pt x="481" y="451"/>
                    <a:pt x="480" y="449"/>
                    <a:pt x="480" y="449"/>
                  </a:cubicBezTo>
                  <a:cubicBezTo>
                    <a:pt x="480" y="452"/>
                    <a:pt x="480" y="449"/>
                    <a:pt x="478" y="450"/>
                  </a:cubicBezTo>
                  <a:cubicBezTo>
                    <a:pt x="478" y="451"/>
                    <a:pt x="478" y="451"/>
                    <a:pt x="477" y="451"/>
                  </a:cubicBezTo>
                  <a:cubicBezTo>
                    <a:pt x="482" y="450"/>
                    <a:pt x="478" y="459"/>
                    <a:pt x="481" y="462"/>
                  </a:cubicBezTo>
                  <a:cubicBezTo>
                    <a:pt x="481" y="461"/>
                    <a:pt x="482" y="461"/>
                    <a:pt x="482" y="460"/>
                  </a:cubicBezTo>
                  <a:cubicBezTo>
                    <a:pt x="480" y="460"/>
                    <a:pt x="481" y="456"/>
                    <a:pt x="481" y="455"/>
                  </a:cubicBezTo>
                  <a:cubicBezTo>
                    <a:pt x="484" y="454"/>
                    <a:pt x="482" y="457"/>
                    <a:pt x="482" y="458"/>
                  </a:cubicBezTo>
                  <a:cubicBezTo>
                    <a:pt x="482" y="460"/>
                    <a:pt x="483" y="463"/>
                    <a:pt x="484" y="463"/>
                  </a:cubicBezTo>
                  <a:close/>
                  <a:moveTo>
                    <a:pt x="472" y="444"/>
                  </a:moveTo>
                  <a:cubicBezTo>
                    <a:pt x="472" y="444"/>
                    <a:pt x="473" y="444"/>
                    <a:pt x="473" y="444"/>
                  </a:cubicBezTo>
                  <a:cubicBezTo>
                    <a:pt x="472" y="443"/>
                    <a:pt x="471" y="444"/>
                    <a:pt x="470" y="444"/>
                  </a:cubicBezTo>
                  <a:cubicBezTo>
                    <a:pt x="471" y="446"/>
                    <a:pt x="471" y="450"/>
                    <a:pt x="472" y="451"/>
                  </a:cubicBezTo>
                  <a:cubicBezTo>
                    <a:pt x="472" y="450"/>
                    <a:pt x="473" y="451"/>
                    <a:pt x="473" y="450"/>
                  </a:cubicBezTo>
                  <a:cubicBezTo>
                    <a:pt x="470" y="448"/>
                    <a:pt x="473" y="447"/>
                    <a:pt x="472" y="444"/>
                  </a:cubicBezTo>
                  <a:close/>
                  <a:moveTo>
                    <a:pt x="478" y="450"/>
                  </a:moveTo>
                  <a:cubicBezTo>
                    <a:pt x="477" y="448"/>
                    <a:pt x="477" y="448"/>
                    <a:pt x="478" y="446"/>
                  </a:cubicBezTo>
                  <a:cubicBezTo>
                    <a:pt x="476" y="446"/>
                    <a:pt x="476" y="449"/>
                    <a:pt x="478" y="450"/>
                  </a:cubicBezTo>
                  <a:close/>
                  <a:moveTo>
                    <a:pt x="77" y="461"/>
                  </a:moveTo>
                  <a:cubicBezTo>
                    <a:pt x="77" y="461"/>
                    <a:pt x="77" y="462"/>
                    <a:pt x="78" y="461"/>
                  </a:cubicBezTo>
                  <a:cubicBezTo>
                    <a:pt x="77" y="460"/>
                    <a:pt x="79" y="457"/>
                    <a:pt x="77" y="454"/>
                  </a:cubicBezTo>
                  <a:cubicBezTo>
                    <a:pt x="77" y="458"/>
                    <a:pt x="75" y="455"/>
                    <a:pt x="74" y="457"/>
                  </a:cubicBezTo>
                  <a:cubicBezTo>
                    <a:pt x="76" y="457"/>
                    <a:pt x="74" y="464"/>
                    <a:pt x="76" y="462"/>
                  </a:cubicBezTo>
                  <a:cubicBezTo>
                    <a:pt x="76" y="462"/>
                    <a:pt x="76" y="463"/>
                    <a:pt x="76" y="463"/>
                  </a:cubicBezTo>
                  <a:cubicBezTo>
                    <a:pt x="75" y="463"/>
                    <a:pt x="75" y="462"/>
                    <a:pt x="74" y="463"/>
                  </a:cubicBezTo>
                  <a:cubicBezTo>
                    <a:pt x="76" y="463"/>
                    <a:pt x="74" y="466"/>
                    <a:pt x="75" y="465"/>
                  </a:cubicBezTo>
                  <a:cubicBezTo>
                    <a:pt x="76" y="463"/>
                    <a:pt x="77" y="465"/>
                    <a:pt x="77" y="462"/>
                  </a:cubicBezTo>
                  <a:cubicBezTo>
                    <a:pt x="78" y="463"/>
                    <a:pt x="78" y="464"/>
                    <a:pt x="78" y="464"/>
                  </a:cubicBezTo>
                  <a:cubicBezTo>
                    <a:pt x="79" y="461"/>
                    <a:pt x="77" y="464"/>
                    <a:pt x="77" y="461"/>
                  </a:cubicBezTo>
                  <a:close/>
                  <a:moveTo>
                    <a:pt x="53" y="451"/>
                  </a:moveTo>
                  <a:cubicBezTo>
                    <a:pt x="53" y="453"/>
                    <a:pt x="51" y="456"/>
                    <a:pt x="50" y="455"/>
                  </a:cubicBezTo>
                  <a:cubicBezTo>
                    <a:pt x="51" y="456"/>
                    <a:pt x="50" y="459"/>
                    <a:pt x="52" y="460"/>
                  </a:cubicBezTo>
                  <a:cubicBezTo>
                    <a:pt x="51" y="458"/>
                    <a:pt x="51" y="457"/>
                    <a:pt x="52" y="456"/>
                  </a:cubicBezTo>
                  <a:cubicBezTo>
                    <a:pt x="52" y="456"/>
                    <a:pt x="52" y="457"/>
                    <a:pt x="53" y="457"/>
                  </a:cubicBezTo>
                  <a:cubicBezTo>
                    <a:pt x="54" y="456"/>
                    <a:pt x="50" y="455"/>
                    <a:pt x="53" y="454"/>
                  </a:cubicBezTo>
                  <a:cubicBezTo>
                    <a:pt x="54" y="453"/>
                    <a:pt x="55" y="455"/>
                    <a:pt x="55" y="454"/>
                  </a:cubicBezTo>
                  <a:cubicBezTo>
                    <a:pt x="54" y="454"/>
                    <a:pt x="54" y="450"/>
                    <a:pt x="53" y="451"/>
                  </a:cubicBezTo>
                  <a:close/>
                  <a:moveTo>
                    <a:pt x="48" y="446"/>
                  </a:moveTo>
                  <a:cubicBezTo>
                    <a:pt x="48" y="448"/>
                    <a:pt x="49" y="452"/>
                    <a:pt x="47" y="453"/>
                  </a:cubicBezTo>
                  <a:cubicBezTo>
                    <a:pt x="46" y="451"/>
                    <a:pt x="47" y="452"/>
                    <a:pt x="46" y="450"/>
                  </a:cubicBezTo>
                  <a:cubicBezTo>
                    <a:pt x="48" y="447"/>
                    <a:pt x="46" y="439"/>
                    <a:pt x="45" y="436"/>
                  </a:cubicBezTo>
                  <a:cubicBezTo>
                    <a:pt x="45" y="437"/>
                    <a:pt x="45" y="440"/>
                    <a:pt x="44" y="439"/>
                  </a:cubicBezTo>
                  <a:cubicBezTo>
                    <a:pt x="45" y="442"/>
                    <a:pt x="44" y="444"/>
                    <a:pt x="43" y="447"/>
                  </a:cubicBezTo>
                  <a:cubicBezTo>
                    <a:pt x="44" y="445"/>
                    <a:pt x="43" y="444"/>
                    <a:pt x="42" y="443"/>
                  </a:cubicBezTo>
                  <a:cubicBezTo>
                    <a:pt x="44" y="442"/>
                    <a:pt x="40" y="440"/>
                    <a:pt x="42" y="437"/>
                  </a:cubicBezTo>
                  <a:cubicBezTo>
                    <a:pt x="42" y="436"/>
                    <a:pt x="41" y="438"/>
                    <a:pt x="40" y="437"/>
                  </a:cubicBezTo>
                  <a:cubicBezTo>
                    <a:pt x="41" y="436"/>
                    <a:pt x="41" y="432"/>
                    <a:pt x="40" y="433"/>
                  </a:cubicBezTo>
                  <a:cubicBezTo>
                    <a:pt x="40" y="441"/>
                    <a:pt x="40" y="444"/>
                    <a:pt x="41" y="450"/>
                  </a:cubicBezTo>
                  <a:cubicBezTo>
                    <a:pt x="41" y="450"/>
                    <a:pt x="41" y="449"/>
                    <a:pt x="40" y="450"/>
                  </a:cubicBezTo>
                  <a:cubicBezTo>
                    <a:pt x="42" y="450"/>
                    <a:pt x="41" y="453"/>
                    <a:pt x="42" y="454"/>
                  </a:cubicBezTo>
                  <a:cubicBezTo>
                    <a:pt x="43" y="452"/>
                    <a:pt x="41" y="451"/>
                    <a:pt x="42" y="450"/>
                  </a:cubicBezTo>
                  <a:cubicBezTo>
                    <a:pt x="43" y="451"/>
                    <a:pt x="43" y="454"/>
                    <a:pt x="43" y="455"/>
                  </a:cubicBezTo>
                  <a:cubicBezTo>
                    <a:pt x="44" y="460"/>
                    <a:pt x="43" y="454"/>
                    <a:pt x="44" y="452"/>
                  </a:cubicBezTo>
                  <a:cubicBezTo>
                    <a:pt x="44" y="454"/>
                    <a:pt x="45" y="460"/>
                    <a:pt x="46" y="459"/>
                  </a:cubicBezTo>
                  <a:cubicBezTo>
                    <a:pt x="45" y="458"/>
                    <a:pt x="46" y="456"/>
                    <a:pt x="47" y="455"/>
                  </a:cubicBezTo>
                  <a:cubicBezTo>
                    <a:pt x="47" y="456"/>
                    <a:pt x="47" y="459"/>
                    <a:pt x="48" y="457"/>
                  </a:cubicBezTo>
                  <a:cubicBezTo>
                    <a:pt x="48" y="455"/>
                    <a:pt x="48" y="454"/>
                    <a:pt x="50" y="455"/>
                  </a:cubicBezTo>
                  <a:cubicBezTo>
                    <a:pt x="47" y="453"/>
                    <a:pt x="51" y="449"/>
                    <a:pt x="48" y="446"/>
                  </a:cubicBezTo>
                  <a:close/>
                  <a:moveTo>
                    <a:pt x="333" y="440"/>
                  </a:moveTo>
                  <a:cubicBezTo>
                    <a:pt x="333" y="441"/>
                    <a:pt x="333" y="441"/>
                    <a:pt x="332" y="441"/>
                  </a:cubicBezTo>
                  <a:cubicBezTo>
                    <a:pt x="332" y="441"/>
                    <a:pt x="332" y="441"/>
                    <a:pt x="332" y="440"/>
                  </a:cubicBezTo>
                  <a:cubicBezTo>
                    <a:pt x="333" y="441"/>
                    <a:pt x="333" y="440"/>
                    <a:pt x="334" y="440"/>
                  </a:cubicBezTo>
                  <a:cubicBezTo>
                    <a:pt x="333" y="439"/>
                    <a:pt x="334" y="435"/>
                    <a:pt x="332" y="436"/>
                  </a:cubicBezTo>
                  <a:cubicBezTo>
                    <a:pt x="333" y="437"/>
                    <a:pt x="333" y="439"/>
                    <a:pt x="332" y="439"/>
                  </a:cubicBezTo>
                  <a:cubicBezTo>
                    <a:pt x="332" y="439"/>
                    <a:pt x="331" y="439"/>
                    <a:pt x="331" y="439"/>
                  </a:cubicBezTo>
                  <a:cubicBezTo>
                    <a:pt x="332" y="438"/>
                    <a:pt x="331" y="433"/>
                    <a:pt x="330" y="434"/>
                  </a:cubicBezTo>
                  <a:cubicBezTo>
                    <a:pt x="329" y="433"/>
                    <a:pt x="330" y="432"/>
                    <a:pt x="330" y="431"/>
                  </a:cubicBezTo>
                  <a:cubicBezTo>
                    <a:pt x="329" y="431"/>
                    <a:pt x="329" y="431"/>
                    <a:pt x="329" y="431"/>
                  </a:cubicBezTo>
                  <a:cubicBezTo>
                    <a:pt x="329" y="431"/>
                    <a:pt x="328" y="432"/>
                    <a:pt x="328" y="432"/>
                  </a:cubicBezTo>
                  <a:cubicBezTo>
                    <a:pt x="330" y="434"/>
                    <a:pt x="329" y="438"/>
                    <a:pt x="331" y="440"/>
                  </a:cubicBezTo>
                  <a:cubicBezTo>
                    <a:pt x="331" y="440"/>
                    <a:pt x="330" y="440"/>
                    <a:pt x="330" y="439"/>
                  </a:cubicBezTo>
                  <a:cubicBezTo>
                    <a:pt x="330" y="442"/>
                    <a:pt x="330" y="443"/>
                    <a:pt x="332" y="445"/>
                  </a:cubicBezTo>
                  <a:cubicBezTo>
                    <a:pt x="333" y="444"/>
                    <a:pt x="330" y="443"/>
                    <a:pt x="332" y="442"/>
                  </a:cubicBezTo>
                  <a:cubicBezTo>
                    <a:pt x="334" y="443"/>
                    <a:pt x="332" y="446"/>
                    <a:pt x="333" y="447"/>
                  </a:cubicBezTo>
                  <a:cubicBezTo>
                    <a:pt x="335" y="445"/>
                    <a:pt x="333" y="443"/>
                    <a:pt x="334" y="442"/>
                  </a:cubicBezTo>
                  <a:cubicBezTo>
                    <a:pt x="333" y="442"/>
                    <a:pt x="334" y="440"/>
                    <a:pt x="333" y="440"/>
                  </a:cubicBezTo>
                  <a:close/>
                  <a:moveTo>
                    <a:pt x="459" y="439"/>
                  </a:moveTo>
                  <a:cubicBezTo>
                    <a:pt x="458" y="439"/>
                    <a:pt x="459" y="439"/>
                    <a:pt x="457" y="439"/>
                  </a:cubicBezTo>
                  <a:cubicBezTo>
                    <a:pt x="458" y="435"/>
                    <a:pt x="455" y="431"/>
                    <a:pt x="458" y="430"/>
                  </a:cubicBezTo>
                  <a:cubicBezTo>
                    <a:pt x="456" y="430"/>
                    <a:pt x="457" y="427"/>
                    <a:pt x="456" y="426"/>
                  </a:cubicBezTo>
                  <a:cubicBezTo>
                    <a:pt x="455" y="431"/>
                    <a:pt x="456" y="437"/>
                    <a:pt x="457" y="442"/>
                  </a:cubicBezTo>
                  <a:cubicBezTo>
                    <a:pt x="457" y="440"/>
                    <a:pt x="459" y="441"/>
                    <a:pt x="459" y="439"/>
                  </a:cubicBezTo>
                  <a:close/>
                  <a:moveTo>
                    <a:pt x="423" y="438"/>
                  </a:moveTo>
                  <a:cubicBezTo>
                    <a:pt x="424" y="437"/>
                    <a:pt x="426" y="438"/>
                    <a:pt x="426" y="437"/>
                  </a:cubicBezTo>
                  <a:cubicBezTo>
                    <a:pt x="426" y="437"/>
                    <a:pt x="425" y="437"/>
                    <a:pt x="425" y="436"/>
                  </a:cubicBezTo>
                  <a:cubicBezTo>
                    <a:pt x="427" y="435"/>
                    <a:pt x="427" y="437"/>
                    <a:pt x="428" y="437"/>
                  </a:cubicBezTo>
                  <a:cubicBezTo>
                    <a:pt x="428" y="438"/>
                    <a:pt x="427" y="440"/>
                    <a:pt x="428" y="441"/>
                  </a:cubicBezTo>
                  <a:cubicBezTo>
                    <a:pt x="429" y="440"/>
                    <a:pt x="429" y="439"/>
                    <a:pt x="429" y="439"/>
                  </a:cubicBezTo>
                  <a:cubicBezTo>
                    <a:pt x="430" y="440"/>
                    <a:pt x="429" y="440"/>
                    <a:pt x="429" y="441"/>
                  </a:cubicBezTo>
                  <a:cubicBezTo>
                    <a:pt x="431" y="441"/>
                    <a:pt x="431" y="441"/>
                    <a:pt x="431" y="441"/>
                  </a:cubicBezTo>
                  <a:cubicBezTo>
                    <a:pt x="431" y="439"/>
                    <a:pt x="431" y="439"/>
                    <a:pt x="434" y="438"/>
                  </a:cubicBezTo>
                  <a:cubicBezTo>
                    <a:pt x="433" y="438"/>
                    <a:pt x="433" y="438"/>
                    <a:pt x="433" y="437"/>
                  </a:cubicBezTo>
                  <a:cubicBezTo>
                    <a:pt x="431" y="438"/>
                    <a:pt x="430" y="439"/>
                    <a:pt x="429" y="437"/>
                  </a:cubicBezTo>
                  <a:cubicBezTo>
                    <a:pt x="430" y="437"/>
                    <a:pt x="430" y="437"/>
                    <a:pt x="431" y="437"/>
                  </a:cubicBezTo>
                  <a:cubicBezTo>
                    <a:pt x="430" y="435"/>
                    <a:pt x="432" y="435"/>
                    <a:pt x="433" y="436"/>
                  </a:cubicBezTo>
                  <a:cubicBezTo>
                    <a:pt x="432" y="434"/>
                    <a:pt x="433" y="434"/>
                    <a:pt x="433" y="430"/>
                  </a:cubicBezTo>
                  <a:cubicBezTo>
                    <a:pt x="432" y="431"/>
                    <a:pt x="431" y="429"/>
                    <a:pt x="430" y="430"/>
                  </a:cubicBezTo>
                  <a:cubicBezTo>
                    <a:pt x="431" y="430"/>
                    <a:pt x="431" y="430"/>
                    <a:pt x="431" y="430"/>
                  </a:cubicBezTo>
                  <a:cubicBezTo>
                    <a:pt x="431" y="433"/>
                    <a:pt x="431" y="433"/>
                    <a:pt x="432" y="432"/>
                  </a:cubicBezTo>
                  <a:cubicBezTo>
                    <a:pt x="432" y="433"/>
                    <a:pt x="433" y="434"/>
                    <a:pt x="432" y="434"/>
                  </a:cubicBezTo>
                  <a:cubicBezTo>
                    <a:pt x="431" y="433"/>
                    <a:pt x="431" y="434"/>
                    <a:pt x="430" y="434"/>
                  </a:cubicBezTo>
                  <a:cubicBezTo>
                    <a:pt x="432" y="432"/>
                    <a:pt x="429" y="430"/>
                    <a:pt x="430" y="428"/>
                  </a:cubicBezTo>
                  <a:cubicBezTo>
                    <a:pt x="430" y="429"/>
                    <a:pt x="431" y="430"/>
                    <a:pt x="431" y="429"/>
                  </a:cubicBezTo>
                  <a:cubicBezTo>
                    <a:pt x="430" y="429"/>
                    <a:pt x="430" y="428"/>
                    <a:pt x="429" y="427"/>
                  </a:cubicBezTo>
                  <a:cubicBezTo>
                    <a:pt x="432" y="428"/>
                    <a:pt x="430" y="424"/>
                    <a:pt x="429" y="426"/>
                  </a:cubicBezTo>
                  <a:cubicBezTo>
                    <a:pt x="431" y="428"/>
                    <a:pt x="428" y="425"/>
                    <a:pt x="428" y="426"/>
                  </a:cubicBezTo>
                  <a:cubicBezTo>
                    <a:pt x="428" y="430"/>
                    <a:pt x="426" y="432"/>
                    <a:pt x="428" y="435"/>
                  </a:cubicBezTo>
                  <a:cubicBezTo>
                    <a:pt x="427" y="434"/>
                    <a:pt x="428" y="435"/>
                    <a:pt x="426" y="435"/>
                  </a:cubicBezTo>
                  <a:cubicBezTo>
                    <a:pt x="426" y="432"/>
                    <a:pt x="426" y="432"/>
                    <a:pt x="426" y="430"/>
                  </a:cubicBezTo>
                  <a:cubicBezTo>
                    <a:pt x="425" y="430"/>
                    <a:pt x="425" y="431"/>
                    <a:pt x="425" y="430"/>
                  </a:cubicBezTo>
                  <a:cubicBezTo>
                    <a:pt x="425" y="430"/>
                    <a:pt x="425" y="429"/>
                    <a:pt x="424" y="430"/>
                  </a:cubicBezTo>
                  <a:cubicBezTo>
                    <a:pt x="424" y="431"/>
                    <a:pt x="426" y="430"/>
                    <a:pt x="425" y="432"/>
                  </a:cubicBezTo>
                  <a:cubicBezTo>
                    <a:pt x="423" y="431"/>
                    <a:pt x="426" y="438"/>
                    <a:pt x="423" y="438"/>
                  </a:cubicBezTo>
                  <a:close/>
                  <a:moveTo>
                    <a:pt x="278" y="433"/>
                  </a:moveTo>
                  <a:cubicBezTo>
                    <a:pt x="275" y="436"/>
                    <a:pt x="278" y="441"/>
                    <a:pt x="276" y="444"/>
                  </a:cubicBezTo>
                  <a:cubicBezTo>
                    <a:pt x="276" y="440"/>
                    <a:pt x="275" y="435"/>
                    <a:pt x="274" y="434"/>
                  </a:cubicBezTo>
                  <a:cubicBezTo>
                    <a:pt x="274" y="437"/>
                    <a:pt x="275" y="440"/>
                    <a:pt x="274" y="444"/>
                  </a:cubicBezTo>
                  <a:cubicBezTo>
                    <a:pt x="274" y="443"/>
                    <a:pt x="274" y="443"/>
                    <a:pt x="273" y="443"/>
                  </a:cubicBezTo>
                  <a:cubicBezTo>
                    <a:pt x="273" y="443"/>
                    <a:pt x="272" y="446"/>
                    <a:pt x="274" y="446"/>
                  </a:cubicBezTo>
                  <a:cubicBezTo>
                    <a:pt x="274" y="445"/>
                    <a:pt x="274" y="444"/>
                    <a:pt x="275" y="444"/>
                  </a:cubicBezTo>
                  <a:cubicBezTo>
                    <a:pt x="276" y="445"/>
                    <a:pt x="275" y="447"/>
                    <a:pt x="276" y="447"/>
                  </a:cubicBezTo>
                  <a:cubicBezTo>
                    <a:pt x="276" y="444"/>
                    <a:pt x="277" y="444"/>
                    <a:pt x="278" y="445"/>
                  </a:cubicBezTo>
                  <a:cubicBezTo>
                    <a:pt x="277" y="439"/>
                    <a:pt x="278" y="437"/>
                    <a:pt x="278" y="433"/>
                  </a:cubicBezTo>
                  <a:close/>
                  <a:moveTo>
                    <a:pt x="270" y="422"/>
                  </a:moveTo>
                  <a:cubicBezTo>
                    <a:pt x="269" y="422"/>
                    <a:pt x="268" y="421"/>
                    <a:pt x="268" y="420"/>
                  </a:cubicBezTo>
                  <a:cubicBezTo>
                    <a:pt x="268" y="425"/>
                    <a:pt x="266" y="432"/>
                    <a:pt x="267" y="436"/>
                  </a:cubicBezTo>
                  <a:cubicBezTo>
                    <a:pt x="267" y="435"/>
                    <a:pt x="267" y="434"/>
                    <a:pt x="268" y="434"/>
                  </a:cubicBezTo>
                  <a:cubicBezTo>
                    <a:pt x="267" y="439"/>
                    <a:pt x="266" y="442"/>
                    <a:pt x="269" y="446"/>
                  </a:cubicBezTo>
                  <a:cubicBezTo>
                    <a:pt x="272" y="439"/>
                    <a:pt x="268" y="436"/>
                    <a:pt x="271" y="429"/>
                  </a:cubicBezTo>
                  <a:cubicBezTo>
                    <a:pt x="269" y="428"/>
                    <a:pt x="269" y="422"/>
                    <a:pt x="270" y="422"/>
                  </a:cubicBezTo>
                  <a:close/>
                  <a:moveTo>
                    <a:pt x="30" y="435"/>
                  </a:moveTo>
                  <a:cubicBezTo>
                    <a:pt x="30" y="437"/>
                    <a:pt x="30" y="436"/>
                    <a:pt x="28" y="438"/>
                  </a:cubicBezTo>
                  <a:cubicBezTo>
                    <a:pt x="27" y="437"/>
                    <a:pt x="30" y="434"/>
                    <a:pt x="27" y="434"/>
                  </a:cubicBezTo>
                  <a:cubicBezTo>
                    <a:pt x="31" y="432"/>
                    <a:pt x="28" y="421"/>
                    <a:pt x="27" y="416"/>
                  </a:cubicBezTo>
                  <a:cubicBezTo>
                    <a:pt x="26" y="420"/>
                    <a:pt x="28" y="426"/>
                    <a:pt x="26" y="424"/>
                  </a:cubicBezTo>
                  <a:cubicBezTo>
                    <a:pt x="26" y="426"/>
                    <a:pt x="26" y="428"/>
                    <a:pt x="27" y="428"/>
                  </a:cubicBezTo>
                  <a:cubicBezTo>
                    <a:pt x="24" y="433"/>
                    <a:pt x="29" y="438"/>
                    <a:pt x="28" y="443"/>
                  </a:cubicBezTo>
                  <a:cubicBezTo>
                    <a:pt x="27" y="441"/>
                    <a:pt x="27" y="440"/>
                    <a:pt x="24" y="441"/>
                  </a:cubicBezTo>
                  <a:cubicBezTo>
                    <a:pt x="23" y="436"/>
                    <a:pt x="24" y="430"/>
                    <a:pt x="22" y="428"/>
                  </a:cubicBezTo>
                  <a:cubicBezTo>
                    <a:pt x="24" y="424"/>
                    <a:pt x="22" y="415"/>
                    <a:pt x="21" y="411"/>
                  </a:cubicBezTo>
                  <a:cubicBezTo>
                    <a:pt x="21" y="419"/>
                    <a:pt x="20" y="430"/>
                    <a:pt x="23" y="440"/>
                  </a:cubicBezTo>
                  <a:cubicBezTo>
                    <a:pt x="23" y="440"/>
                    <a:pt x="22" y="441"/>
                    <a:pt x="22" y="441"/>
                  </a:cubicBezTo>
                  <a:cubicBezTo>
                    <a:pt x="23" y="444"/>
                    <a:pt x="23" y="446"/>
                    <a:pt x="24" y="450"/>
                  </a:cubicBezTo>
                  <a:cubicBezTo>
                    <a:pt x="25" y="450"/>
                    <a:pt x="26" y="450"/>
                    <a:pt x="27" y="451"/>
                  </a:cubicBezTo>
                  <a:cubicBezTo>
                    <a:pt x="27" y="452"/>
                    <a:pt x="25" y="453"/>
                    <a:pt x="26" y="454"/>
                  </a:cubicBezTo>
                  <a:cubicBezTo>
                    <a:pt x="28" y="452"/>
                    <a:pt x="29" y="450"/>
                    <a:pt x="29" y="448"/>
                  </a:cubicBezTo>
                  <a:cubicBezTo>
                    <a:pt x="31" y="450"/>
                    <a:pt x="32" y="452"/>
                    <a:pt x="33" y="455"/>
                  </a:cubicBezTo>
                  <a:cubicBezTo>
                    <a:pt x="32" y="448"/>
                    <a:pt x="33" y="440"/>
                    <a:pt x="30" y="435"/>
                  </a:cubicBezTo>
                  <a:close/>
                  <a:moveTo>
                    <a:pt x="279" y="431"/>
                  </a:moveTo>
                  <a:cubicBezTo>
                    <a:pt x="281" y="434"/>
                    <a:pt x="278" y="441"/>
                    <a:pt x="281" y="444"/>
                  </a:cubicBezTo>
                  <a:cubicBezTo>
                    <a:pt x="280" y="440"/>
                    <a:pt x="282" y="433"/>
                    <a:pt x="279" y="431"/>
                  </a:cubicBezTo>
                  <a:close/>
                  <a:moveTo>
                    <a:pt x="149" y="441"/>
                  </a:moveTo>
                  <a:cubicBezTo>
                    <a:pt x="149" y="443"/>
                    <a:pt x="150" y="446"/>
                    <a:pt x="149" y="448"/>
                  </a:cubicBezTo>
                  <a:cubicBezTo>
                    <a:pt x="151" y="448"/>
                    <a:pt x="150" y="440"/>
                    <a:pt x="149" y="441"/>
                  </a:cubicBezTo>
                  <a:close/>
                  <a:moveTo>
                    <a:pt x="462" y="431"/>
                  </a:moveTo>
                  <a:cubicBezTo>
                    <a:pt x="462" y="433"/>
                    <a:pt x="463" y="434"/>
                    <a:pt x="463" y="435"/>
                  </a:cubicBezTo>
                  <a:cubicBezTo>
                    <a:pt x="463" y="434"/>
                    <a:pt x="463" y="435"/>
                    <a:pt x="464" y="435"/>
                  </a:cubicBezTo>
                  <a:cubicBezTo>
                    <a:pt x="468" y="432"/>
                    <a:pt x="464" y="434"/>
                    <a:pt x="465" y="431"/>
                  </a:cubicBezTo>
                  <a:cubicBezTo>
                    <a:pt x="463" y="432"/>
                    <a:pt x="463" y="430"/>
                    <a:pt x="462" y="431"/>
                  </a:cubicBezTo>
                  <a:close/>
                  <a:moveTo>
                    <a:pt x="387" y="430"/>
                  </a:moveTo>
                  <a:cubicBezTo>
                    <a:pt x="386" y="431"/>
                    <a:pt x="386" y="428"/>
                    <a:pt x="385" y="430"/>
                  </a:cubicBezTo>
                  <a:cubicBezTo>
                    <a:pt x="386" y="430"/>
                    <a:pt x="386" y="431"/>
                    <a:pt x="385" y="431"/>
                  </a:cubicBezTo>
                  <a:cubicBezTo>
                    <a:pt x="385" y="431"/>
                    <a:pt x="385" y="430"/>
                    <a:pt x="385" y="431"/>
                  </a:cubicBezTo>
                  <a:cubicBezTo>
                    <a:pt x="386" y="431"/>
                    <a:pt x="384" y="433"/>
                    <a:pt x="386" y="432"/>
                  </a:cubicBezTo>
                  <a:cubicBezTo>
                    <a:pt x="385" y="434"/>
                    <a:pt x="386" y="436"/>
                    <a:pt x="386" y="437"/>
                  </a:cubicBezTo>
                  <a:cubicBezTo>
                    <a:pt x="388" y="437"/>
                    <a:pt x="386" y="434"/>
                    <a:pt x="387" y="433"/>
                  </a:cubicBezTo>
                  <a:cubicBezTo>
                    <a:pt x="385" y="433"/>
                    <a:pt x="387" y="431"/>
                    <a:pt x="387" y="430"/>
                  </a:cubicBezTo>
                  <a:close/>
                  <a:moveTo>
                    <a:pt x="452" y="430"/>
                  </a:moveTo>
                  <a:cubicBezTo>
                    <a:pt x="452" y="431"/>
                    <a:pt x="451" y="434"/>
                    <a:pt x="453" y="434"/>
                  </a:cubicBezTo>
                  <a:cubicBezTo>
                    <a:pt x="452" y="432"/>
                    <a:pt x="454" y="431"/>
                    <a:pt x="452" y="430"/>
                  </a:cubicBezTo>
                  <a:close/>
                  <a:moveTo>
                    <a:pt x="313" y="435"/>
                  </a:moveTo>
                  <a:cubicBezTo>
                    <a:pt x="313" y="436"/>
                    <a:pt x="313" y="435"/>
                    <a:pt x="312" y="435"/>
                  </a:cubicBezTo>
                  <a:cubicBezTo>
                    <a:pt x="312" y="436"/>
                    <a:pt x="312" y="438"/>
                    <a:pt x="313" y="438"/>
                  </a:cubicBezTo>
                  <a:cubicBezTo>
                    <a:pt x="312" y="436"/>
                    <a:pt x="314" y="436"/>
                    <a:pt x="313" y="435"/>
                  </a:cubicBezTo>
                  <a:close/>
                  <a:moveTo>
                    <a:pt x="478" y="421"/>
                  </a:moveTo>
                  <a:cubicBezTo>
                    <a:pt x="477" y="421"/>
                    <a:pt x="476" y="421"/>
                    <a:pt x="476" y="420"/>
                  </a:cubicBezTo>
                  <a:cubicBezTo>
                    <a:pt x="477" y="421"/>
                    <a:pt x="476" y="416"/>
                    <a:pt x="474" y="415"/>
                  </a:cubicBezTo>
                  <a:cubicBezTo>
                    <a:pt x="476" y="422"/>
                    <a:pt x="476" y="426"/>
                    <a:pt x="477" y="431"/>
                  </a:cubicBezTo>
                  <a:cubicBezTo>
                    <a:pt x="478" y="431"/>
                    <a:pt x="477" y="424"/>
                    <a:pt x="478" y="421"/>
                  </a:cubicBezTo>
                  <a:close/>
                  <a:moveTo>
                    <a:pt x="401" y="422"/>
                  </a:moveTo>
                  <a:cubicBezTo>
                    <a:pt x="401" y="422"/>
                    <a:pt x="401" y="421"/>
                    <a:pt x="401" y="421"/>
                  </a:cubicBezTo>
                  <a:cubicBezTo>
                    <a:pt x="401" y="421"/>
                    <a:pt x="401" y="421"/>
                    <a:pt x="401" y="422"/>
                  </a:cubicBezTo>
                  <a:close/>
                  <a:moveTo>
                    <a:pt x="400" y="425"/>
                  </a:moveTo>
                  <a:cubicBezTo>
                    <a:pt x="403" y="425"/>
                    <a:pt x="400" y="423"/>
                    <a:pt x="401" y="422"/>
                  </a:cubicBezTo>
                  <a:cubicBezTo>
                    <a:pt x="401" y="422"/>
                    <a:pt x="400" y="422"/>
                    <a:pt x="400" y="422"/>
                  </a:cubicBezTo>
                  <a:cubicBezTo>
                    <a:pt x="401" y="420"/>
                    <a:pt x="400" y="417"/>
                    <a:pt x="399" y="419"/>
                  </a:cubicBezTo>
                  <a:cubicBezTo>
                    <a:pt x="398" y="417"/>
                    <a:pt x="399" y="417"/>
                    <a:pt x="400" y="416"/>
                  </a:cubicBezTo>
                  <a:cubicBezTo>
                    <a:pt x="399" y="416"/>
                    <a:pt x="398" y="415"/>
                    <a:pt x="398" y="415"/>
                  </a:cubicBezTo>
                  <a:cubicBezTo>
                    <a:pt x="398" y="415"/>
                    <a:pt x="398" y="415"/>
                    <a:pt x="398" y="415"/>
                  </a:cubicBezTo>
                  <a:cubicBezTo>
                    <a:pt x="399" y="418"/>
                    <a:pt x="398" y="416"/>
                    <a:pt x="397" y="417"/>
                  </a:cubicBezTo>
                  <a:cubicBezTo>
                    <a:pt x="398" y="422"/>
                    <a:pt x="398" y="425"/>
                    <a:pt x="400" y="431"/>
                  </a:cubicBezTo>
                  <a:cubicBezTo>
                    <a:pt x="401" y="430"/>
                    <a:pt x="402" y="432"/>
                    <a:pt x="402" y="431"/>
                  </a:cubicBezTo>
                  <a:cubicBezTo>
                    <a:pt x="399" y="431"/>
                    <a:pt x="401" y="426"/>
                    <a:pt x="400" y="425"/>
                  </a:cubicBezTo>
                  <a:close/>
                  <a:moveTo>
                    <a:pt x="366" y="424"/>
                  </a:moveTo>
                  <a:cubicBezTo>
                    <a:pt x="367" y="424"/>
                    <a:pt x="365" y="422"/>
                    <a:pt x="367" y="421"/>
                  </a:cubicBezTo>
                  <a:cubicBezTo>
                    <a:pt x="367" y="421"/>
                    <a:pt x="367" y="421"/>
                    <a:pt x="367" y="420"/>
                  </a:cubicBezTo>
                  <a:cubicBezTo>
                    <a:pt x="366" y="421"/>
                    <a:pt x="365" y="421"/>
                    <a:pt x="365" y="420"/>
                  </a:cubicBezTo>
                  <a:cubicBezTo>
                    <a:pt x="365" y="419"/>
                    <a:pt x="365" y="414"/>
                    <a:pt x="364" y="413"/>
                  </a:cubicBezTo>
                  <a:cubicBezTo>
                    <a:pt x="364" y="417"/>
                    <a:pt x="364" y="422"/>
                    <a:pt x="366" y="423"/>
                  </a:cubicBezTo>
                  <a:cubicBezTo>
                    <a:pt x="366" y="425"/>
                    <a:pt x="365" y="429"/>
                    <a:pt x="366" y="433"/>
                  </a:cubicBezTo>
                  <a:cubicBezTo>
                    <a:pt x="366" y="431"/>
                    <a:pt x="365" y="426"/>
                    <a:pt x="368" y="426"/>
                  </a:cubicBezTo>
                  <a:cubicBezTo>
                    <a:pt x="367" y="426"/>
                    <a:pt x="367" y="427"/>
                    <a:pt x="368" y="427"/>
                  </a:cubicBezTo>
                  <a:cubicBezTo>
                    <a:pt x="369" y="424"/>
                    <a:pt x="367" y="426"/>
                    <a:pt x="366" y="424"/>
                  </a:cubicBezTo>
                  <a:close/>
                  <a:moveTo>
                    <a:pt x="330" y="426"/>
                  </a:moveTo>
                  <a:cubicBezTo>
                    <a:pt x="331" y="426"/>
                    <a:pt x="329" y="427"/>
                    <a:pt x="330" y="427"/>
                  </a:cubicBezTo>
                  <a:cubicBezTo>
                    <a:pt x="332" y="426"/>
                    <a:pt x="330" y="433"/>
                    <a:pt x="332" y="434"/>
                  </a:cubicBezTo>
                  <a:cubicBezTo>
                    <a:pt x="332" y="431"/>
                    <a:pt x="332" y="427"/>
                    <a:pt x="331" y="425"/>
                  </a:cubicBezTo>
                  <a:cubicBezTo>
                    <a:pt x="331" y="426"/>
                    <a:pt x="330" y="425"/>
                    <a:pt x="330" y="426"/>
                  </a:cubicBezTo>
                  <a:close/>
                  <a:moveTo>
                    <a:pt x="321" y="430"/>
                  </a:moveTo>
                  <a:cubicBezTo>
                    <a:pt x="321" y="431"/>
                    <a:pt x="320" y="434"/>
                    <a:pt x="322" y="434"/>
                  </a:cubicBezTo>
                  <a:cubicBezTo>
                    <a:pt x="321" y="432"/>
                    <a:pt x="321" y="429"/>
                    <a:pt x="321" y="430"/>
                  </a:cubicBezTo>
                  <a:close/>
                  <a:moveTo>
                    <a:pt x="4" y="152"/>
                  </a:moveTo>
                  <a:cubicBezTo>
                    <a:pt x="3" y="170"/>
                    <a:pt x="5" y="191"/>
                    <a:pt x="4" y="204"/>
                  </a:cubicBezTo>
                  <a:cubicBezTo>
                    <a:pt x="5" y="209"/>
                    <a:pt x="6" y="217"/>
                    <a:pt x="4" y="224"/>
                  </a:cubicBezTo>
                  <a:cubicBezTo>
                    <a:pt x="7" y="229"/>
                    <a:pt x="5" y="239"/>
                    <a:pt x="7" y="246"/>
                  </a:cubicBezTo>
                  <a:cubicBezTo>
                    <a:pt x="6" y="248"/>
                    <a:pt x="6" y="252"/>
                    <a:pt x="8" y="253"/>
                  </a:cubicBezTo>
                  <a:cubicBezTo>
                    <a:pt x="8" y="253"/>
                    <a:pt x="9" y="252"/>
                    <a:pt x="9" y="253"/>
                  </a:cubicBezTo>
                  <a:cubicBezTo>
                    <a:pt x="9" y="258"/>
                    <a:pt x="12" y="265"/>
                    <a:pt x="9" y="269"/>
                  </a:cubicBezTo>
                  <a:cubicBezTo>
                    <a:pt x="9" y="269"/>
                    <a:pt x="9" y="268"/>
                    <a:pt x="8" y="267"/>
                  </a:cubicBezTo>
                  <a:cubicBezTo>
                    <a:pt x="10" y="282"/>
                    <a:pt x="10" y="302"/>
                    <a:pt x="12" y="314"/>
                  </a:cubicBezTo>
                  <a:cubicBezTo>
                    <a:pt x="13" y="310"/>
                    <a:pt x="10" y="303"/>
                    <a:pt x="12" y="299"/>
                  </a:cubicBezTo>
                  <a:cubicBezTo>
                    <a:pt x="13" y="310"/>
                    <a:pt x="14" y="317"/>
                    <a:pt x="14" y="326"/>
                  </a:cubicBezTo>
                  <a:cubicBezTo>
                    <a:pt x="15" y="333"/>
                    <a:pt x="15" y="341"/>
                    <a:pt x="16" y="348"/>
                  </a:cubicBezTo>
                  <a:cubicBezTo>
                    <a:pt x="17" y="356"/>
                    <a:pt x="19" y="363"/>
                    <a:pt x="18" y="367"/>
                  </a:cubicBezTo>
                  <a:cubicBezTo>
                    <a:pt x="22" y="368"/>
                    <a:pt x="26" y="372"/>
                    <a:pt x="25" y="378"/>
                  </a:cubicBezTo>
                  <a:cubicBezTo>
                    <a:pt x="26" y="377"/>
                    <a:pt x="26" y="379"/>
                    <a:pt x="27" y="378"/>
                  </a:cubicBezTo>
                  <a:cubicBezTo>
                    <a:pt x="26" y="368"/>
                    <a:pt x="27" y="362"/>
                    <a:pt x="29" y="354"/>
                  </a:cubicBezTo>
                  <a:cubicBezTo>
                    <a:pt x="30" y="356"/>
                    <a:pt x="31" y="353"/>
                    <a:pt x="31" y="354"/>
                  </a:cubicBezTo>
                  <a:cubicBezTo>
                    <a:pt x="32" y="355"/>
                    <a:pt x="30" y="358"/>
                    <a:pt x="32" y="359"/>
                  </a:cubicBezTo>
                  <a:cubicBezTo>
                    <a:pt x="32" y="352"/>
                    <a:pt x="30" y="349"/>
                    <a:pt x="29" y="343"/>
                  </a:cubicBezTo>
                  <a:cubicBezTo>
                    <a:pt x="29" y="347"/>
                    <a:pt x="31" y="351"/>
                    <a:pt x="28" y="353"/>
                  </a:cubicBezTo>
                  <a:cubicBezTo>
                    <a:pt x="29" y="347"/>
                    <a:pt x="26" y="343"/>
                    <a:pt x="31" y="340"/>
                  </a:cubicBezTo>
                  <a:cubicBezTo>
                    <a:pt x="30" y="341"/>
                    <a:pt x="31" y="343"/>
                    <a:pt x="32" y="342"/>
                  </a:cubicBezTo>
                  <a:cubicBezTo>
                    <a:pt x="30" y="340"/>
                    <a:pt x="32" y="338"/>
                    <a:pt x="33" y="337"/>
                  </a:cubicBezTo>
                  <a:cubicBezTo>
                    <a:pt x="29" y="335"/>
                    <a:pt x="34" y="334"/>
                    <a:pt x="33" y="332"/>
                  </a:cubicBezTo>
                  <a:cubicBezTo>
                    <a:pt x="37" y="343"/>
                    <a:pt x="33" y="353"/>
                    <a:pt x="37" y="362"/>
                  </a:cubicBezTo>
                  <a:cubicBezTo>
                    <a:pt x="37" y="359"/>
                    <a:pt x="37" y="359"/>
                    <a:pt x="37" y="359"/>
                  </a:cubicBezTo>
                  <a:cubicBezTo>
                    <a:pt x="41" y="358"/>
                    <a:pt x="40" y="354"/>
                    <a:pt x="42" y="351"/>
                  </a:cubicBezTo>
                  <a:cubicBezTo>
                    <a:pt x="41" y="347"/>
                    <a:pt x="38" y="334"/>
                    <a:pt x="42" y="337"/>
                  </a:cubicBezTo>
                  <a:cubicBezTo>
                    <a:pt x="43" y="333"/>
                    <a:pt x="39" y="331"/>
                    <a:pt x="41" y="328"/>
                  </a:cubicBezTo>
                  <a:cubicBezTo>
                    <a:pt x="41" y="328"/>
                    <a:pt x="41" y="329"/>
                    <a:pt x="42" y="329"/>
                  </a:cubicBezTo>
                  <a:cubicBezTo>
                    <a:pt x="40" y="324"/>
                    <a:pt x="43" y="320"/>
                    <a:pt x="40" y="316"/>
                  </a:cubicBezTo>
                  <a:cubicBezTo>
                    <a:pt x="40" y="320"/>
                    <a:pt x="42" y="323"/>
                    <a:pt x="40" y="326"/>
                  </a:cubicBezTo>
                  <a:cubicBezTo>
                    <a:pt x="38" y="324"/>
                    <a:pt x="39" y="324"/>
                    <a:pt x="40" y="322"/>
                  </a:cubicBezTo>
                  <a:cubicBezTo>
                    <a:pt x="41" y="318"/>
                    <a:pt x="39" y="314"/>
                    <a:pt x="38" y="311"/>
                  </a:cubicBezTo>
                  <a:cubicBezTo>
                    <a:pt x="38" y="309"/>
                    <a:pt x="39" y="308"/>
                    <a:pt x="39" y="306"/>
                  </a:cubicBezTo>
                  <a:cubicBezTo>
                    <a:pt x="38" y="303"/>
                    <a:pt x="35" y="291"/>
                    <a:pt x="36" y="286"/>
                  </a:cubicBezTo>
                  <a:cubicBezTo>
                    <a:pt x="36" y="281"/>
                    <a:pt x="38" y="282"/>
                    <a:pt x="42" y="282"/>
                  </a:cubicBezTo>
                  <a:cubicBezTo>
                    <a:pt x="42" y="288"/>
                    <a:pt x="43" y="301"/>
                    <a:pt x="43" y="307"/>
                  </a:cubicBezTo>
                  <a:cubicBezTo>
                    <a:pt x="46" y="307"/>
                    <a:pt x="46" y="310"/>
                    <a:pt x="46" y="312"/>
                  </a:cubicBezTo>
                  <a:cubicBezTo>
                    <a:pt x="49" y="314"/>
                    <a:pt x="47" y="320"/>
                    <a:pt x="48" y="325"/>
                  </a:cubicBezTo>
                  <a:cubicBezTo>
                    <a:pt x="52" y="327"/>
                    <a:pt x="50" y="332"/>
                    <a:pt x="52" y="337"/>
                  </a:cubicBezTo>
                  <a:cubicBezTo>
                    <a:pt x="51" y="337"/>
                    <a:pt x="51" y="337"/>
                    <a:pt x="51" y="336"/>
                  </a:cubicBezTo>
                  <a:cubicBezTo>
                    <a:pt x="52" y="351"/>
                    <a:pt x="56" y="361"/>
                    <a:pt x="54" y="377"/>
                  </a:cubicBezTo>
                  <a:cubicBezTo>
                    <a:pt x="59" y="375"/>
                    <a:pt x="54" y="373"/>
                    <a:pt x="57" y="368"/>
                  </a:cubicBezTo>
                  <a:cubicBezTo>
                    <a:pt x="56" y="368"/>
                    <a:pt x="55" y="369"/>
                    <a:pt x="55" y="368"/>
                  </a:cubicBezTo>
                  <a:cubicBezTo>
                    <a:pt x="58" y="367"/>
                    <a:pt x="56" y="367"/>
                    <a:pt x="56" y="365"/>
                  </a:cubicBezTo>
                  <a:cubicBezTo>
                    <a:pt x="61" y="360"/>
                    <a:pt x="54" y="346"/>
                    <a:pt x="57" y="342"/>
                  </a:cubicBezTo>
                  <a:cubicBezTo>
                    <a:pt x="55" y="334"/>
                    <a:pt x="55" y="323"/>
                    <a:pt x="55" y="315"/>
                  </a:cubicBezTo>
                  <a:cubicBezTo>
                    <a:pt x="56" y="315"/>
                    <a:pt x="56" y="316"/>
                    <a:pt x="57" y="316"/>
                  </a:cubicBezTo>
                  <a:cubicBezTo>
                    <a:pt x="57" y="324"/>
                    <a:pt x="58" y="330"/>
                    <a:pt x="60" y="340"/>
                  </a:cubicBezTo>
                  <a:cubicBezTo>
                    <a:pt x="60" y="341"/>
                    <a:pt x="62" y="341"/>
                    <a:pt x="62" y="342"/>
                  </a:cubicBezTo>
                  <a:cubicBezTo>
                    <a:pt x="59" y="345"/>
                    <a:pt x="64" y="351"/>
                    <a:pt x="61" y="351"/>
                  </a:cubicBezTo>
                  <a:cubicBezTo>
                    <a:pt x="61" y="351"/>
                    <a:pt x="61" y="347"/>
                    <a:pt x="60" y="348"/>
                  </a:cubicBezTo>
                  <a:cubicBezTo>
                    <a:pt x="60" y="351"/>
                    <a:pt x="61" y="352"/>
                    <a:pt x="60" y="354"/>
                  </a:cubicBezTo>
                  <a:cubicBezTo>
                    <a:pt x="62" y="358"/>
                    <a:pt x="62" y="365"/>
                    <a:pt x="63" y="367"/>
                  </a:cubicBezTo>
                  <a:cubicBezTo>
                    <a:pt x="62" y="369"/>
                    <a:pt x="63" y="368"/>
                    <a:pt x="63" y="370"/>
                  </a:cubicBezTo>
                  <a:cubicBezTo>
                    <a:pt x="62" y="370"/>
                    <a:pt x="62" y="369"/>
                    <a:pt x="62" y="370"/>
                  </a:cubicBezTo>
                  <a:cubicBezTo>
                    <a:pt x="62" y="371"/>
                    <a:pt x="63" y="370"/>
                    <a:pt x="63" y="371"/>
                  </a:cubicBezTo>
                  <a:cubicBezTo>
                    <a:pt x="62" y="372"/>
                    <a:pt x="64" y="373"/>
                    <a:pt x="64" y="375"/>
                  </a:cubicBezTo>
                  <a:cubicBezTo>
                    <a:pt x="64" y="372"/>
                    <a:pt x="66" y="367"/>
                    <a:pt x="66" y="361"/>
                  </a:cubicBezTo>
                  <a:cubicBezTo>
                    <a:pt x="66" y="357"/>
                    <a:pt x="64" y="353"/>
                    <a:pt x="66" y="351"/>
                  </a:cubicBezTo>
                  <a:cubicBezTo>
                    <a:pt x="66" y="351"/>
                    <a:pt x="67" y="352"/>
                    <a:pt x="67" y="352"/>
                  </a:cubicBezTo>
                  <a:cubicBezTo>
                    <a:pt x="67" y="353"/>
                    <a:pt x="65" y="354"/>
                    <a:pt x="67" y="355"/>
                  </a:cubicBezTo>
                  <a:cubicBezTo>
                    <a:pt x="67" y="354"/>
                    <a:pt x="68" y="354"/>
                    <a:pt x="68" y="354"/>
                  </a:cubicBezTo>
                  <a:cubicBezTo>
                    <a:pt x="68" y="340"/>
                    <a:pt x="67" y="321"/>
                    <a:pt x="68" y="308"/>
                  </a:cubicBezTo>
                  <a:cubicBezTo>
                    <a:pt x="69" y="308"/>
                    <a:pt x="70" y="309"/>
                    <a:pt x="70" y="310"/>
                  </a:cubicBezTo>
                  <a:cubicBezTo>
                    <a:pt x="67" y="309"/>
                    <a:pt x="72" y="317"/>
                    <a:pt x="69" y="318"/>
                  </a:cubicBezTo>
                  <a:cubicBezTo>
                    <a:pt x="70" y="319"/>
                    <a:pt x="71" y="322"/>
                    <a:pt x="72" y="321"/>
                  </a:cubicBezTo>
                  <a:cubicBezTo>
                    <a:pt x="72" y="312"/>
                    <a:pt x="69" y="299"/>
                    <a:pt x="70" y="288"/>
                  </a:cubicBezTo>
                  <a:cubicBezTo>
                    <a:pt x="72" y="313"/>
                    <a:pt x="73" y="332"/>
                    <a:pt x="76" y="358"/>
                  </a:cubicBezTo>
                  <a:cubicBezTo>
                    <a:pt x="77" y="352"/>
                    <a:pt x="76" y="348"/>
                    <a:pt x="77" y="340"/>
                  </a:cubicBezTo>
                  <a:cubicBezTo>
                    <a:pt x="79" y="347"/>
                    <a:pt x="78" y="353"/>
                    <a:pt x="80" y="357"/>
                  </a:cubicBezTo>
                  <a:cubicBezTo>
                    <a:pt x="81" y="349"/>
                    <a:pt x="80" y="341"/>
                    <a:pt x="78" y="333"/>
                  </a:cubicBezTo>
                  <a:cubicBezTo>
                    <a:pt x="80" y="334"/>
                    <a:pt x="79" y="331"/>
                    <a:pt x="80" y="332"/>
                  </a:cubicBezTo>
                  <a:cubicBezTo>
                    <a:pt x="86" y="339"/>
                    <a:pt x="84" y="358"/>
                    <a:pt x="86" y="363"/>
                  </a:cubicBezTo>
                  <a:cubicBezTo>
                    <a:pt x="87" y="362"/>
                    <a:pt x="88" y="360"/>
                    <a:pt x="89" y="359"/>
                  </a:cubicBezTo>
                  <a:cubicBezTo>
                    <a:pt x="91" y="359"/>
                    <a:pt x="90" y="362"/>
                    <a:pt x="91" y="362"/>
                  </a:cubicBezTo>
                  <a:cubicBezTo>
                    <a:pt x="90" y="358"/>
                    <a:pt x="92" y="353"/>
                    <a:pt x="92" y="349"/>
                  </a:cubicBezTo>
                  <a:cubicBezTo>
                    <a:pt x="94" y="349"/>
                    <a:pt x="94" y="351"/>
                    <a:pt x="94" y="354"/>
                  </a:cubicBezTo>
                  <a:cubicBezTo>
                    <a:pt x="95" y="354"/>
                    <a:pt x="95" y="353"/>
                    <a:pt x="96" y="353"/>
                  </a:cubicBezTo>
                  <a:cubicBezTo>
                    <a:pt x="97" y="351"/>
                    <a:pt x="95" y="351"/>
                    <a:pt x="95" y="348"/>
                  </a:cubicBezTo>
                  <a:cubicBezTo>
                    <a:pt x="96" y="349"/>
                    <a:pt x="96" y="348"/>
                    <a:pt x="97" y="347"/>
                  </a:cubicBezTo>
                  <a:cubicBezTo>
                    <a:pt x="97" y="349"/>
                    <a:pt x="99" y="349"/>
                    <a:pt x="99" y="350"/>
                  </a:cubicBezTo>
                  <a:cubicBezTo>
                    <a:pt x="97" y="361"/>
                    <a:pt x="102" y="371"/>
                    <a:pt x="102" y="378"/>
                  </a:cubicBezTo>
                  <a:cubicBezTo>
                    <a:pt x="103" y="374"/>
                    <a:pt x="103" y="369"/>
                    <a:pt x="104" y="366"/>
                  </a:cubicBezTo>
                  <a:cubicBezTo>
                    <a:pt x="105" y="366"/>
                    <a:pt x="103" y="369"/>
                    <a:pt x="105" y="370"/>
                  </a:cubicBezTo>
                  <a:cubicBezTo>
                    <a:pt x="107" y="365"/>
                    <a:pt x="103" y="362"/>
                    <a:pt x="104" y="356"/>
                  </a:cubicBezTo>
                  <a:cubicBezTo>
                    <a:pt x="105" y="355"/>
                    <a:pt x="106" y="353"/>
                    <a:pt x="105" y="352"/>
                  </a:cubicBezTo>
                  <a:cubicBezTo>
                    <a:pt x="104" y="352"/>
                    <a:pt x="104" y="352"/>
                    <a:pt x="104" y="352"/>
                  </a:cubicBezTo>
                  <a:cubicBezTo>
                    <a:pt x="103" y="342"/>
                    <a:pt x="102" y="333"/>
                    <a:pt x="102" y="321"/>
                  </a:cubicBezTo>
                  <a:cubicBezTo>
                    <a:pt x="103" y="322"/>
                    <a:pt x="103" y="320"/>
                    <a:pt x="105" y="320"/>
                  </a:cubicBezTo>
                  <a:cubicBezTo>
                    <a:pt x="105" y="324"/>
                    <a:pt x="106" y="329"/>
                    <a:pt x="106" y="333"/>
                  </a:cubicBezTo>
                  <a:cubicBezTo>
                    <a:pt x="108" y="333"/>
                    <a:pt x="107" y="336"/>
                    <a:pt x="107" y="338"/>
                  </a:cubicBezTo>
                  <a:cubicBezTo>
                    <a:pt x="108" y="344"/>
                    <a:pt x="108" y="352"/>
                    <a:pt x="109" y="357"/>
                  </a:cubicBezTo>
                  <a:cubicBezTo>
                    <a:pt x="109" y="357"/>
                    <a:pt x="108" y="357"/>
                    <a:pt x="108" y="358"/>
                  </a:cubicBezTo>
                  <a:cubicBezTo>
                    <a:pt x="111" y="363"/>
                    <a:pt x="110" y="373"/>
                    <a:pt x="110" y="381"/>
                  </a:cubicBezTo>
                  <a:cubicBezTo>
                    <a:pt x="110" y="384"/>
                    <a:pt x="110" y="387"/>
                    <a:pt x="112" y="388"/>
                  </a:cubicBezTo>
                  <a:cubicBezTo>
                    <a:pt x="111" y="384"/>
                    <a:pt x="114" y="373"/>
                    <a:pt x="111" y="377"/>
                  </a:cubicBezTo>
                  <a:cubicBezTo>
                    <a:pt x="112" y="376"/>
                    <a:pt x="110" y="374"/>
                    <a:pt x="111" y="373"/>
                  </a:cubicBezTo>
                  <a:cubicBezTo>
                    <a:pt x="112" y="373"/>
                    <a:pt x="112" y="375"/>
                    <a:pt x="112" y="375"/>
                  </a:cubicBezTo>
                  <a:cubicBezTo>
                    <a:pt x="112" y="371"/>
                    <a:pt x="112" y="366"/>
                    <a:pt x="112" y="361"/>
                  </a:cubicBezTo>
                  <a:cubicBezTo>
                    <a:pt x="113" y="363"/>
                    <a:pt x="114" y="366"/>
                    <a:pt x="113" y="369"/>
                  </a:cubicBezTo>
                  <a:cubicBezTo>
                    <a:pt x="115" y="363"/>
                    <a:pt x="112" y="357"/>
                    <a:pt x="113" y="351"/>
                  </a:cubicBezTo>
                  <a:cubicBezTo>
                    <a:pt x="113" y="346"/>
                    <a:pt x="114" y="341"/>
                    <a:pt x="112" y="336"/>
                  </a:cubicBezTo>
                  <a:cubicBezTo>
                    <a:pt x="113" y="336"/>
                    <a:pt x="113" y="335"/>
                    <a:pt x="114" y="335"/>
                  </a:cubicBezTo>
                  <a:cubicBezTo>
                    <a:pt x="115" y="338"/>
                    <a:pt x="113" y="346"/>
                    <a:pt x="116" y="349"/>
                  </a:cubicBezTo>
                  <a:cubicBezTo>
                    <a:pt x="115" y="350"/>
                    <a:pt x="114" y="357"/>
                    <a:pt x="116" y="358"/>
                  </a:cubicBezTo>
                  <a:cubicBezTo>
                    <a:pt x="115" y="363"/>
                    <a:pt x="117" y="371"/>
                    <a:pt x="118" y="376"/>
                  </a:cubicBezTo>
                  <a:cubicBezTo>
                    <a:pt x="119" y="376"/>
                    <a:pt x="118" y="369"/>
                    <a:pt x="120" y="372"/>
                  </a:cubicBezTo>
                  <a:cubicBezTo>
                    <a:pt x="118" y="363"/>
                    <a:pt x="118" y="351"/>
                    <a:pt x="119" y="346"/>
                  </a:cubicBezTo>
                  <a:cubicBezTo>
                    <a:pt x="119" y="346"/>
                    <a:pt x="119" y="347"/>
                    <a:pt x="118" y="347"/>
                  </a:cubicBezTo>
                  <a:cubicBezTo>
                    <a:pt x="118" y="343"/>
                    <a:pt x="117" y="342"/>
                    <a:pt x="119" y="339"/>
                  </a:cubicBezTo>
                  <a:cubicBezTo>
                    <a:pt x="117" y="339"/>
                    <a:pt x="117" y="335"/>
                    <a:pt x="118" y="335"/>
                  </a:cubicBezTo>
                  <a:cubicBezTo>
                    <a:pt x="123" y="345"/>
                    <a:pt x="120" y="354"/>
                    <a:pt x="124" y="364"/>
                  </a:cubicBezTo>
                  <a:cubicBezTo>
                    <a:pt x="122" y="368"/>
                    <a:pt x="122" y="375"/>
                    <a:pt x="125" y="380"/>
                  </a:cubicBezTo>
                  <a:cubicBezTo>
                    <a:pt x="126" y="369"/>
                    <a:pt x="124" y="364"/>
                    <a:pt x="124" y="351"/>
                  </a:cubicBezTo>
                  <a:cubicBezTo>
                    <a:pt x="125" y="351"/>
                    <a:pt x="125" y="349"/>
                    <a:pt x="126" y="348"/>
                  </a:cubicBezTo>
                  <a:cubicBezTo>
                    <a:pt x="126" y="352"/>
                    <a:pt x="127" y="353"/>
                    <a:pt x="127" y="356"/>
                  </a:cubicBezTo>
                  <a:cubicBezTo>
                    <a:pt x="130" y="357"/>
                    <a:pt x="127" y="361"/>
                    <a:pt x="129" y="361"/>
                  </a:cubicBezTo>
                  <a:cubicBezTo>
                    <a:pt x="127" y="355"/>
                    <a:pt x="130" y="348"/>
                    <a:pt x="128" y="344"/>
                  </a:cubicBezTo>
                  <a:cubicBezTo>
                    <a:pt x="128" y="344"/>
                    <a:pt x="127" y="345"/>
                    <a:pt x="127" y="345"/>
                  </a:cubicBezTo>
                  <a:cubicBezTo>
                    <a:pt x="130" y="341"/>
                    <a:pt x="127" y="334"/>
                    <a:pt x="129" y="331"/>
                  </a:cubicBezTo>
                  <a:cubicBezTo>
                    <a:pt x="130" y="335"/>
                    <a:pt x="131" y="340"/>
                    <a:pt x="131" y="345"/>
                  </a:cubicBezTo>
                  <a:cubicBezTo>
                    <a:pt x="131" y="345"/>
                    <a:pt x="130" y="345"/>
                    <a:pt x="130" y="345"/>
                  </a:cubicBezTo>
                  <a:cubicBezTo>
                    <a:pt x="131" y="349"/>
                    <a:pt x="131" y="351"/>
                    <a:pt x="130" y="354"/>
                  </a:cubicBezTo>
                  <a:cubicBezTo>
                    <a:pt x="130" y="355"/>
                    <a:pt x="130" y="356"/>
                    <a:pt x="130" y="357"/>
                  </a:cubicBezTo>
                  <a:cubicBezTo>
                    <a:pt x="132" y="356"/>
                    <a:pt x="132" y="356"/>
                    <a:pt x="132" y="358"/>
                  </a:cubicBezTo>
                  <a:cubicBezTo>
                    <a:pt x="131" y="365"/>
                    <a:pt x="134" y="371"/>
                    <a:pt x="133" y="377"/>
                  </a:cubicBezTo>
                  <a:cubicBezTo>
                    <a:pt x="133" y="376"/>
                    <a:pt x="133" y="376"/>
                    <a:pt x="133" y="377"/>
                  </a:cubicBezTo>
                  <a:cubicBezTo>
                    <a:pt x="134" y="384"/>
                    <a:pt x="135" y="391"/>
                    <a:pt x="135" y="397"/>
                  </a:cubicBezTo>
                  <a:cubicBezTo>
                    <a:pt x="135" y="398"/>
                    <a:pt x="136" y="398"/>
                    <a:pt x="137" y="398"/>
                  </a:cubicBezTo>
                  <a:cubicBezTo>
                    <a:pt x="139" y="392"/>
                    <a:pt x="136" y="380"/>
                    <a:pt x="138" y="375"/>
                  </a:cubicBezTo>
                  <a:cubicBezTo>
                    <a:pt x="138" y="376"/>
                    <a:pt x="137" y="377"/>
                    <a:pt x="137" y="378"/>
                  </a:cubicBezTo>
                  <a:cubicBezTo>
                    <a:pt x="138" y="378"/>
                    <a:pt x="138" y="377"/>
                    <a:pt x="139" y="377"/>
                  </a:cubicBezTo>
                  <a:cubicBezTo>
                    <a:pt x="139" y="383"/>
                    <a:pt x="139" y="388"/>
                    <a:pt x="141" y="392"/>
                  </a:cubicBezTo>
                  <a:cubicBezTo>
                    <a:pt x="140" y="393"/>
                    <a:pt x="140" y="392"/>
                    <a:pt x="139" y="392"/>
                  </a:cubicBezTo>
                  <a:cubicBezTo>
                    <a:pt x="139" y="393"/>
                    <a:pt x="140" y="395"/>
                    <a:pt x="139" y="396"/>
                  </a:cubicBezTo>
                  <a:cubicBezTo>
                    <a:pt x="140" y="396"/>
                    <a:pt x="140" y="397"/>
                    <a:pt x="141" y="396"/>
                  </a:cubicBezTo>
                  <a:cubicBezTo>
                    <a:pt x="142" y="392"/>
                    <a:pt x="143" y="390"/>
                    <a:pt x="142" y="386"/>
                  </a:cubicBezTo>
                  <a:cubicBezTo>
                    <a:pt x="142" y="389"/>
                    <a:pt x="139" y="384"/>
                    <a:pt x="142" y="383"/>
                  </a:cubicBezTo>
                  <a:cubicBezTo>
                    <a:pt x="142" y="384"/>
                    <a:pt x="142" y="385"/>
                    <a:pt x="143" y="385"/>
                  </a:cubicBezTo>
                  <a:cubicBezTo>
                    <a:pt x="143" y="380"/>
                    <a:pt x="142" y="375"/>
                    <a:pt x="141" y="372"/>
                  </a:cubicBezTo>
                  <a:cubicBezTo>
                    <a:pt x="141" y="373"/>
                    <a:pt x="142" y="375"/>
                    <a:pt x="141" y="375"/>
                  </a:cubicBezTo>
                  <a:cubicBezTo>
                    <a:pt x="140" y="370"/>
                    <a:pt x="140" y="366"/>
                    <a:pt x="139" y="362"/>
                  </a:cubicBezTo>
                  <a:cubicBezTo>
                    <a:pt x="137" y="365"/>
                    <a:pt x="141" y="369"/>
                    <a:pt x="139" y="370"/>
                  </a:cubicBezTo>
                  <a:cubicBezTo>
                    <a:pt x="139" y="371"/>
                    <a:pt x="139" y="371"/>
                    <a:pt x="139" y="371"/>
                  </a:cubicBezTo>
                  <a:cubicBezTo>
                    <a:pt x="139" y="371"/>
                    <a:pt x="139" y="371"/>
                    <a:pt x="139" y="371"/>
                  </a:cubicBezTo>
                  <a:cubicBezTo>
                    <a:pt x="140" y="373"/>
                    <a:pt x="138" y="374"/>
                    <a:pt x="137" y="375"/>
                  </a:cubicBezTo>
                  <a:cubicBezTo>
                    <a:pt x="138" y="372"/>
                    <a:pt x="134" y="368"/>
                    <a:pt x="138" y="367"/>
                  </a:cubicBezTo>
                  <a:cubicBezTo>
                    <a:pt x="135" y="365"/>
                    <a:pt x="135" y="360"/>
                    <a:pt x="137" y="358"/>
                  </a:cubicBezTo>
                  <a:cubicBezTo>
                    <a:pt x="139" y="359"/>
                    <a:pt x="139" y="358"/>
                    <a:pt x="140" y="360"/>
                  </a:cubicBezTo>
                  <a:cubicBezTo>
                    <a:pt x="141" y="358"/>
                    <a:pt x="138" y="355"/>
                    <a:pt x="140" y="353"/>
                  </a:cubicBezTo>
                  <a:cubicBezTo>
                    <a:pt x="146" y="357"/>
                    <a:pt x="144" y="370"/>
                    <a:pt x="144" y="378"/>
                  </a:cubicBezTo>
                  <a:cubicBezTo>
                    <a:pt x="144" y="377"/>
                    <a:pt x="144" y="377"/>
                    <a:pt x="145" y="377"/>
                  </a:cubicBezTo>
                  <a:cubicBezTo>
                    <a:pt x="145" y="381"/>
                    <a:pt x="144" y="385"/>
                    <a:pt x="146" y="387"/>
                  </a:cubicBezTo>
                  <a:cubicBezTo>
                    <a:pt x="145" y="386"/>
                    <a:pt x="146" y="385"/>
                    <a:pt x="147" y="384"/>
                  </a:cubicBezTo>
                  <a:cubicBezTo>
                    <a:pt x="145" y="383"/>
                    <a:pt x="147" y="379"/>
                    <a:pt x="148" y="378"/>
                  </a:cubicBezTo>
                  <a:cubicBezTo>
                    <a:pt x="148" y="380"/>
                    <a:pt x="149" y="382"/>
                    <a:pt x="149" y="383"/>
                  </a:cubicBezTo>
                  <a:cubicBezTo>
                    <a:pt x="150" y="381"/>
                    <a:pt x="150" y="385"/>
                    <a:pt x="151" y="385"/>
                  </a:cubicBezTo>
                  <a:cubicBezTo>
                    <a:pt x="152" y="383"/>
                    <a:pt x="150" y="382"/>
                    <a:pt x="151" y="382"/>
                  </a:cubicBezTo>
                  <a:cubicBezTo>
                    <a:pt x="152" y="383"/>
                    <a:pt x="151" y="378"/>
                    <a:pt x="153" y="379"/>
                  </a:cubicBezTo>
                  <a:cubicBezTo>
                    <a:pt x="153" y="381"/>
                    <a:pt x="153" y="384"/>
                    <a:pt x="153" y="385"/>
                  </a:cubicBezTo>
                  <a:cubicBezTo>
                    <a:pt x="153" y="384"/>
                    <a:pt x="154" y="384"/>
                    <a:pt x="155" y="384"/>
                  </a:cubicBezTo>
                  <a:cubicBezTo>
                    <a:pt x="157" y="389"/>
                    <a:pt x="157" y="397"/>
                    <a:pt x="160" y="402"/>
                  </a:cubicBezTo>
                  <a:cubicBezTo>
                    <a:pt x="158" y="404"/>
                    <a:pt x="159" y="408"/>
                    <a:pt x="161" y="410"/>
                  </a:cubicBezTo>
                  <a:cubicBezTo>
                    <a:pt x="160" y="410"/>
                    <a:pt x="159" y="410"/>
                    <a:pt x="159" y="412"/>
                  </a:cubicBezTo>
                  <a:cubicBezTo>
                    <a:pt x="161" y="411"/>
                    <a:pt x="160" y="414"/>
                    <a:pt x="161" y="414"/>
                  </a:cubicBezTo>
                  <a:cubicBezTo>
                    <a:pt x="160" y="416"/>
                    <a:pt x="161" y="425"/>
                    <a:pt x="163" y="426"/>
                  </a:cubicBezTo>
                  <a:cubicBezTo>
                    <a:pt x="160" y="399"/>
                    <a:pt x="159" y="377"/>
                    <a:pt x="158" y="351"/>
                  </a:cubicBezTo>
                  <a:cubicBezTo>
                    <a:pt x="160" y="352"/>
                    <a:pt x="158" y="353"/>
                    <a:pt x="161" y="353"/>
                  </a:cubicBezTo>
                  <a:cubicBezTo>
                    <a:pt x="162" y="347"/>
                    <a:pt x="160" y="337"/>
                    <a:pt x="161" y="333"/>
                  </a:cubicBezTo>
                  <a:cubicBezTo>
                    <a:pt x="160" y="332"/>
                    <a:pt x="160" y="324"/>
                    <a:pt x="161" y="321"/>
                  </a:cubicBezTo>
                  <a:cubicBezTo>
                    <a:pt x="161" y="330"/>
                    <a:pt x="162" y="345"/>
                    <a:pt x="164" y="351"/>
                  </a:cubicBezTo>
                  <a:cubicBezTo>
                    <a:pt x="164" y="350"/>
                    <a:pt x="165" y="350"/>
                    <a:pt x="166" y="349"/>
                  </a:cubicBezTo>
                  <a:cubicBezTo>
                    <a:pt x="166" y="351"/>
                    <a:pt x="166" y="355"/>
                    <a:pt x="166" y="353"/>
                  </a:cubicBezTo>
                  <a:cubicBezTo>
                    <a:pt x="167" y="350"/>
                    <a:pt x="165" y="345"/>
                    <a:pt x="167" y="341"/>
                  </a:cubicBezTo>
                  <a:cubicBezTo>
                    <a:pt x="168" y="348"/>
                    <a:pt x="170" y="357"/>
                    <a:pt x="170" y="363"/>
                  </a:cubicBezTo>
                  <a:cubicBezTo>
                    <a:pt x="170" y="366"/>
                    <a:pt x="168" y="370"/>
                    <a:pt x="169" y="373"/>
                  </a:cubicBezTo>
                  <a:cubicBezTo>
                    <a:pt x="169" y="374"/>
                    <a:pt x="170" y="376"/>
                    <a:pt x="170" y="377"/>
                  </a:cubicBezTo>
                  <a:cubicBezTo>
                    <a:pt x="172" y="389"/>
                    <a:pt x="172" y="400"/>
                    <a:pt x="174" y="410"/>
                  </a:cubicBezTo>
                  <a:cubicBezTo>
                    <a:pt x="176" y="408"/>
                    <a:pt x="173" y="406"/>
                    <a:pt x="176" y="404"/>
                  </a:cubicBezTo>
                  <a:cubicBezTo>
                    <a:pt x="174" y="402"/>
                    <a:pt x="175" y="398"/>
                    <a:pt x="174" y="395"/>
                  </a:cubicBezTo>
                  <a:cubicBezTo>
                    <a:pt x="176" y="389"/>
                    <a:pt x="174" y="377"/>
                    <a:pt x="173" y="369"/>
                  </a:cubicBezTo>
                  <a:cubicBezTo>
                    <a:pt x="173" y="352"/>
                    <a:pt x="172" y="336"/>
                    <a:pt x="171" y="323"/>
                  </a:cubicBezTo>
                  <a:cubicBezTo>
                    <a:pt x="175" y="318"/>
                    <a:pt x="171" y="309"/>
                    <a:pt x="170" y="303"/>
                  </a:cubicBezTo>
                  <a:cubicBezTo>
                    <a:pt x="171" y="302"/>
                    <a:pt x="172" y="302"/>
                    <a:pt x="172" y="301"/>
                  </a:cubicBezTo>
                  <a:cubicBezTo>
                    <a:pt x="172" y="298"/>
                    <a:pt x="171" y="294"/>
                    <a:pt x="174" y="293"/>
                  </a:cubicBezTo>
                  <a:cubicBezTo>
                    <a:pt x="175" y="301"/>
                    <a:pt x="174" y="308"/>
                    <a:pt x="176" y="317"/>
                  </a:cubicBezTo>
                  <a:cubicBezTo>
                    <a:pt x="177" y="313"/>
                    <a:pt x="175" y="307"/>
                    <a:pt x="177" y="305"/>
                  </a:cubicBezTo>
                  <a:cubicBezTo>
                    <a:pt x="179" y="325"/>
                    <a:pt x="178" y="342"/>
                    <a:pt x="182" y="358"/>
                  </a:cubicBezTo>
                  <a:cubicBezTo>
                    <a:pt x="182" y="352"/>
                    <a:pt x="180" y="347"/>
                    <a:pt x="182" y="343"/>
                  </a:cubicBezTo>
                  <a:cubicBezTo>
                    <a:pt x="184" y="343"/>
                    <a:pt x="184" y="343"/>
                    <a:pt x="184" y="343"/>
                  </a:cubicBezTo>
                  <a:cubicBezTo>
                    <a:pt x="184" y="347"/>
                    <a:pt x="183" y="349"/>
                    <a:pt x="185" y="352"/>
                  </a:cubicBezTo>
                  <a:cubicBezTo>
                    <a:pt x="185" y="347"/>
                    <a:pt x="184" y="343"/>
                    <a:pt x="184" y="339"/>
                  </a:cubicBezTo>
                  <a:cubicBezTo>
                    <a:pt x="184" y="338"/>
                    <a:pt x="183" y="335"/>
                    <a:pt x="186" y="334"/>
                  </a:cubicBezTo>
                  <a:cubicBezTo>
                    <a:pt x="189" y="341"/>
                    <a:pt x="186" y="351"/>
                    <a:pt x="189" y="360"/>
                  </a:cubicBezTo>
                  <a:cubicBezTo>
                    <a:pt x="189" y="357"/>
                    <a:pt x="191" y="361"/>
                    <a:pt x="191" y="359"/>
                  </a:cubicBezTo>
                  <a:cubicBezTo>
                    <a:pt x="192" y="352"/>
                    <a:pt x="189" y="347"/>
                    <a:pt x="192" y="340"/>
                  </a:cubicBezTo>
                  <a:cubicBezTo>
                    <a:pt x="192" y="342"/>
                    <a:pt x="192" y="343"/>
                    <a:pt x="193" y="343"/>
                  </a:cubicBezTo>
                  <a:cubicBezTo>
                    <a:pt x="191" y="343"/>
                    <a:pt x="192" y="355"/>
                    <a:pt x="193" y="352"/>
                  </a:cubicBezTo>
                  <a:cubicBezTo>
                    <a:pt x="193" y="354"/>
                    <a:pt x="193" y="358"/>
                    <a:pt x="194" y="358"/>
                  </a:cubicBezTo>
                  <a:cubicBezTo>
                    <a:pt x="194" y="355"/>
                    <a:pt x="193" y="353"/>
                    <a:pt x="194" y="351"/>
                  </a:cubicBezTo>
                  <a:cubicBezTo>
                    <a:pt x="194" y="352"/>
                    <a:pt x="194" y="353"/>
                    <a:pt x="195" y="352"/>
                  </a:cubicBezTo>
                  <a:cubicBezTo>
                    <a:pt x="196" y="347"/>
                    <a:pt x="192" y="343"/>
                    <a:pt x="196" y="340"/>
                  </a:cubicBezTo>
                  <a:cubicBezTo>
                    <a:pt x="194" y="340"/>
                    <a:pt x="197" y="339"/>
                    <a:pt x="194" y="338"/>
                  </a:cubicBezTo>
                  <a:cubicBezTo>
                    <a:pt x="196" y="337"/>
                    <a:pt x="195" y="334"/>
                    <a:pt x="193" y="332"/>
                  </a:cubicBezTo>
                  <a:cubicBezTo>
                    <a:pt x="193" y="333"/>
                    <a:pt x="194" y="334"/>
                    <a:pt x="193" y="334"/>
                  </a:cubicBezTo>
                  <a:cubicBezTo>
                    <a:pt x="192" y="334"/>
                    <a:pt x="193" y="330"/>
                    <a:pt x="194" y="332"/>
                  </a:cubicBezTo>
                  <a:cubicBezTo>
                    <a:pt x="194" y="323"/>
                    <a:pt x="191" y="320"/>
                    <a:pt x="195" y="313"/>
                  </a:cubicBezTo>
                  <a:cubicBezTo>
                    <a:pt x="197" y="316"/>
                    <a:pt x="196" y="321"/>
                    <a:pt x="196" y="325"/>
                  </a:cubicBezTo>
                  <a:cubicBezTo>
                    <a:pt x="197" y="327"/>
                    <a:pt x="198" y="329"/>
                    <a:pt x="198" y="331"/>
                  </a:cubicBezTo>
                  <a:cubicBezTo>
                    <a:pt x="198" y="332"/>
                    <a:pt x="197" y="333"/>
                    <a:pt x="197" y="335"/>
                  </a:cubicBezTo>
                  <a:cubicBezTo>
                    <a:pt x="197" y="338"/>
                    <a:pt x="199" y="344"/>
                    <a:pt x="198" y="344"/>
                  </a:cubicBezTo>
                  <a:cubicBezTo>
                    <a:pt x="199" y="345"/>
                    <a:pt x="199" y="346"/>
                    <a:pt x="200" y="347"/>
                  </a:cubicBezTo>
                  <a:cubicBezTo>
                    <a:pt x="199" y="347"/>
                    <a:pt x="199" y="347"/>
                    <a:pt x="199" y="347"/>
                  </a:cubicBezTo>
                  <a:cubicBezTo>
                    <a:pt x="200" y="347"/>
                    <a:pt x="199" y="353"/>
                    <a:pt x="201" y="351"/>
                  </a:cubicBezTo>
                  <a:cubicBezTo>
                    <a:pt x="200" y="352"/>
                    <a:pt x="200" y="353"/>
                    <a:pt x="200" y="354"/>
                  </a:cubicBezTo>
                  <a:cubicBezTo>
                    <a:pt x="202" y="356"/>
                    <a:pt x="199" y="357"/>
                    <a:pt x="202" y="358"/>
                  </a:cubicBezTo>
                  <a:cubicBezTo>
                    <a:pt x="201" y="358"/>
                    <a:pt x="202" y="360"/>
                    <a:pt x="202" y="361"/>
                  </a:cubicBezTo>
                  <a:cubicBezTo>
                    <a:pt x="201" y="360"/>
                    <a:pt x="200" y="360"/>
                    <a:pt x="200" y="361"/>
                  </a:cubicBezTo>
                  <a:cubicBezTo>
                    <a:pt x="203" y="363"/>
                    <a:pt x="201" y="362"/>
                    <a:pt x="201" y="364"/>
                  </a:cubicBezTo>
                  <a:cubicBezTo>
                    <a:pt x="202" y="364"/>
                    <a:pt x="202" y="363"/>
                    <a:pt x="203" y="363"/>
                  </a:cubicBezTo>
                  <a:cubicBezTo>
                    <a:pt x="203" y="366"/>
                    <a:pt x="202" y="370"/>
                    <a:pt x="203" y="370"/>
                  </a:cubicBezTo>
                  <a:cubicBezTo>
                    <a:pt x="202" y="371"/>
                    <a:pt x="202" y="370"/>
                    <a:pt x="201" y="370"/>
                  </a:cubicBezTo>
                  <a:cubicBezTo>
                    <a:pt x="205" y="377"/>
                    <a:pt x="203" y="391"/>
                    <a:pt x="207" y="401"/>
                  </a:cubicBezTo>
                  <a:cubicBezTo>
                    <a:pt x="208" y="401"/>
                    <a:pt x="209" y="400"/>
                    <a:pt x="210" y="401"/>
                  </a:cubicBezTo>
                  <a:cubicBezTo>
                    <a:pt x="210" y="402"/>
                    <a:pt x="209" y="404"/>
                    <a:pt x="211" y="405"/>
                  </a:cubicBezTo>
                  <a:cubicBezTo>
                    <a:pt x="211" y="404"/>
                    <a:pt x="212" y="402"/>
                    <a:pt x="212" y="399"/>
                  </a:cubicBezTo>
                  <a:cubicBezTo>
                    <a:pt x="212" y="399"/>
                    <a:pt x="213" y="399"/>
                    <a:pt x="214" y="399"/>
                  </a:cubicBezTo>
                  <a:cubicBezTo>
                    <a:pt x="214" y="381"/>
                    <a:pt x="210" y="368"/>
                    <a:pt x="211" y="358"/>
                  </a:cubicBezTo>
                  <a:cubicBezTo>
                    <a:pt x="212" y="358"/>
                    <a:pt x="212" y="358"/>
                    <a:pt x="213" y="358"/>
                  </a:cubicBezTo>
                  <a:cubicBezTo>
                    <a:pt x="216" y="371"/>
                    <a:pt x="214" y="387"/>
                    <a:pt x="218" y="400"/>
                  </a:cubicBezTo>
                  <a:cubicBezTo>
                    <a:pt x="216" y="394"/>
                    <a:pt x="218" y="390"/>
                    <a:pt x="218" y="385"/>
                  </a:cubicBezTo>
                  <a:cubicBezTo>
                    <a:pt x="216" y="386"/>
                    <a:pt x="216" y="383"/>
                    <a:pt x="217" y="382"/>
                  </a:cubicBezTo>
                  <a:cubicBezTo>
                    <a:pt x="217" y="382"/>
                    <a:pt x="217" y="384"/>
                    <a:pt x="218" y="384"/>
                  </a:cubicBezTo>
                  <a:cubicBezTo>
                    <a:pt x="218" y="381"/>
                    <a:pt x="218" y="381"/>
                    <a:pt x="216" y="381"/>
                  </a:cubicBezTo>
                  <a:cubicBezTo>
                    <a:pt x="216" y="379"/>
                    <a:pt x="217" y="378"/>
                    <a:pt x="218" y="378"/>
                  </a:cubicBezTo>
                  <a:cubicBezTo>
                    <a:pt x="218" y="373"/>
                    <a:pt x="215" y="362"/>
                    <a:pt x="217" y="360"/>
                  </a:cubicBezTo>
                  <a:cubicBezTo>
                    <a:pt x="216" y="352"/>
                    <a:pt x="216" y="343"/>
                    <a:pt x="216" y="333"/>
                  </a:cubicBezTo>
                  <a:cubicBezTo>
                    <a:pt x="217" y="335"/>
                    <a:pt x="216" y="345"/>
                    <a:pt x="219" y="341"/>
                  </a:cubicBezTo>
                  <a:cubicBezTo>
                    <a:pt x="221" y="361"/>
                    <a:pt x="220" y="375"/>
                    <a:pt x="223" y="394"/>
                  </a:cubicBezTo>
                  <a:cubicBezTo>
                    <a:pt x="224" y="389"/>
                    <a:pt x="222" y="382"/>
                    <a:pt x="223" y="377"/>
                  </a:cubicBezTo>
                  <a:cubicBezTo>
                    <a:pt x="223" y="377"/>
                    <a:pt x="223" y="378"/>
                    <a:pt x="224" y="378"/>
                  </a:cubicBezTo>
                  <a:cubicBezTo>
                    <a:pt x="223" y="374"/>
                    <a:pt x="224" y="376"/>
                    <a:pt x="224" y="372"/>
                  </a:cubicBezTo>
                  <a:cubicBezTo>
                    <a:pt x="224" y="366"/>
                    <a:pt x="224" y="359"/>
                    <a:pt x="224" y="356"/>
                  </a:cubicBezTo>
                  <a:cubicBezTo>
                    <a:pt x="227" y="360"/>
                    <a:pt x="226" y="369"/>
                    <a:pt x="226" y="373"/>
                  </a:cubicBezTo>
                  <a:cubicBezTo>
                    <a:pt x="226" y="373"/>
                    <a:pt x="225" y="371"/>
                    <a:pt x="225" y="373"/>
                  </a:cubicBezTo>
                  <a:cubicBezTo>
                    <a:pt x="228" y="374"/>
                    <a:pt x="225" y="379"/>
                    <a:pt x="225" y="382"/>
                  </a:cubicBezTo>
                  <a:cubicBezTo>
                    <a:pt x="227" y="382"/>
                    <a:pt x="227" y="384"/>
                    <a:pt x="228" y="384"/>
                  </a:cubicBezTo>
                  <a:cubicBezTo>
                    <a:pt x="228" y="383"/>
                    <a:pt x="228" y="382"/>
                    <a:pt x="228" y="382"/>
                  </a:cubicBezTo>
                  <a:cubicBezTo>
                    <a:pt x="229" y="383"/>
                    <a:pt x="229" y="383"/>
                    <a:pt x="229" y="383"/>
                  </a:cubicBezTo>
                  <a:cubicBezTo>
                    <a:pt x="229" y="387"/>
                    <a:pt x="230" y="392"/>
                    <a:pt x="231" y="395"/>
                  </a:cubicBezTo>
                  <a:cubicBezTo>
                    <a:pt x="232" y="394"/>
                    <a:pt x="230" y="389"/>
                    <a:pt x="233" y="388"/>
                  </a:cubicBezTo>
                  <a:cubicBezTo>
                    <a:pt x="233" y="389"/>
                    <a:pt x="234" y="389"/>
                    <a:pt x="234" y="390"/>
                  </a:cubicBezTo>
                  <a:cubicBezTo>
                    <a:pt x="233" y="385"/>
                    <a:pt x="237" y="380"/>
                    <a:pt x="234" y="379"/>
                  </a:cubicBezTo>
                  <a:cubicBezTo>
                    <a:pt x="234" y="372"/>
                    <a:pt x="233" y="369"/>
                    <a:pt x="234" y="362"/>
                  </a:cubicBezTo>
                  <a:cubicBezTo>
                    <a:pt x="234" y="365"/>
                    <a:pt x="235" y="367"/>
                    <a:pt x="236" y="368"/>
                  </a:cubicBezTo>
                  <a:cubicBezTo>
                    <a:pt x="236" y="368"/>
                    <a:pt x="235" y="367"/>
                    <a:pt x="236" y="367"/>
                  </a:cubicBezTo>
                  <a:cubicBezTo>
                    <a:pt x="241" y="374"/>
                    <a:pt x="237" y="388"/>
                    <a:pt x="241" y="396"/>
                  </a:cubicBezTo>
                  <a:cubicBezTo>
                    <a:pt x="241" y="397"/>
                    <a:pt x="239" y="397"/>
                    <a:pt x="240" y="398"/>
                  </a:cubicBezTo>
                  <a:cubicBezTo>
                    <a:pt x="242" y="398"/>
                    <a:pt x="242" y="398"/>
                    <a:pt x="242" y="398"/>
                  </a:cubicBezTo>
                  <a:cubicBezTo>
                    <a:pt x="242" y="395"/>
                    <a:pt x="240" y="391"/>
                    <a:pt x="243" y="392"/>
                  </a:cubicBezTo>
                  <a:cubicBezTo>
                    <a:pt x="240" y="389"/>
                    <a:pt x="243" y="386"/>
                    <a:pt x="247" y="384"/>
                  </a:cubicBezTo>
                  <a:cubicBezTo>
                    <a:pt x="250" y="386"/>
                    <a:pt x="249" y="393"/>
                    <a:pt x="249" y="397"/>
                  </a:cubicBezTo>
                  <a:cubicBezTo>
                    <a:pt x="251" y="397"/>
                    <a:pt x="251" y="397"/>
                    <a:pt x="251" y="397"/>
                  </a:cubicBezTo>
                  <a:cubicBezTo>
                    <a:pt x="251" y="394"/>
                    <a:pt x="250" y="394"/>
                    <a:pt x="252" y="391"/>
                  </a:cubicBezTo>
                  <a:cubicBezTo>
                    <a:pt x="251" y="391"/>
                    <a:pt x="250" y="390"/>
                    <a:pt x="250" y="389"/>
                  </a:cubicBezTo>
                  <a:cubicBezTo>
                    <a:pt x="251" y="389"/>
                    <a:pt x="251" y="388"/>
                    <a:pt x="251" y="388"/>
                  </a:cubicBezTo>
                  <a:cubicBezTo>
                    <a:pt x="253" y="389"/>
                    <a:pt x="251" y="392"/>
                    <a:pt x="253" y="393"/>
                  </a:cubicBezTo>
                  <a:cubicBezTo>
                    <a:pt x="253" y="392"/>
                    <a:pt x="253" y="392"/>
                    <a:pt x="254" y="392"/>
                  </a:cubicBezTo>
                  <a:cubicBezTo>
                    <a:pt x="253" y="395"/>
                    <a:pt x="256" y="395"/>
                    <a:pt x="255" y="399"/>
                  </a:cubicBezTo>
                  <a:cubicBezTo>
                    <a:pt x="257" y="399"/>
                    <a:pt x="257" y="400"/>
                    <a:pt x="258" y="401"/>
                  </a:cubicBezTo>
                  <a:cubicBezTo>
                    <a:pt x="257" y="408"/>
                    <a:pt x="259" y="413"/>
                    <a:pt x="258" y="424"/>
                  </a:cubicBezTo>
                  <a:cubicBezTo>
                    <a:pt x="260" y="424"/>
                    <a:pt x="260" y="424"/>
                    <a:pt x="260" y="424"/>
                  </a:cubicBezTo>
                  <a:cubicBezTo>
                    <a:pt x="261" y="423"/>
                    <a:pt x="260" y="421"/>
                    <a:pt x="261" y="421"/>
                  </a:cubicBezTo>
                  <a:cubicBezTo>
                    <a:pt x="264" y="424"/>
                    <a:pt x="261" y="429"/>
                    <a:pt x="263" y="431"/>
                  </a:cubicBezTo>
                  <a:cubicBezTo>
                    <a:pt x="263" y="428"/>
                    <a:pt x="263" y="421"/>
                    <a:pt x="261" y="418"/>
                  </a:cubicBezTo>
                  <a:cubicBezTo>
                    <a:pt x="261" y="419"/>
                    <a:pt x="262" y="420"/>
                    <a:pt x="260" y="420"/>
                  </a:cubicBezTo>
                  <a:cubicBezTo>
                    <a:pt x="260" y="418"/>
                    <a:pt x="261" y="417"/>
                    <a:pt x="261" y="415"/>
                  </a:cubicBezTo>
                  <a:cubicBezTo>
                    <a:pt x="261" y="415"/>
                    <a:pt x="260" y="416"/>
                    <a:pt x="260" y="415"/>
                  </a:cubicBezTo>
                  <a:cubicBezTo>
                    <a:pt x="260" y="409"/>
                    <a:pt x="258" y="405"/>
                    <a:pt x="261" y="399"/>
                  </a:cubicBezTo>
                  <a:cubicBezTo>
                    <a:pt x="263" y="399"/>
                    <a:pt x="263" y="399"/>
                    <a:pt x="263" y="399"/>
                  </a:cubicBezTo>
                  <a:cubicBezTo>
                    <a:pt x="263" y="401"/>
                    <a:pt x="263" y="402"/>
                    <a:pt x="264" y="400"/>
                  </a:cubicBezTo>
                  <a:cubicBezTo>
                    <a:pt x="263" y="404"/>
                    <a:pt x="263" y="413"/>
                    <a:pt x="264" y="417"/>
                  </a:cubicBezTo>
                  <a:cubicBezTo>
                    <a:pt x="266" y="414"/>
                    <a:pt x="266" y="422"/>
                    <a:pt x="267" y="420"/>
                  </a:cubicBezTo>
                  <a:cubicBezTo>
                    <a:pt x="268" y="415"/>
                    <a:pt x="268" y="414"/>
                    <a:pt x="267" y="410"/>
                  </a:cubicBezTo>
                  <a:cubicBezTo>
                    <a:pt x="269" y="410"/>
                    <a:pt x="266" y="407"/>
                    <a:pt x="269" y="408"/>
                  </a:cubicBezTo>
                  <a:cubicBezTo>
                    <a:pt x="269" y="404"/>
                    <a:pt x="269" y="404"/>
                    <a:pt x="269" y="404"/>
                  </a:cubicBezTo>
                  <a:cubicBezTo>
                    <a:pt x="267" y="404"/>
                    <a:pt x="266" y="402"/>
                    <a:pt x="264" y="402"/>
                  </a:cubicBezTo>
                  <a:cubicBezTo>
                    <a:pt x="266" y="393"/>
                    <a:pt x="264" y="387"/>
                    <a:pt x="269" y="379"/>
                  </a:cubicBezTo>
                  <a:cubicBezTo>
                    <a:pt x="273" y="383"/>
                    <a:pt x="268" y="389"/>
                    <a:pt x="270" y="396"/>
                  </a:cubicBezTo>
                  <a:cubicBezTo>
                    <a:pt x="270" y="395"/>
                    <a:pt x="271" y="395"/>
                    <a:pt x="271" y="395"/>
                  </a:cubicBezTo>
                  <a:cubicBezTo>
                    <a:pt x="269" y="399"/>
                    <a:pt x="271" y="409"/>
                    <a:pt x="271" y="399"/>
                  </a:cubicBezTo>
                  <a:cubicBezTo>
                    <a:pt x="271" y="400"/>
                    <a:pt x="270" y="402"/>
                    <a:pt x="272" y="402"/>
                  </a:cubicBezTo>
                  <a:cubicBezTo>
                    <a:pt x="274" y="395"/>
                    <a:pt x="276" y="384"/>
                    <a:pt x="274" y="377"/>
                  </a:cubicBezTo>
                  <a:cubicBezTo>
                    <a:pt x="280" y="373"/>
                    <a:pt x="274" y="360"/>
                    <a:pt x="276" y="352"/>
                  </a:cubicBezTo>
                  <a:cubicBezTo>
                    <a:pt x="275" y="353"/>
                    <a:pt x="277" y="354"/>
                    <a:pt x="278" y="356"/>
                  </a:cubicBezTo>
                  <a:cubicBezTo>
                    <a:pt x="278" y="356"/>
                    <a:pt x="277" y="365"/>
                    <a:pt x="277" y="360"/>
                  </a:cubicBezTo>
                  <a:cubicBezTo>
                    <a:pt x="276" y="365"/>
                    <a:pt x="279" y="367"/>
                    <a:pt x="277" y="369"/>
                  </a:cubicBezTo>
                  <a:cubicBezTo>
                    <a:pt x="277" y="370"/>
                    <a:pt x="278" y="368"/>
                    <a:pt x="278" y="369"/>
                  </a:cubicBezTo>
                  <a:cubicBezTo>
                    <a:pt x="277" y="372"/>
                    <a:pt x="279" y="375"/>
                    <a:pt x="279" y="379"/>
                  </a:cubicBezTo>
                  <a:cubicBezTo>
                    <a:pt x="280" y="381"/>
                    <a:pt x="279" y="376"/>
                    <a:pt x="280" y="377"/>
                  </a:cubicBezTo>
                  <a:cubicBezTo>
                    <a:pt x="279" y="375"/>
                    <a:pt x="279" y="372"/>
                    <a:pt x="280" y="371"/>
                  </a:cubicBezTo>
                  <a:cubicBezTo>
                    <a:pt x="280" y="372"/>
                    <a:pt x="282" y="369"/>
                    <a:pt x="282" y="368"/>
                  </a:cubicBezTo>
                  <a:cubicBezTo>
                    <a:pt x="284" y="370"/>
                    <a:pt x="280" y="371"/>
                    <a:pt x="282" y="371"/>
                  </a:cubicBezTo>
                  <a:cubicBezTo>
                    <a:pt x="283" y="371"/>
                    <a:pt x="282" y="374"/>
                    <a:pt x="284" y="372"/>
                  </a:cubicBezTo>
                  <a:cubicBezTo>
                    <a:pt x="282" y="374"/>
                    <a:pt x="285" y="374"/>
                    <a:pt x="285" y="375"/>
                  </a:cubicBezTo>
                  <a:cubicBezTo>
                    <a:pt x="285" y="379"/>
                    <a:pt x="281" y="383"/>
                    <a:pt x="284" y="386"/>
                  </a:cubicBezTo>
                  <a:cubicBezTo>
                    <a:pt x="285" y="385"/>
                    <a:pt x="285" y="385"/>
                    <a:pt x="285" y="385"/>
                  </a:cubicBezTo>
                  <a:cubicBezTo>
                    <a:pt x="287" y="395"/>
                    <a:pt x="285" y="405"/>
                    <a:pt x="288" y="416"/>
                  </a:cubicBezTo>
                  <a:cubicBezTo>
                    <a:pt x="289" y="414"/>
                    <a:pt x="288" y="414"/>
                    <a:pt x="289" y="412"/>
                  </a:cubicBezTo>
                  <a:cubicBezTo>
                    <a:pt x="289" y="413"/>
                    <a:pt x="289" y="414"/>
                    <a:pt x="290" y="413"/>
                  </a:cubicBezTo>
                  <a:cubicBezTo>
                    <a:pt x="291" y="412"/>
                    <a:pt x="286" y="404"/>
                    <a:pt x="291" y="402"/>
                  </a:cubicBezTo>
                  <a:cubicBezTo>
                    <a:pt x="291" y="403"/>
                    <a:pt x="291" y="406"/>
                    <a:pt x="292" y="404"/>
                  </a:cubicBezTo>
                  <a:cubicBezTo>
                    <a:pt x="291" y="400"/>
                    <a:pt x="293" y="400"/>
                    <a:pt x="292" y="397"/>
                  </a:cubicBezTo>
                  <a:cubicBezTo>
                    <a:pt x="293" y="399"/>
                    <a:pt x="295" y="396"/>
                    <a:pt x="294" y="395"/>
                  </a:cubicBezTo>
                  <a:cubicBezTo>
                    <a:pt x="294" y="396"/>
                    <a:pt x="293" y="396"/>
                    <a:pt x="293" y="396"/>
                  </a:cubicBezTo>
                  <a:cubicBezTo>
                    <a:pt x="293" y="391"/>
                    <a:pt x="294" y="386"/>
                    <a:pt x="293" y="383"/>
                  </a:cubicBezTo>
                  <a:cubicBezTo>
                    <a:pt x="293" y="380"/>
                    <a:pt x="292" y="380"/>
                    <a:pt x="291" y="380"/>
                  </a:cubicBezTo>
                  <a:cubicBezTo>
                    <a:pt x="293" y="379"/>
                    <a:pt x="292" y="375"/>
                    <a:pt x="291" y="375"/>
                  </a:cubicBezTo>
                  <a:cubicBezTo>
                    <a:pt x="291" y="377"/>
                    <a:pt x="291" y="380"/>
                    <a:pt x="291" y="381"/>
                  </a:cubicBezTo>
                  <a:cubicBezTo>
                    <a:pt x="289" y="378"/>
                    <a:pt x="288" y="371"/>
                    <a:pt x="291" y="367"/>
                  </a:cubicBezTo>
                  <a:cubicBezTo>
                    <a:pt x="291" y="368"/>
                    <a:pt x="290" y="371"/>
                    <a:pt x="291" y="370"/>
                  </a:cubicBezTo>
                  <a:cubicBezTo>
                    <a:pt x="292" y="357"/>
                    <a:pt x="289" y="341"/>
                    <a:pt x="290" y="323"/>
                  </a:cubicBezTo>
                  <a:cubicBezTo>
                    <a:pt x="292" y="330"/>
                    <a:pt x="290" y="333"/>
                    <a:pt x="292" y="336"/>
                  </a:cubicBezTo>
                  <a:cubicBezTo>
                    <a:pt x="292" y="335"/>
                    <a:pt x="291" y="332"/>
                    <a:pt x="292" y="331"/>
                  </a:cubicBezTo>
                  <a:cubicBezTo>
                    <a:pt x="296" y="350"/>
                    <a:pt x="296" y="370"/>
                    <a:pt x="297" y="386"/>
                  </a:cubicBezTo>
                  <a:cubicBezTo>
                    <a:pt x="298" y="385"/>
                    <a:pt x="297" y="384"/>
                    <a:pt x="299" y="384"/>
                  </a:cubicBezTo>
                  <a:cubicBezTo>
                    <a:pt x="298" y="396"/>
                    <a:pt x="301" y="399"/>
                    <a:pt x="302" y="412"/>
                  </a:cubicBezTo>
                  <a:cubicBezTo>
                    <a:pt x="302" y="409"/>
                    <a:pt x="302" y="403"/>
                    <a:pt x="301" y="400"/>
                  </a:cubicBezTo>
                  <a:cubicBezTo>
                    <a:pt x="302" y="400"/>
                    <a:pt x="302" y="401"/>
                    <a:pt x="303" y="401"/>
                  </a:cubicBezTo>
                  <a:cubicBezTo>
                    <a:pt x="302" y="392"/>
                    <a:pt x="302" y="390"/>
                    <a:pt x="301" y="384"/>
                  </a:cubicBezTo>
                  <a:cubicBezTo>
                    <a:pt x="300" y="388"/>
                    <a:pt x="302" y="395"/>
                    <a:pt x="300" y="398"/>
                  </a:cubicBezTo>
                  <a:cubicBezTo>
                    <a:pt x="300" y="393"/>
                    <a:pt x="300" y="384"/>
                    <a:pt x="298" y="381"/>
                  </a:cubicBezTo>
                  <a:cubicBezTo>
                    <a:pt x="299" y="375"/>
                    <a:pt x="295" y="364"/>
                    <a:pt x="299" y="356"/>
                  </a:cubicBezTo>
                  <a:cubicBezTo>
                    <a:pt x="298" y="346"/>
                    <a:pt x="303" y="336"/>
                    <a:pt x="301" y="325"/>
                  </a:cubicBezTo>
                  <a:cubicBezTo>
                    <a:pt x="304" y="321"/>
                    <a:pt x="303" y="329"/>
                    <a:pt x="304" y="333"/>
                  </a:cubicBezTo>
                  <a:cubicBezTo>
                    <a:pt x="304" y="339"/>
                    <a:pt x="305" y="346"/>
                    <a:pt x="305" y="349"/>
                  </a:cubicBezTo>
                  <a:cubicBezTo>
                    <a:pt x="305" y="349"/>
                    <a:pt x="305" y="348"/>
                    <a:pt x="305" y="349"/>
                  </a:cubicBezTo>
                  <a:cubicBezTo>
                    <a:pt x="306" y="353"/>
                    <a:pt x="306" y="359"/>
                    <a:pt x="307" y="363"/>
                  </a:cubicBezTo>
                  <a:cubicBezTo>
                    <a:pt x="308" y="347"/>
                    <a:pt x="306" y="336"/>
                    <a:pt x="306" y="321"/>
                  </a:cubicBezTo>
                  <a:cubicBezTo>
                    <a:pt x="308" y="323"/>
                    <a:pt x="306" y="318"/>
                    <a:pt x="308" y="319"/>
                  </a:cubicBezTo>
                  <a:cubicBezTo>
                    <a:pt x="306" y="320"/>
                    <a:pt x="308" y="324"/>
                    <a:pt x="306" y="322"/>
                  </a:cubicBezTo>
                  <a:cubicBezTo>
                    <a:pt x="306" y="324"/>
                    <a:pt x="307" y="324"/>
                    <a:pt x="307" y="325"/>
                  </a:cubicBezTo>
                  <a:cubicBezTo>
                    <a:pt x="308" y="331"/>
                    <a:pt x="307" y="326"/>
                    <a:pt x="307" y="323"/>
                  </a:cubicBezTo>
                  <a:cubicBezTo>
                    <a:pt x="309" y="326"/>
                    <a:pt x="307" y="329"/>
                    <a:pt x="309" y="330"/>
                  </a:cubicBezTo>
                  <a:cubicBezTo>
                    <a:pt x="310" y="326"/>
                    <a:pt x="307" y="321"/>
                    <a:pt x="310" y="316"/>
                  </a:cubicBezTo>
                  <a:cubicBezTo>
                    <a:pt x="310" y="318"/>
                    <a:pt x="309" y="319"/>
                    <a:pt x="310" y="321"/>
                  </a:cubicBezTo>
                  <a:cubicBezTo>
                    <a:pt x="310" y="320"/>
                    <a:pt x="310" y="319"/>
                    <a:pt x="311" y="319"/>
                  </a:cubicBezTo>
                  <a:cubicBezTo>
                    <a:pt x="311" y="320"/>
                    <a:pt x="312" y="321"/>
                    <a:pt x="311" y="322"/>
                  </a:cubicBezTo>
                  <a:cubicBezTo>
                    <a:pt x="310" y="322"/>
                    <a:pt x="310" y="321"/>
                    <a:pt x="310" y="321"/>
                  </a:cubicBezTo>
                  <a:cubicBezTo>
                    <a:pt x="311" y="324"/>
                    <a:pt x="309" y="332"/>
                    <a:pt x="311" y="337"/>
                  </a:cubicBezTo>
                  <a:cubicBezTo>
                    <a:pt x="312" y="336"/>
                    <a:pt x="311" y="336"/>
                    <a:pt x="312" y="335"/>
                  </a:cubicBezTo>
                  <a:cubicBezTo>
                    <a:pt x="312" y="336"/>
                    <a:pt x="314" y="336"/>
                    <a:pt x="313" y="337"/>
                  </a:cubicBezTo>
                  <a:cubicBezTo>
                    <a:pt x="313" y="340"/>
                    <a:pt x="315" y="350"/>
                    <a:pt x="318" y="356"/>
                  </a:cubicBezTo>
                  <a:cubicBezTo>
                    <a:pt x="316" y="355"/>
                    <a:pt x="317" y="357"/>
                    <a:pt x="317" y="358"/>
                  </a:cubicBezTo>
                  <a:cubicBezTo>
                    <a:pt x="318" y="358"/>
                    <a:pt x="319" y="359"/>
                    <a:pt x="319" y="360"/>
                  </a:cubicBezTo>
                  <a:cubicBezTo>
                    <a:pt x="319" y="374"/>
                    <a:pt x="323" y="384"/>
                    <a:pt x="322" y="397"/>
                  </a:cubicBezTo>
                  <a:cubicBezTo>
                    <a:pt x="320" y="394"/>
                    <a:pt x="320" y="390"/>
                    <a:pt x="320" y="387"/>
                  </a:cubicBezTo>
                  <a:cubicBezTo>
                    <a:pt x="320" y="387"/>
                    <a:pt x="319" y="384"/>
                    <a:pt x="319" y="384"/>
                  </a:cubicBezTo>
                  <a:cubicBezTo>
                    <a:pt x="318" y="386"/>
                    <a:pt x="319" y="389"/>
                    <a:pt x="319" y="392"/>
                  </a:cubicBezTo>
                  <a:cubicBezTo>
                    <a:pt x="319" y="396"/>
                    <a:pt x="324" y="400"/>
                    <a:pt x="324" y="406"/>
                  </a:cubicBezTo>
                  <a:cubicBezTo>
                    <a:pt x="326" y="406"/>
                    <a:pt x="326" y="406"/>
                    <a:pt x="326" y="406"/>
                  </a:cubicBezTo>
                  <a:cubicBezTo>
                    <a:pt x="326" y="399"/>
                    <a:pt x="324" y="397"/>
                    <a:pt x="323" y="392"/>
                  </a:cubicBezTo>
                  <a:cubicBezTo>
                    <a:pt x="324" y="391"/>
                    <a:pt x="324" y="391"/>
                    <a:pt x="324" y="389"/>
                  </a:cubicBezTo>
                  <a:cubicBezTo>
                    <a:pt x="326" y="375"/>
                    <a:pt x="319" y="361"/>
                    <a:pt x="324" y="353"/>
                  </a:cubicBezTo>
                  <a:cubicBezTo>
                    <a:pt x="327" y="353"/>
                    <a:pt x="326" y="362"/>
                    <a:pt x="325" y="357"/>
                  </a:cubicBezTo>
                  <a:cubicBezTo>
                    <a:pt x="324" y="362"/>
                    <a:pt x="326" y="362"/>
                    <a:pt x="325" y="368"/>
                  </a:cubicBezTo>
                  <a:cubicBezTo>
                    <a:pt x="326" y="368"/>
                    <a:pt x="328" y="367"/>
                    <a:pt x="327" y="369"/>
                  </a:cubicBezTo>
                  <a:cubicBezTo>
                    <a:pt x="327" y="370"/>
                    <a:pt x="326" y="368"/>
                    <a:pt x="325" y="369"/>
                  </a:cubicBezTo>
                  <a:cubicBezTo>
                    <a:pt x="323" y="374"/>
                    <a:pt x="326" y="382"/>
                    <a:pt x="326" y="386"/>
                  </a:cubicBezTo>
                  <a:cubicBezTo>
                    <a:pt x="326" y="385"/>
                    <a:pt x="326" y="384"/>
                    <a:pt x="327" y="385"/>
                  </a:cubicBezTo>
                  <a:cubicBezTo>
                    <a:pt x="328" y="389"/>
                    <a:pt x="325" y="389"/>
                    <a:pt x="326" y="393"/>
                  </a:cubicBezTo>
                  <a:cubicBezTo>
                    <a:pt x="329" y="391"/>
                    <a:pt x="328" y="398"/>
                    <a:pt x="330" y="399"/>
                  </a:cubicBezTo>
                  <a:cubicBezTo>
                    <a:pt x="330" y="395"/>
                    <a:pt x="329" y="389"/>
                    <a:pt x="329" y="384"/>
                  </a:cubicBezTo>
                  <a:cubicBezTo>
                    <a:pt x="330" y="385"/>
                    <a:pt x="331" y="384"/>
                    <a:pt x="332" y="385"/>
                  </a:cubicBezTo>
                  <a:cubicBezTo>
                    <a:pt x="335" y="390"/>
                    <a:pt x="333" y="396"/>
                    <a:pt x="335" y="400"/>
                  </a:cubicBezTo>
                  <a:cubicBezTo>
                    <a:pt x="337" y="396"/>
                    <a:pt x="334" y="392"/>
                    <a:pt x="334" y="388"/>
                  </a:cubicBezTo>
                  <a:cubicBezTo>
                    <a:pt x="334" y="386"/>
                    <a:pt x="336" y="384"/>
                    <a:pt x="336" y="382"/>
                  </a:cubicBezTo>
                  <a:cubicBezTo>
                    <a:pt x="336" y="382"/>
                    <a:pt x="335" y="381"/>
                    <a:pt x="335" y="380"/>
                  </a:cubicBezTo>
                  <a:cubicBezTo>
                    <a:pt x="334" y="379"/>
                    <a:pt x="337" y="378"/>
                    <a:pt x="335" y="377"/>
                  </a:cubicBezTo>
                  <a:cubicBezTo>
                    <a:pt x="334" y="377"/>
                    <a:pt x="334" y="372"/>
                    <a:pt x="334" y="368"/>
                  </a:cubicBezTo>
                  <a:cubicBezTo>
                    <a:pt x="331" y="368"/>
                    <a:pt x="334" y="370"/>
                    <a:pt x="332" y="371"/>
                  </a:cubicBezTo>
                  <a:cubicBezTo>
                    <a:pt x="330" y="364"/>
                    <a:pt x="333" y="365"/>
                    <a:pt x="335" y="361"/>
                  </a:cubicBezTo>
                  <a:cubicBezTo>
                    <a:pt x="332" y="360"/>
                    <a:pt x="334" y="356"/>
                    <a:pt x="334" y="354"/>
                  </a:cubicBezTo>
                  <a:cubicBezTo>
                    <a:pt x="335" y="353"/>
                    <a:pt x="336" y="355"/>
                    <a:pt x="336" y="356"/>
                  </a:cubicBezTo>
                  <a:cubicBezTo>
                    <a:pt x="338" y="370"/>
                    <a:pt x="336" y="382"/>
                    <a:pt x="339" y="396"/>
                  </a:cubicBezTo>
                  <a:cubicBezTo>
                    <a:pt x="340" y="392"/>
                    <a:pt x="337" y="388"/>
                    <a:pt x="339" y="386"/>
                  </a:cubicBezTo>
                  <a:cubicBezTo>
                    <a:pt x="341" y="387"/>
                    <a:pt x="340" y="392"/>
                    <a:pt x="343" y="393"/>
                  </a:cubicBezTo>
                  <a:cubicBezTo>
                    <a:pt x="343" y="388"/>
                    <a:pt x="342" y="383"/>
                    <a:pt x="344" y="379"/>
                  </a:cubicBezTo>
                  <a:cubicBezTo>
                    <a:pt x="345" y="381"/>
                    <a:pt x="343" y="382"/>
                    <a:pt x="344" y="383"/>
                  </a:cubicBezTo>
                  <a:cubicBezTo>
                    <a:pt x="346" y="382"/>
                    <a:pt x="346" y="376"/>
                    <a:pt x="344" y="378"/>
                  </a:cubicBezTo>
                  <a:cubicBezTo>
                    <a:pt x="346" y="375"/>
                    <a:pt x="345" y="368"/>
                    <a:pt x="343" y="366"/>
                  </a:cubicBezTo>
                  <a:cubicBezTo>
                    <a:pt x="346" y="363"/>
                    <a:pt x="345" y="361"/>
                    <a:pt x="344" y="357"/>
                  </a:cubicBezTo>
                  <a:cubicBezTo>
                    <a:pt x="345" y="357"/>
                    <a:pt x="346" y="358"/>
                    <a:pt x="347" y="358"/>
                  </a:cubicBezTo>
                  <a:cubicBezTo>
                    <a:pt x="347" y="356"/>
                    <a:pt x="346" y="355"/>
                    <a:pt x="348" y="354"/>
                  </a:cubicBezTo>
                  <a:cubicBezTo>
                    <a:pt x="347" y="354"/>
                    <a:pt x="347" y="354"/>
                    <a:pt x="346" y="353"/>
                  </a:cubicBezTo>
                  <a:cubicBezTo>
                    <a:pt x="349" y="354"/>
                    <a:pt x="346" y="351"/>
                    <a:pt x="348" y="350"/>
                  </a:cubicBezTo>
                  <a:cubicBezTo>
                    <a:pt x="348" y="351"/>
                    <a:pt x="348" y="353"/>
                    <a:pt x="349" y="352"/>
                  </a:cubicBezTo>
                  <a:cubicBezTo>
                    <a:pt x="350" y="350"/>
                    <a:pt x="348" y="346"/>
                    <a:pt x="350" y="344"/>
                  </a:cubicBezTo>
                  <a:cubicBezTo>
                    <a:pt x="350" y="350"/>
                    <a:pt x="350" y="354"/>
                    <a:pt x="351" y="358"/>
                  </a:cubicBezTo>
                  <a:cubicBezTo>
                    <a:pt x="351" y="357"/>
                    <a:pt x="351" y="356"/>
                    <a:pt x="352" y="356"/>
                  </a:cubicBezTo>
                  <a:cubicBezTo>
                    <a:pt x="352" y="349"/>
                    <a:pt x="350" y="343"/>
                    <a:pt x="352" y="337"/>
                  </a:cubicBezTo>
                  <a:cubicBezTo>
                    <a:pt x="353" y="341"/>
                    <a:pt x="354" y="343"/>
                    <a:pt x="355" y="348"/>
                  </a:cubicBezTo>
                  <a:cubicBezTo>
                    <a:pt x="357" y="347"/>
                    <a:pt x="357" y="343"/>
                    <a:pt x="358" y="341"/>
                  </a:cubicBezTo>
                  <a:cubicBezTo>
                    <a:pt x="359" y="343"/>
                    <a:pt x="359" y="343"/>
                    <a:pt x="360" y="341"/>
                  </a:cubicBezTo>
                  <a:cubicBezTo>
                    <a:pt x="360" y="343"/>
                    <a:pt x="361" y="344"/>
                    <a:pt x="361" y="347"/>
                  </a:cubicBezTo>
                  <a:cubicBezTo>
                    <a:pt x="366" y="348"/>
                    <a:pt x="362" y="355"/>
                    <a:pt x="365" y="357"/>
                  </a:cubicBezTo>
                  <a:cubicBezTo>
                    <a:pt x="365" y="356"/>
                    <a:pt x="366" y="354"/>
                    <a:pt x="365" y="352"/>
                  </a:cubicBezTo>
                  <a:cubicBezTo>
                    <a:pt x="367" y="351"/>
                    <a:pt x="368" y="352"/>
                    <a:pt x="369" y="350"/>
                  </a:cubicBezTo>
                  <a:cubicBezTo>
                    <a:pt x="372" y="351"/>
                    <a:pt x="373" y="354"/>
                    <a:pt x="371" y="356"/>
                  </a:cubicBezTo>
                  <a:cubicBezTo>
                    <a:pt x="372" y="356"/>
                    <a:pt x="372" y="356"/>
                    <a:pt x="373" y="356"/>
                  </a:cubicBezTo>
                  <a:cubicBezTo>
                    <a:pt x="374" y="357"/>
                    <a:pt x="373" y="358"/>
                    <a:pt x="372" y="360"/>
                  </a:cubicBezTo>
                  <a:cubicBezTo>
                    <a:pt x="372" y="359"/>
                    <a:pt x="372" y="356"/>
                    <a:pt x="372" y="358"/>
                  </a:cubicBezTo>
                  <a:cubicBezTo>
                    <a:pt x="372" y="360"/>
                    <a:pt x="371" y="363"/>
                    <a:pt x="373" y="365"/>
                  </a:cubicBezTo>
                  <a:cubicBezTo>
                    <a:pt x="371" y="365"/>
                    <a:pt x="371" y="367"/>
                    <a:pt x="372" y="367"/>
                  </a:cubicBezTo>
                  <a:cubicBezTo>
                    <a:pt x="372" y="367"/>
                    <a:pt x="372" y="366"/>
                    <a:pt x="373" y="366"/>
                  </a:cubicBezTo>
                  <a:cubicBezTo>
                    <a:pt x="373" y="369"/>
                    <a:pt x="372" y="373"/>
                    <a:pt x="374" y="375"/>
                  </a:cubicBezTo>
                  <a:cubicBezTo>
                    <a:pt x="374" y="372"/>
                    <a:pt x="374" y="370"/>
                    <a:pt x="374" y="369"/>
                  </a:cubicBezTo>
                  <a:cubicBezTo>
                    <a:pt x="375" y="372"/>
                    <a:pt x="375" y="375"/>
                    <a:pt x="378" y="375"/>
                  </a:cubicBezTo>
                  <a:cubicBezTo>
                    <a:pt x="377" y="373"/>
                    <a:pt x="379" y="370"/>
                    <a:pt x="377" y="370"/>
                  </a:cubicBezTo>
                  <a:cubicBezTo>
                    <a:pt x="377" y="371"/>
                    <a:pt x="377" y="372"/>
                    <a:pt x="377" y="372"/>
                  </a:cubicBezTo>
                  <a:cubicBezTo>
                    <a:pt x="376" y="369"/>
                    <a:pt x="376" y="368"/>
                    <a:pt x="377" y="364"/>
                  </a:cubicBezTo>
                  <a:cubicBezTo>
                    <a:pt x="377" y="366"/>
                    <a:pt x="376" y="368"/>
                    <a:pt x="378" y="369"/>
                  </a:cubicBezTo>
                  <a:cubicBezTo>
                    <a:pt x="376" y="364"/>
                    <a:pt x="379" y="360"/>
                    <a:pt x="376" y="358"/>
                  </a:cubicBezTo>
                  <a:cubicBezTo>
                    <a:pt x="378" y="358"/>
                    <a:pt x="376" y="356"/>
                    <a:pt x="377" y="354"/>
                  </a:cubicBezTo>
                  <a:cubicBezTo>
                    <a:pt x="380" y="358"/>
                    <a:pt x="381" y="367"/>
                    <a:pt x="380" y="372"/>
                  </a:cubicBezTo>
                  <a:cubicBezTo>
                    <a:pt x="382" y="377"/>
                    <a:pt x="380" y="386"/>
                    <a:pt x="384" y="394"/>
                  </a:cubicBezTo>
                  <a:cubicBezTo>
                    <a:pt x="383" y="391"/>
                    <a:pt x="383" y="390"/>
                    <a:pt x="385" y="391"/>
                  </a:cubicBezTo>
                  <a:cubicBezTo>
                    <a:pt x="381" y="384"/>
                    <a:pt x="384" y="373"/>
                    <a:pt x="381" y="366"/>
                  </a:cubicBezTo>
                  <a:cubicBezTo>
                    <a:pt x="383" y="361"/>
                    <a:pt x="380" y="355"/>
                    <a:pt x="381" y="351"/>
                  </a:cubicBezTo>
                  <a:cubicBezTo>
                    <a:pt x="386" y="354"/>
                    <a:pt x="386" y="359"/>
                    <a:pt x="386" y="366"/>
                  </a:cubicBezTo>
                  <a:cubicBezTo>
                    <a:pt x="387" y="366"/>
                    <a:pt x="387" y="366"/>
                    <a:pt x="388" y="367"/>
                  </a:cubicBezTo>
                  <a:cubicBezTo>
                    <a:pt x="385" y="369"/>
                    <a:pt x="388" y="374"/>
                    <a:pt x="384" y="376"/>
                  </a:cubicBezTo>
                  <a:cubicBezTo>
                    <a:pt x="384" y="377"/>
                    <a:pt x="386" y="376"/>
                    <a:pt x="386" y="377"/>
                  </a:cubicBezTo>
                  <a:cubicBezTo>
                    <a:pt x="385" y="377"/>
                    <a:pt x="385" y="377"/>
                    <a:pt x="384" y="378"/>
                  </a:cubicBezTo>
                  <a:cubicBezTo>
                    <a:pt x="385" y="378"/>
                    <a:pt x="385" y="390"/>
                    <a:pt x="386" y="392"/>
                  </a:cubicBezTo>
                  <a:cubicBezTo>
                    <a:pt x="386" y="391"/>
                    <a:pt x="386" y="393"/>
                    <a:pt x="387" y="394"/>
                  </a:cubicBezTo>
                  <a:cubicBezTo>
                    <a:pt x="386" y="394"/>
                    <a:pt x="386" y="394"/>
                    <a:pt x="386" y="395"/>
                  </a:cubicBezTo>
                  <a:cubicBezTo>
                    <a:pt x="386" y="399"/>
                    <a:pt x="387" y="400"/>
                    <a:pt x="387" y="400"/>
                  </a:cubicBezTo>
                  <a:cubicBezTo>
                    <a:pt x="387" y="402"/>
                    <a:pt x="386" y="406"/>
                    <a:pt x="387" y="402"/>
                  </a:cubicBezTo>
                  <a:cubicBezTo>
                    <a:pt x="388" y="397"/>
                    <a:pt x="386" y="392"/>
                    <a:pt x="388" y="390"/>
                  </a:cubicBezTo>
                  <a:cubicBezTo>
                    <a:pt x="389" y="395"/>
                    <a:pt x="388" y="402"/>
                    <a:pt x="390" y="404"/>
                  </a:cubicBezTo>
                  <a:cubicBezTo>
                    <a:pt x="391" y="393"/>
                    <a:pt x="391" y="392"/>
                    <a:pt x="391" y="379"/>
                  </a:cubicBezTo>
                  <a:cubicBezTo>
                    <a:pt x="393" y="380"/>
                    <a:pt x="393" y="375"/>
                    <a:pt x="392" y="375"/>
                  </a:cubicBezTo>
                  <a:cubicBezTo>
                    <a:pt x="392" y="376"/>
                    <a:pt x="392" y="376"/>
                    <a:pt x="391" y="376"/>
                  </a:cubicBezTo>
                  <a:cubicBezTo>
                    <a:pt x="390" y="370"/>
                    <a:pt x="388" y="360"/>
                    <a:pt x="391" y="355"/>
                  </a:cubicBezTo>
                  <a:cubicBezTo>
                    <a:pt x="391" y="359"/>
                    <a:pt x="390" y="364"/>
                    <a:pt x="393" y="366"/>
                  </a:cubicBezTo>
                  <a:cubicBezTo>
                    <a:pt x="393" y="358"/>
                    <a:pt x="390" y="346"/>
                    <a:pt x="392" y="337"/>
                  </a:cubicBezTo>
                  <a:cubicBezTo>
                    <a:pt x="395" y="346"/>
                    <a:pt x="393" y="358"/>
                    <a:pt x="396" y="366"/>
                  </a:cubicBezTo>
                  <a:cubicBezTo>
                    <a:pt x="399" y="365"/>
                    <a:pt x="399" y="365"/>
                    <a:pt x="399" y="365"/>
                  </a:cubicBezTo>
                  <a:cubicBezTo>
                    <a:pt x="401" y="368"/>
                    <a:pt x="399" y="371"/>
                    <a:pt x="401" y="374"/>
                  </a:cubicBezTo>
                  <a:cubicBezTo>
                    <a:pt x="401" y="372"/>
                    <a:pt x="401" y="370"/>
                    <a:pt x="402" y="370"/>
                  </a:cubicBezTo>
                  <a:cubicBezTo>
                    <a:pt x="401" y="366"/>
                    <a:pt x="403" y="363"/>
                    <a:pt x="405" y="360"/>
                  </a:cubicBezTo>
                  <a:cubicBezTo>
                    <a:pt x="408" y="360"/>
                    <a:pt x="407" y="366"/>
                    <a:pt x="406" y="364"/>
                  </a:cubicBezTo>
                  <a:cubicBezTo>
                    <a:pt x="404" y="364"/>
                    <a:pt x="407" y="366"/>
                    <a:pt x="407" y="367"/>
                  </a:cubicBezTo>
                  <a:cubicBezTo>
                    <a:pt x="406" y="367"/>
                    <a:pt x="406" y="366"/>
                    <a:pt x="405" y="366"/>
                  </a:cubicBezTo>
                  <a:cubicBezTo>
                    <a:pt x="405" y="367"/>
                    <a:pt x="407" y="369"/>
                    <a:pt x="406" y="370"/>
                  </a:cubicBezTo>
                  <a:cubicBezTo>
                    <a:pt x="405" y="370"/>
                    <a:pt x="406" y="369"/>
                    <a:pt x="405" y="369"/>
                  </a:cubicBezTo>
                  <a:cubicBezTo>
                    <a:pt x="405" y="378"/>
                    <a:pt x="408" y="384"/>
                    <a:pt x="408" y="395"/>
                  </a:cubicBezTo>
                  <a:cubicBezTo>
                    <a:pt x="408" y="395"/>
                    <a:pt x="409" y="395"/>
                    <a:pt x="409" y="396"/>
                  </a:cubicBezTo>
                  <a:cubicBezTo>
                    <a:pt x="407" y="398"/>
                    <a:pt x="408" y="404"/>
                    <a:pt x="410" y="406"/>
                  </a:cubicBezTo>
                  <a:cubicBezTo>
                    <a:pt x="410" y="404"/>
                    <a:pt x="410" y="402"/>
                    <a:pt x="409" y="401"/>
                  </a:cubicBezTo>
                  <a:cubicBezTo>
                    <a:pt x="411" y="401"/>
                    <a:pt x="408" y="388"/>
                    <a:pt x="411" y="390"/>
                  </a:cubicBezTo>
                  <a:cubicBezTo>
                    <a:pt x="411" y="386"/>
                    <a:pt x="410" y="384"/>
                    <a:pt x="410" y="381"/>
                  </a:cubicBezTo>
                  <a:cubicBezTo>
                    <a:pt x="411" y="380"/>
                    <a:pt x="411" y="381"/>
                    <a:pt x="412" y="380"/>
                  </a:cubicBezTo>
                  <a:cubicBezTo>
                    <a:pt x="411" y="380"/>
                    <a:pt x="412" y="378"/>
                    <a:pt x="411" y="377"/>
                  </a:cubicBezTo>
                  <a:cubicBezTo>
                    <a:pt x="413" y="379"/>
                    <a:pt x="411" y="374"/>
                    <a:pt x="412" y="374"/>
                  </a:cubicBezTo>
                  <a:cubicBezTo>
                    <a:pt x="412" y="375"/>
                    <a:pt x="412" y="377"/>
                    <a:pt x="413" y="377"/>
                  </a:cubicBezTo>
                  <a:cubicBezTo>
                    <a:pt x="414" y="375"/>
                    <a:pt x="413" y="373"/>
                    <a:pt x="414" y="373"/>
                  </a:cubicBezTo>
                  <a:cubicBezTo>
                    <a:pt x="414" y="373"/>
                    <a:pt x="415" y="374"/>
                    <a:pt x="415" y="374"/>
                  </a:cubicBezTo>
                  <a:cubicBezTo>
                    <a:pt x="415" y="376"/>
                    <a:pt x="415" y="378"/>
                    <a:pt x="415" y="378"/>
                  </a:cubicBezTo>
                  <a:cubicBezTo>
                    <a:pt x="413" y="379"/>
                    <a:pt x="414" y="376"/>
                    <a:pt x="413" y="378"/>
                  </a:cubicBezTo>
                  <a:cubicBezTo>
                    <a:pt x="414" y="378"/>
                    <a:pt x="414" y="380"/>
                    <a:pt x="415" y="380"/>
                  </a:cubicBezTo>
                  <a:cubicBezTo>
                    <a:pt x="416" y="384"/>
                    <a:pt x="414" y="387"/>
                    <a:pt x="416" y="389"/>
                  </a:cubicBezTo>
                  <a:cubicBezTo>
                    <a:pt x="414" y="392"/>
                    <a:pt x="415" y="393"/>
                    <a:pt x="415" y="398"/>
                  </a:cubicBezTo>
                  <a:cubicBezTo>
                    <a:pt x="418" y="398"/>
                    <a:pt x="415" y="395"/>
                    <a:pt x="417" y="395"/>
                  </a:cubicBezTo>
                  <a:cubicBezTo>
                    <a:pt x="416" y="398"/>
                    <a:pt x="419" y="400"/>
                    <a:pt x="417" y="401"/>
                  </a:cubicBezTo>
                  <a:cubicBezTo>
                    <a:pt x="416" y="401"/>
                    <a:pt x="417" y="398"/>
                    <a:pt x="416" y="398"/>
                  </a:cubicBezTo>
                  <a:cubicBezTo>
                    <a:pt x="415" y="401"/>
                    <a:pt x="417" y="406"/>
                    <a:pt x="414" y="407"/>
                  </a:cubicBezTo>
                  <a:cubicBezTo>
                    <a:pt x="413" y="406"/>
                    <a:pt x="414" y="407"/>
                    <a:pt x="413" y="407"/>
                  </a:cubicBezTo>
                  <a:cubicBezTo>
                    <a:pt x="413" y="405"/>
                    <a:pt x="415" y="403"/>
                    <a:pt x="412" y="403"/>
                  </a:cubicBezTo>
                  <a:cubicBezTo>
                    <a:pt x="413" y="404"/>
                    <a:pt x="412" y="405"/>
                    <a:pt x="411" y="406"/>
                  </a:cubicBezTo>
                  <a:cubicBezTo>
                    <a:pt x="413" y="406"/>
                    <a:pt x="412" y="409"/>
                    <a:pt x="413" y="410"/>
                  </a:cubicBezTo>
                  <a:cubicBezTo>
                    <a:pt x="411" y="409"/>
                    <a:pt x="411" y="411"/>
                    <a:pt x="412" y="412"/>
                  </a:cubicBezTo>
                  <a:cubicBezTo>
                    <a:pt x="412" y="410"/>
                    <a:pt x="414" y="411"/>
                    <a:pt x="414" y="412"/>
                  </a:cubicBezTo>
                  <a:cubicBezTo>
                    <a:pt x="416" y="410"/>
                    <a:pt x="414" y="409"/>
                    <a:pt x="414" y="408"/>
                  </a:cubicBezTo>
                  <a:cubicBezTo>
                    <a:pt x="415" y="408"/>
                    <a:pt x="415" y="407"/>
                    <a:pt x="415" y="407"/>
                  </a:cubicBezTo>
                  <a:cubicBezTo>
                    <a:pt x="417" y="409"/>
                    <a:pt x="414" y="412"/>
                    <a:pt x="416" y="413"/>
                  </a:cubicBezTo>
                  <a:cubicBezTo>
                    <a:pt x="417" y="408"/>
                    <a:pt x="417" y="406"/>
                    <a:pt x="417" y="402"/>
                  </a:cubicBezTo>
                  <a:cubicBezTo>
                    <a:pt x="419" y="407"/>
                    <a:pt x="418" y="410"/>
                    <a:pt x="419" y="413"/>
                  </a:cubicBezTo>
                  <a:cubicBezTo>
                    <a:pt x="418" y="412"/>
                    <a:pt x="419" y="412"/>
                    <a:pt x="420" y="412"/>
                  </a:cubicBezTo>
                  <a:cubicBezTo>
                    <a:pt x="420" y="413"/>
                    <a:pt x="422" y="414"/>
                    <a:pt x="422" y="412"/>
                  </a:cubicBezTo>
                  <a:cubicBezTo>
                    <a:pt x="420" y="413"/>
                    <a:pt x="422" y="410"/>
                    <a:pt x="422" y="408"/>
                  </a:cubicBezTo>
                  <a:cubicBezTo>
                    <a:pt x="424" y="414"/>
                    <a:pt x="422" y="425"/>
                    <a:pt x="426" y="429"/>
                  </a:cubicBezTo>
                  <a:cubicBezTo>
                    <a:pt x="423" y="422"/>
                    <a:pt x="427" y="412"/>
                    <a:pt x="425" y="404"/>
                  </a:cubicBezTo>
                  <a:cubicBezTo>
                    <a:pt x="427" y="405"/>
                    <a:pt x="425" y="402"/>
                    <a:pt x="426" y="402"/>
                  </a:cubicBezTo>
                  <a:cubicBezTo>
                    <a:pt x="426" y="408"/>
                    <a:pt x="429" y="412"/>
                    <a:pt x="427" y="417"/>
                  </a:cubicBezTo>
                  <a:cubicBezTo>
                    <a:pt x="429" y="418"/>
                    <a:pt x="429" y="420"/>
                    <a:pt x="429" y="422"/>
                  </a:cubicBezTo>
                  <a:cubicBezTo>
                    <a:pt x="432" y="420"/>
                    <a:pt x="431" y="412"/>
                    <a:pt x="429" y="410"/>
                  </a:cubicBezTo>
                  <a:cubicBezTo>
                    <a:pt x="432" y="410"/>
                    <a:pt x="430" y="405"/>
                    <a:pt x="429" y="404"/>
                  </a:cubicBezTo>
                  <a:cubicBezTo>
                    <a:pt x="432" y="403"/>
                    <a:pt x="428" y="398"/>
                    <a:pt x="432" y="397"/>
                  </a:cubicBezTo>
                  <a:cubicBezTo>
                    <a:pt x="434" y="408"/>
                    <a:pt x="433" y="413"/>
                    <a:pt x="434" y="421"/>
                  </a:cubicBezTo>
                  <a:cubicBezTo>
                    <a:pt x="437" y="418"/>
                    <a:pt x="435" y="411"/>
                    <a:pt x="435" y="407"/>
                  </a:cubicBezTo>
                  <a:cubicBezTo>
                    <a:pt x="435" y="398"/>
                    <a:pt x="434" y="387"/>
                    <a:pt x="436" y="379"/>
                  </a:cubicBezTo>
                  <a:cubicBezTo>
                    <a:pt x="438" y="381"/>
                    <a:pt x="437" y="385"/>
                    <a:pt x="437" y="384"/>
                  </a:cubicBezTo>
                  <a:cubicBezTo>
                    <a:pt x="438" y="384"/>
                    <a:pt x="437" y="383"/>
                    <a:pt x="438" y="383"/>
                  </a:cubicBezTo>
                  <a:cubicBezTo>
                    <a:pt x="442" y="385"/>
                    <a:pt x="438" y="388"/>
                    <a:pt x="441" y="391"/>
                  </a:cubicBezTo>
                  <a:cubicBezTo>
                    <a:pt x="441" y="386"/>
                    <a:pt x="440" y="384"/>
                    <a:pt x="442" y="380"/>
                  </a:cubicBezTo>
                  <a:cubicBezTo>
                    <a:pt x="443" y="392"/>
                    <a:pt x="443" y="412"/>
                    <a:pt x="447" y="426"/>
                  </a:cubicBezTo>
                  <a:cubicBezTo>
                    <a:pt x="448" y="425"/>
                    <a:pt x="446" y="424"/>
                    <a:pt x="448" y="423"/>
                  </a:cubicBezTo>
                  <a:cubicBezTo>
                    <a:pt x="448" y="424"/>
                    <a:pt x="448" y="424"/>
                    <a:pt x="449" y="423"/>
                  </a:cubicBezTo>
                  <a:cubicBezTo>
                    <a:pt x="449" y="426"/>
                    <a:pt x="449" y="427"/>
                    <a:pt x="449" y="427"/>
                  </a:cubicBezTo>
                  <a:cubicBezTo>
                    <a:pt x="450" y="431"/>
                    <a:pt x="450" y="420"/>
                    <a:pt x="448" y="422"/>
                  </a:cubicBezTo>
                  <a:cubicBezTo>
                    <a:pt x="448" y="421"/>
                    <a:pt x="448" y="420"/>
                    <a:pt x="449" y="419"/>
                  </a:cubicBezTo>
                  <a:cubicBezTo>
                    <a:pt x="448" y="419"/>
                    <a:pt x="448" y="418"/>
                    <a:pt x="448" y="417"/>
                  </a:cubicBezTo>
                  <a:cubicBezTo>
                    <a:pt x="450" y="418"/>
                    <a:pt x="447" y="410"/>
                    <a:pt x="450" y="411"/>
                  </a:cubicBezTo>
                  <a:cubicBezTo>
                    <a:pt x="449" y="410"/>
                    <a:pt x="449" y="408"/>
                    <a:pt x="450" y="407"/>
                  </a:cubicBezTo>
                  <a:cubicBezTo>
                    <a:pt x="446" y="407"/>
                    <a:pt x="450" y="410"/>
                    <a:pt x="448" y="411"/>
                  </a:cubicBezTo>
                  <a:cubicBezTo>
                    <a:pt x="447" y="408"/>
                    <a:pt x="446" y="405"/>
                    <a:pt x="448" y="402"/>
                  </a:cubicBezTo>
                  <a:cubicBezTo>
                    <a:pt x="450" y="403"/>
                    <a:pt x="449" y="406"/>
                    <a:pt x="451" y="406"/>
                  </a:cubicBezTo>
                  <a:cubicBezTo>
                    <a:pt x="451" y="402"/>
                    <a:pt x="450" y="398"/>
                    <a:pt x="451" y="396"/>
                  </a:cubicBezTo>
                  <a:cubicBezTo>
                    <a:pt x="453" y="398"/>
                    <a:pt x="451" y="406"/>
                    <a:pt x="453" y="405"/>
                  </a:cubicBezTo>
                  <a:cubicBezTo>
                    <a:pt x="453" y="403"/>
                    <a:pt x="454" y="398"/>
                    <a:pt x="452" y="398"/>
                  </a:cubicBezTo>
                  <a:cubicBezTo>
                    <a:pt x="454" y="396"/>
                    <a:pt x="453" y="395"/>
                    <a:pt x="452" y="393"/>
                  </a:cubicBezTo>
                  <a:cubicBezTo>
                    <a:pt x="454" y="394"/>
                    <a:pt x="453" y="392"/>
                    <a:pt x="454" y="392"/>
                  </a:cubicBezTo>
                  <a:cubicBezTo>
                    <a:pt x="454" y="390"/>
                    <a:pt x="453" y="385"/>
                    <a:pt x="455" y="387"/>
                  </a:cubicBezTo>
                  <a:cubicBezTo>
                    <a:pt x="455" y="382"/>
                    <a:pt x="453" y="381"/>
                    <a:pt x="455" y="379"/>
                  </a:cubicBezTo>
                  <a:cubicBezTo>
                    <a:pt x="455" y="380"/>
                    <a:pt x="457" y="379"/>
                    <a:pt x="456" y="381"/>
                  </a:cubicBezTo>
                  <a:cubicBezTo>
                    <a:pt x="457" y="386"/>
                    <a:pt x="457" y="389"/>
                    <a:pt x="458" y="393"/>
                  </a:cubicBezTo>
                  <a:cubicBezTo>
                    <a:pt x="457" y="396"/>
                    <a:pt x="458" y="403"/>
                    <a:pt x="460" y="406"/>
                  </a:cubicBezTo>
                  <a:cubicBezTo>
                    <a:pt x="458" y="412"/>
                    <a:pt x="461" y="419"/>
                    <a:pt x="460" y="423"/>
                  </a:cubicBezTo>
                  <a:cubicBezTo>
                    <a:pt x="460" y="423"/>
                    <a:pt x="460" y="423"/>
                    <a:pt x="460" y="424"/>
                  </a:cubicBezTo>
                  <a:cubicBezTo>
                    <a:pt x="460" y="425"/>
                    <a:pt x="461" y="427"/>
                    <a:pt x="461" y="425"/>
                  </a:cubicBezTo>
                  <a:cubicBezTo>
                    <a:pt x="460" y="423"/>
                    <a:pt x="462" y="421"/>
                    <a:pt x="461" y="420"/>
                  </a:cubicBezTo>
                  <a:cubicBezTo>
                    <a:pt x="461" y="420"/>
                    <a:pt x="461" y="421"/>
                    <a:pt x="461" y="420"/>
                  </a:cubicBezTo>
                  <a:cubicBezTo>
                    <a:pt x="462" y="415"/>
                    <a:pt x="461" y="406"/>
                    <a:pt x="461" y="400"/>
                  </a:cubicBezTo>
                  <a:cubicBezTo>
                    <a:pt x="461" y="394"/>
                    <a:pt x="460" y="389"/>
                    <a:pt x="462" y="386"/>
                  </a:cubicBezTo>
                  <a:cubicBezTo>
                    <a:pt x="463" y="388"/>
                    <a:pt x="463" y="393"/>
                    <a:pt x="463" y="397"/>
                  </a:cubicBezTo>
                  <a:cubicBezTo>
                    <a:pt x="463" y="399"/>
                    <a:pt x="463" y="402"/>
                    <a:pt x="464" y="401"/>
                  </a:cubicBezTo>
                  <a:cubicBezTo>
                    <a:pt x="464" y="391"/>
                    <a:pt x="464" y="391"/>
                    <a:pt x="464" y="391"/>
                  </a:cubicBezTo>
                  <a:cubicBezTo>
                    <a:pt x="465" y="391"/>
                    <a:pt x="466" y="387"/>
                    <a:pt x="465" y="386"/>
                  </a:cubicBezTo>
                  <a:cubicBezTo>
                    <a:pt x="465" y="386"/>
                    <a:pt x="466" y="387"/>
                    <a:pt x="466" y="386"/>
                  </a:cubicBezTo>
                  <a:cubicBezTo>
                    <a:pt x="464" y="381"/>
                    <a:pt x="464" y="374"/>
                    <a:pt x="466" y="369"/>
                  </a:cubicBezTo>
                  <a:cubicBezTo>
                    <a:pt x="467" y="377"/>
                    <a:pt x="466" y="383"/>
                    <a:pt x="468" y="390"/>
                  </a:cubicBezTo>
                  <a:cubicBezTo>
                    <a:pt x="468" y="388"/>
                    <a:pt x="468" y="386"/>
                    <a:pt x="468" y="384"/>
                  </a:cubicBezTo>
                  <a:cubicBezTo>
                    <a:pt x="469" y="385"/>
                    <a:pt x="469" y="386"/>
                    <a:pt x="470" y="384"/>
                  </a:cubicBezTo>
                  <a:cubicBezTo>
                    <a:pt x="469" y="381"/>
                    <a:pt x="472" y="380"/>
                    <a:pt x="470" y="377"/>
                  </a:cubicBezTo>
                  <a:cubicBezTo>
                    <a:pt x="468" y="377"/>
                    <a:pt x="471" y="379"/>
                    <a:pt x="469" y="379"/>
                  </a:cubicBezTo>
                  <a:cubicBezTo>
                    <a:pt x="468" y="373"/>
                    <a:pt x="467" y="368"/>
                    <a:pt x="468" y="361"/>
                  </a:cubicBezTo>
                  <a:cubicBezTo>
                    <a:pt x="467" y="362"/>
                    <a:pt x="468" y="360"/>
                    <a:pt x="468" y="359"/>
                  </a:cubicBezTo>
                  <a:cubicBezTo>
                    <a:pt x="469" y="359"/>
                    <a:pt x="469" y="354"/>
                    <a:pt x="469" y="351"/>
                  </a:cubicBezTo>
                  <a:cubicBezTo>
                    <a:pt x="469" y="351"/>
                    <a:pt x="468" y="348"/>
                    <a:pt x="469" y="348"/>
                  </a:cubicBezTo>
                  <a:cubicBezTo>
                    <a:pt x="468" y="349"/>
                    <a:pt x="471" y="350"/>
                    <a:pt x="470" y="348"/>
                  </a:cubicBezTo>
                  <a:cubicBezTo>
                    <a:pt x="471" y="348"/>
                    <a:pt x="468" y="348"/>
                    <a:pt x="468" y="347"/>
                  </a:cubicBezTo>
                  <a:cubicBezTo>
                    <a:pt x="470" y="345"/>
                    <a:pt x="468" y="342"/>
                    <a:pt x="470" y="338"/>
                  </a:cubicBezTo>
                  <a:cubicBezTo>
                    <a:pt x="470" y="340"/>
                    <a:pt x="472" y="339"/>
                    <a:pt x="472" y="337"/>
                  </a:cubicBezTo>
                  <a:cubicBezTo>
                    <a:pt x="474" y="339"/>
                    <a:pt x="472" y="346"/>
                    <a:pt x="474" y="345"/>
                  </a:cubicBezTo>
                  <a:cubicBezTo>
                    <a:pt x="473" y="340"/>
                    <a:pt x="474" y="336"/>
                    <a:pt x="473" y="334"/>
                  </a:cubicBezTo>
                  <a:cubicBezTo>
                    <a:pt x="475" y="335"/>
                    <a:pt x="474" y="341"/>
                    <a:pt x="476" y="339"/>
                  </a:cubicBezTo>
                  <a:cubicBezTo>
                    <a:pt x="477" y="341"/>
                    <a:pt x="474" y="346"/>
                    <a:pt x="476" y="343"/>
                  </a:cubicBezTo>
                  <a:cubicBezTo>
                    <a:pt x="476" y="347"/>
                    <a:pt x="476" y="350"/>
                    <a:pt x="477" y="351"/>
                  </a:cubicBezTo>
                  <a:cubicBezTo>
                    <a:pt x="478" y="352"/>
                    <a:pt x="476" y="347"/>
                    <a:pt x="477" y="348"/>
                  </a:cubicBezTo>
                  <a:cubicBezTo>
                    <a:pt x="479" y="348"/>
                    <a:pt x="479" y="352"/>
                    <a:pt x="478" y="353"/>
                  </a:cubicBezTo>
                  <a:cubicBezTo>
                    <a:pt x="477" y="353"/>
                    <a:pt x="478" y="352"/>
                    <a:pt x="477" y="352"/>
                  </a:cubicBezTo>
                  <a:cubicBezTo>
                    <a:pt x="477" y="352"/>
                    <a:pt x="477" y="353"/>
                    <a:pt x="476" y="353"/>
                  </a:cubicBezTo>
                  <a:cubicBezTo>
                    <a:pt x="475" y="355"/>
                    <a:pt x="478" y="353"/>
                    <a:pt x="477" y="355"/>
                  </a:cubicBezTo>
                  <a:cubicBezTo>
                    <a:pt x="476" y="354"/>
                    <a:pt x="476" y="354"/>
                    <a:pt x="476" y="356"/>
                  </a:cubicBezTo>
                  <a:cubicBezTo>
                    <a:pt x="480" y="353"/>
                    <a:pt x="478" y="363"/>
                    <a:pt x="480" y="365"/>
                  </a:cubicBezTo>
                  <a:cubicBezTo>
                    <a:pt x="480" y="363"/>
                    <a:pt x="480" y="361"/>
                    <a:pt x="482" y="361"/>
                  </a:cubicBezTo>
                  <a:cubicBezTo>
                    <a:pt x="482" y="368"/>
                    <a:pt x="483" y="382"/>
                    <a:pt x="487" y="389"/>
                  </a:cubicBezTo>
                  <a:cubicBezTo>
                    <a:pt x="488" y="377"/>
                    <a:pt x="484" y="356"/>
                    <a:pt x="486" y="344"/>
                  </a:cubicBezTo>
                  <a:cubicBezTo>
                    <a:pt x="487" y="346"/>
                    <a:pt x="488" y="343"/>
                    <a:pt x="488" y="345"/>
                  </a:cubicBezTo>
                  <a:cubicBezTo>
                    <a:pt x="488" y="344"/>
                    <a:pt x="488" y="344"/>
                    <a:pt x="489" y="343"/>
                  </a:cubicBezTo>
                  <a:cubicBezTo>
                    <a:pt x="492" y="347"/>
                    <a:pt x="489" y="354"/>
                    <a:pt x="492" y="358"/>
                  </a:cubicBezTo>
                  <a:cubicBezTo>
                    <a:pt x="491" y="352"/>
                    <a:pt x="492" y="350"/>
                    <a:pt x="493" y="344"/>
                  </a:cubicBezTo>
                  <a:cubicBezTo>
                    <a:pt x="494" y="344"/>
                    <a:pt x="494" y="345"/>
                    <a:pt x="495" y="345"/>
                  </a:cubicBezTo>
                  <a:cubicBezTo>
                    <a:pt x="496" y="343"/>
                    <a:pt x="496" y="339"/>
                    <a:pt x="499" y="339"/>
                  </a:cubicBezTo>
                  <a:cubicBezTo>
                    <a:pt x="501" y="343"/>
                    <a:pt x="500" y="356"/>
                    <a:pt x="502" y="358"/>
                  </a:cubicBezTo>
                  <a:cubicBezTo>
                    <a:pt x="502" y="350"/>
                    <a:pt x="501" y="339"/>
                    <a:pt x="501" y="329"/>
                  </a:cubicBezTo>
                  <a:cubicBezTo>
                    <a:pt x="504" y="331"/>
                    <a:pt x="501" y="342"/>
                    <a:pt x="505" y="343"/>
                  </a:cubicBezTo>
                  <a:cubicBezTo>
                    <a:pt x="502" y="347"/>
                    <a:pt x="505" y="354"/>
                    <a:pt x="504" y="357"/>
                  </a:cubicBezTo>
                  <a:cubicBezTo>
                    <a:pt x="507" y="357"/>
                    <a:pt x="503" y="352"/>
                    <a:pt x="505" y="351"/>
                  </a:cubicBezTo>
                  <a:cubicBezTo>
                    <a:pt x="506" y="352"/>
                    <a:pt x="505" y="356"/>
                    <a:pt x="507" y="356"/>
                  </a:cubicBezTo>
                  <a:cubicBezTo>
                    <a:pt x="507" y="352"/>
                    <a:pt x="505" y="349"/>
                    <a:pt x="508" y="348"/>
                  </a:cubicBezTo>
                  <a:cubicBezTo>
                    <a:pt x="508" y="350"/>
                    <a:pt x="507" y="354"/>
                    <a:pt x="509" y="352"/>
                  </a:cubicBezTo>
                  <a:cubicBezTo>
                    <a:pt x="508" y="351"/>
                    <a:pt x="508" y="349"/>
                    <a:pt x="508" y="346"/>
                  </a:cubicBezTo>
                  <a:cubicBezTo>
                    <a:pt x="510" y="346"/>
                    <a:pt x="510" y="345"/>
                    <a:pt x="511" y="344"/>
                  </a:cubicBezTo>
                  <a:cubicBezTo>
                    <a:pt x="512" y="345"/>
                    <a:pt x="512" y="346"/>
                    <a:pt x="512" y="347"/>
                  </a:cubicBezTo>
                  <a:cubicBezTo>
                    <a:pt x="515" y="356"/>
                    <a:pt x="510" y="334"/>
                    <a:pt x="514" y="333"/>
                  </a:cubicBezTo>
                  <a:cubicBezTo>
                    <a:pt x="515" y="336"/>
                    <a:pt x="513" y="348"/>
                    <a:pt x="517" y="349"/>
                  </a:cubicBezTo>
                  <a:cubicBezTo>
                    <a:pt x="517" y="344"/>
                    <a:pt x="516" y="340"/>
                    <a:pt x="516" y="331"/>
                  </a:cubicBezTo>
                  <a:cubicBezTo>
                    <a:pt x="517" y="331"/>
                    <a:pt x="517" y="330"/>
                    <a:pt x="518" y="330"/>
                  </a:cubicBezTo>
                  <a:cubicBezTo>
                    <a:pt x="520" y="332"/>
                    <a:pt x="519" y="334"/>
                    <a:pt x="518" y="337"/>
                  </a:cubicBezTo>
                  <a:cubicBezTo>
                    <a:pt x="523" y="347"/>
                    <a:pt x="517" y="359"/>
                    <a:pt x="520" y="371"/>
                  </a:cubicBezTo>
                  <a:cubicBezTo>
                    <a:pt x="521" y="371"/>
                    <a:pt x="522" y="371"/>
                    <a:pt x="522" y="371"/>
                  </a:cubicBezTo>
                  <a:cubicBezTo>
                    <a:pt x="524" y="376"/>
                    <a:pt x="522" y="389"/>
                    <a:pt x="525" y="393"/>
                  </a:cubicBezTo>
                  <a:cubicBezTo>
                    <a:pt x="526" y="386"/>
                    <a:pt x="524" y="376"/>
                    <a:pt x="526" y="370"/>
                  </a:cubicBezTo>
                  <a:cubicBezTo>
                    <a:pt x="526" y="373"/>
                    <a:pt x="526" y="375"/>
                    <a:pt x="528" y="376"/>
                  </a:cubicBezTo>
                  <a:cubicBezTo>
                    <a:pt x="532" y="369"/>
                    <a:pt x="527" y="359"/>
                    <a:pt x="531" y="354"/>
                  </a:cubicBezTo>
                  <a:cubicBezTo>
                    <a:pt x="531" y="360"/>
                    <a:pt x="530" y="368"/>
                    <a:pt x="533" y="370"/>
                  </a:cubicBezTo>
                  <a:cubicBezTo>
                    <a:pt x="533" y="366"/>
                    <a:pt x="533" y="362"/>
                    <a:pt x="532" y="359"/>
                  </a:cubicBezTo>
                  <a:cubicBezTo>
                    <a:pt x="533" y="359"/>
                    <a:pt x="533" y="358"/>
                    <a:pt x="534" y="358"/>
                  </a:cubicBezTo>
                  <a:cubicBezTo>
                    <a:pt x="538" y="359"/>
                    <a:pt x="532" y="367"/>
                    <a:pt x="537" y="366"/>
                  </a:cubicBezTo>
                  <a:cubicBezTo>
                    <a:pt x="538" y="364"/>
                    <a:pt x="535" y="361"/>
                    <a:pt x="538" y="361"/>
                  </a:cubicBezTo>
                  <a:cubicBezTo>
                    <a:pt x="537" y="365"/>
                    <a:pt x="539" y="367"/>
                    <a:pt x="537" y="371"/>
                  </a:cubicBezTo>
                  <a:cubicBezTo>
                    <a:pt x="538" y="371"/>
                    <a:pt x="539" y="371"/>
                    <a:pt x="539" y="372"/>
                  </a:cubicBezTo>
                  <a:cubicBezTo>
                    <a:pt x="536" y="375"/>
                    <a:pt x="540" y="377"/>
                    <a:pt x="537" y="381"/>
                  </a:cubicBezTo>
                  <a:cubicBezTo>
                    <a:pt x="538" y="380"/>
                    <a:pt x="536" y="378"/>
                    <a:pt x="536" y="380"/>
                  </a:cubicBezTo>
                  <a:cubicBezTo>
                    <a:pt x="538" y="380"/>
                    <a:pt x="536" y="384"/>
                    <a:pt x="538" y="384"/>
                  </a:cubicBezTo>
                  <a:cubicBezTo>
                    <a:pt x="539" y="383"/>
                    <a:pt x="537" y="382"/>
                    <a:pt x="538" y="382"/>
                  </a:cubicBezTo>
                  <a:cubicBezTo>
                    <a:pt x="539" y="384"/>
                    <a:pt x="538" y="385"/>
                    <a:pt x="540" y="385"/>
                  </a:cubicBezTo>
                  <a:cubicBezTo>
                    <a:pt x="538" y="385"/>
                    <a:pt x="539" y="391"/>
                    <a:pt x="541" y="389"/>
                  </a:cubicBezTo>
                  <a:cubicBezTo>
                    <a:pt x="540" y="387"/>
                    <a:pt x="542" y="384"/>
                    <a:pt x="540" y="381"/>
                  </a:cubicBezTo>
                  <a:cubicBezTo>
                    <a:pt x="543" y="380"/>
                    <a:pt x="540" y="377"/>
                    <a:pt x="540" y="376"/>
                  </a:cubicBezTo>
                  <a:cubicBezTo>
                    <a:pt x="540" y="376"/>
                    <a:pt x="541" y="376"/>
                    <a:pt x="541" y="375"/>
                  </a:cubicBezTo>
                  <a:cubicBezTo>
                    <a:pt x="540" y="374"/>
                    <a:pt x="540" y="368"/>
                    <a:pt x="541" y="366"/>
                  </a:cubicBezTo>
                  <a:cubicBezTo>
                    <a:pt x="540" y="366"/>
                    <a:pt x="539" y="365"/>
                    <a:pt x="539" y="365"/>
                  </a:cubicBezTo>
                  <a:cubicBezTo>
                    <a:pt x="540" y="364"/>
                    <a:pt x="540" y="361"/>
                    <a:pt x="539" y="362"/>
                  </a:cubicBezTo>
                  <a:cubicBezTo>
                    <a:pt x="540" y="360"/>
                    <a:pt x="540" y="357"/>
                    <a:pt x="539" y="356"/>
                  </a:cubicBezTo>
                  <a:cubicBezTo>
                    <a:pt x="539" y="357"/>
                    <a:pt x="539" y="358"/>
                    <a:pt x="538" y="357"/>
                  </a:cubicBezTo>
                  <a:cubicBezTo>
                    <a:pt x="539" y="355"/>
                    <a:pt x="540" y="356"/>
                    <a:pt x="541" y="353"/>
                  </a:cubicBezTo>
                  <a:cubicBezTo>
                    <a:pt x="541" y="355"/>
                    <a:pt x="543" y="357"/>
                    <a:pt x="542" y="360"/>
                  </a:cubicBezTo>
                  <a:cubicBezTo>
                    <a:pt x="541" y="359"/>
                    <a:pt x="541" y="359"/>
                    <a:pt x="540" y="359"/>
                  </a:cubicBezTo>
                  <a:cubicBezTo>
                    <a:pt x="541" y="363"/>
                    <a:pt x="541" y="364"/>
                    <a:pt x="543" y="364"/>
                  </a:cubicBezTo>
                  <a:cubicBezTo>
                    <a:pt x="543" y="367"/>
                    <a:pt x="541" y="366"/>
                    <a:pt x="541" y="365"/>
                  </a:cubicBezTo>
                  <a:cubicBezTo>
                    <a:pt x="541" y="366"/>
                    <a:pt x="541" y="367"/>
                    <a:pt x="542" y="367"/>
                  </a:cubicBezTo>
                  <a:cubicBezTo>
                    <a:pt x="542" y="367"/>
                    <a:pt x="543" y="365"/>
                    <a:pt x="544" y="367"/>
                  </a:cubicBezTo>
                  <a:cubicBezTo>
                    <a:pt x="545" y="364"/>
                    <a:pt x="541" y="358"/>
                    <a:pt x="545" y="355"/>
                  </a:cubicBezTo>
                  <a:cubicBezTo>
                    <a:pt x="546" y="348"/>
                    <a:pt x="543" y="341"/>
                    <a:pt x="547" y="337"/>
                  </a:cubicBezTo>
                  <a:cubicBezTo>
                    <a:pt x="544" y="335"/>
                    <a:pt x="547" y="331"/>
                    <a:pt x="545" y="330"/>
                  </a:cubicBezTo>
                  <a:cubicBezTo>
                    <a:pt x="546" y="330"/>
                    <a:pt x="547" y="331"/>
                    <a:pt x="547" y="329"/>
                  </a:cubicBezTo>
                  <a:cubicBezTo>
                    <a:pt x="547" y="327"/>
                    <a:pt x="546" y="330"/>
                    <a:pt x="545" y="328"/>
                  </a:cubicBezTo>
                  <a:cubicBezTo>
                    <a:pt x="548" y="326"/>
                    <a:pt x="548" y="324"/>
                    <a:pt x="548" y="322"/>
                  </a:cubicBezTo>
                  <a:cubicBezTo>
                    <a:pt x="548" y="323"/>
                    <a:pt x="546" y="323"/>
                    <a:pt x="546" y="324"/>
                  </a:cubicBezTo>
                  <a:cubicBezTo>
                    <a:pt x="546" y="323"/>
                    <a:pt x="545" y="322"/>
                    <a:pt x="546" y="321"/>
                  </a:cubicBezTo>
                  <a:cubicBezTo>
                    <a:pt x="548" y="322"/>
                    <a:pt x="549" y="320"/>
                    <a:pt x="550" y="322"/>
                  </a:cubicBezTo>
                  <a:cubicBezTo>
                    <a:pt x="550" y="321"/>
                    <a:pt x="549" y="320"/>
                    <a:pt x="550" y="320"/>
                  </a:cubicBezTo>
                  <a:cubicBezTo>
                    <a:pt x="551" y="322"/>
                    <a:pt x="550" y="318"/>
                    <a:pt x="552" y="318"/>
                  </a:cubicBezTo>
                  <a:cubicBezTo>
                    <a:pt x="551" y="322"/>
                    <a:pt x="553" y="320"/>
                    <a:pt x="553" y="324"/>
                  </a:cubicBezTo>
                  <a:cubicBezTo>
                    <a:pt x="553" y="321"/>
                    <a:pt x="554" y="315"/>
                    <a:pt x="551" y="314"/>
                  </a:cubicBezTo>
                  <a:cubicBezTo>
                    <a:pt x="551" y="315"/>
                    <a:pt x="550" y="318"/>
                    <a:pt x="550" y="318"/>
                  </a:cubicBezTo>
                  <a:cubicBezTo>
                    <a:pt x="549" y="317"/>
                    <a:pt x="551" y="316"/>
                    <a:pt x="549" y="316"/>
                  </a:cubicBezTo>
                  <a:cubicBezTo>
                    <a:pt x="548" y="314"/>
                    <a:pt x="549" y="314"/>
                    <a:pt x="550" y="313"/>
                  </a:cubicBezTo>
                  <a:cubicBezTo>
                    <a:pt x="545" y="312"/>
                    <a:pt x="550" y="307"/>
                    <a:pt x="547" y="306"/>
                  </a:cubicBezTo>
                  <a:cubicBezTo>
                    <a:pt x="549" y="304"/>
                    <a:pt x="547" y="300"/>
                    <a:pt x="546" y="297"/>
                  </a:cubicBezTo>
                  <a:cubicBezTo>
                    <a:pt x="547" y="299"/>
                    <a:pt x="546" y="300"/>
                    <a:pt x="545" y="300"/>
                  </a:cubicBezTo>
                  <a:cubicBezTo>
                    <a:pt x="547" y="302"/>
                    <a:pt x="546" y="306"/>
                    <a:pt x="545" y="309"/>
                  </a:cubicBezTo>
                  <a:cubicBezTo>
                    <a:pt x="545" y="302"/>
                    <a:pt x="545" y="298"/>
                    <a:pt x="544" y="294"/>
                  </a:cubicBezTo>
                  <a:cubicBezTo>
                    <a:pt x="546" y="293"/>
                    <a:pt x="547" y="295"/>
                    <a:pt x="546" y="293"/>
                  </a:cubicBezTo>
                  <a:cubicBezTo>
                    <a:pt x="546" y="292"/>
                    <a:pt x="546" y="292"/>
                    <a:pt x="546" y="292"/>
                  </a:cubicBezTo>
                  <a:cubicBezTo>
                    <a:pt x="546" y="292"/>
                    <a:pt x="543" y="291"/>
                    <a:pt x="545" y="290"/>
                  </a:cubicBezTo>
                  <a:cubicBezTo>
                    <a:pt x="545" y="291"/>
                    <a:pt x="545" y="291"/>
                    <a:pt x="545" y="292"/>
                  </a:cubicBezTo>
                  <a:cubicBezTo>
                    <a:pt x="546" y="290"/>
                    <a:pt x="548" y="290"/>
                    <a:pt x="547" y="288"/>
                  </a:cubicBezTo>
                  <a:cubicBezTo>
                    <a:pt x="546" y="291"/>
                    <a:pt x="545" y="286"/>
                    <a:pt x="546" y="285"/>
                  </a:cubicBezTo>
                  <a:cubicBezTo>
                    <a:pt x="548" y="285"/>
                    <a:pt x="546" y="288"/>
                    <a:pt x="547" y="287"/>
                  </a:cubicBezTo>
                  <a:cubicBezTo>
                    <a:pt x="548" y="284"/>
                    <a:pt x="546" y="281"/>
                    <a:pt x="547" y="278"/>
                  </a:cubicBezTo>
                  <a:cubicBezTo>
                    <a:pt x="548" y="283"/>
                    <a:pt x="550" y="288"/>
                    <a:pt x="548" y="291"/>
                  </a:cubicBezTo>
                  <a:cubicBezTo>
                    <a:pt x="549" y="291"/>
                    <a:pt x="550" y="291"/>
                    <a:pt x="550" y="292"/>
                  </a:cubicBezTo>
                  <a:cubicBezTo>
                    <a:pt x="550" y="294"/>
                    <a:pt x="548" y="292"/>
                    <a:pt x="548" y="294"/>
                  </a:cubicBezTo>
                  <a:cubicBezTo>
                    <a:pt x="549" y="294"/>
                    <a:pt x="550" y="296"/>
                    <a:pt x="550" y="294"/>
                  </a:cubicBezTo>
                  <a:cubicBezTo>
                    <a:pt x="550" y="291"/>
                    <a:pt x="550" y="288"/>
                    <a:pt x="550" y="286"/>
                  </a:cubicBezTo>
                  <a:cubicBezTo>
                    <a:pt x="551" y="284"/>
                    <a:pt x="549" y="281"/>
                    <a:pt x="549" y="280"/>
                  </a:cubicBezTo>
                  <a:cubicBezTo>
                    <a:pt x="549" y="279"/>
                    <a:pt x="551" y="278"/>
                    <a:pt x="551" y="277"/>
                  </a:cubicBezTo>
                  <a:cubicBezTo>
                    <a:pt x="551" y="276"/>
                    <a:pt x="549" y="274"/>
                    <a:pt x="549" y="272"/>
                  </a:cubicBezTo>
                  <a:cubicBezTo>
                    <a:pt x="549" y="272"/>
                    <a:pt x="550" y="271"/>
                    <a:pt x="550" y="271"/>
                  </a:cubicBezTo>
                  <a:cubicBezTo>
                    <a:pt x="551" y="269"/>
                    <a:pt x="550" y="267"/>
                    <a:pt x="550" y="265"/>
                  </a:cubicBezTo>
                  <a:cubicBezTo>
                    <a:pt x="550" y="256"/>
                    <a:pt x="549" y="244"/>
                    <a:pt x="548" y="234"/>
                  </a:cubicBezTo>
                  <a:cubicBezTo>
                    <a:pt x="548" y="225"/>
                    <a:pt x="545" y="217"/>
                    <a:pt x="545" y="211"/>
                  </a:cubicBezTo>
                  <a:cubicBezTo>
                    <a:pt x="545" y="191"/>
                    <a:pt x="543" y="173"/>
                    <a:pt x="541" y="151"/>
                  </a:cubicBezTo>
                  <a:cubicBezTo>
                    <a:pt x="541" y="151"/>
                    <a:pt x="541" y="151"/>
                    <a:pt x="541" y="151"/>
                  </a:cubicBezTo>
                  <a:cubicBezTo>
                    <a:pt x="541" y="142"/>
                    <a:pt x="539" y="129"/>
                    <a:pt x="538" y="123"/>
                  </a:cubicBezTo>
                  <a:cubicBezTo>
                    <a:pt x="539" y="106"/>
                    <a:pt x="534" y="87"/>
                    <a:pt x="537" y="67"/>
                  </a:cubicBezTo>
                  <a:cubicBezTo>
                    <a:pt x="536" y="67"/>
                    <a:pt x="535" y="66"/>
                    <a:pt x="535" y="65"/>
                  </a:cubicBezTo>
                  <a:cubicBezTo>
                    <a:pt x="535" y="65"/>
                    <a:pt x="536" y="61"/>
                    <a:pt x="536" y="62"/>
                  </a:cubicBezTo>
                  <a:cubicBezTo>
                    <a:pt x="537" y="57"/>
                    <a:pt x="536" y="54"/>
                    <a:pt x="536" y="49"/>
                  </a:cubicBezTo>
                  <a:cubicBezTo>
                    <a:pt x="536" y="50"/>
                    <a:pt x="538" y="44"/>
                    <a:pt x="535" y="43"/>
                  </a:cubicBezTo>
                  <a:cubicBezTo>
                    <a:pt x="536" y="43"/>
                    <a:pt x="535" y="38"/>
                    <a:pt x="535" y="35"/>
                  </a:cubicBezTo>
                  <a:cubicBezTo>
                    <a:pt x="531" y="35"/>
                    <a:pt x="531" y="35"/>
                    <a:pt x="529" y="33"/>
                  </a:cubicBezTo>
                  <a:cubicBezTo>
                    <a:pt x="529" y="35"/>
                    <a:pt x="528" y="37"/>
                    <a:pt x="527" y="38"/>
                  </a:cubicBezTo>
                  <a:cubicBezTo>
                    <a:pt x="529" y="41"/>
                    <a:pt x="527" y="43"/>
                    <a:pt x="528" y="46"/>
                  </a:cubicBezTo>
                  <a:cubicBezTo>
                    <a:pt x="528" y="45"/>
                    <a:pt x="529" y="45"/>
                    <a:pt x="529" y="46"/>
                  </a:cubicBezTo>
                  <a:cubicBezTo>
                    <a:pt x="528" y="49"/>
                    <a:pt x="532" y="50"/>
                    <a:pt x="530" y="53"/>
                  </a:cubicBezTo>
                  <a:cubicBezTo>
                    <a:pt x="529" y="52"/>
                    <a:pt x="530" y="52"/>
                    <a:pt x="530" y="51"/>
                  </a:cubicBezTo>
                  <a:cubicBezTo>
                    <a:pt x="528" y="50"/>
                    <a:pt x="529" y="52"/>
                    <a:pt x="528" y="52"/>
                  </a:cubicBezTo>
                  <a:cubicBezTo>
                    <a:pt x="528" y="51"/>
                    <a:pt x="527" y="53"/>
                    <a:pt x="527" y="52"/>
                  </a:cubicBezTo>
                  <a:cubicBezTo>
                    <a:pt x="529" y="50"/>
                    <a:pt x="526" y="52"/>
                    <a:pt x="527" y="49"/>
                  </a:cubicBezTo>
                  <a:cubicBezTo>
                    <a:pt x="521" y="50"/>
                    <a:pt x="523" y="40"/>
                    <a:pt x="525" y="40"/>
                  </a:cubicBezTo>
                  <a:cubicBezTo>
                    <a:pt x="524" y="36"/>
                    <a:pt x="528" y="35"/>
                    <a:pt x="526" y="32"/>
                  </a:cubicBezTo>
                  <a:cubicBezTo>
                    <a:pt x="524" y="33"/>
                    <a:pt x="524" y="34"/>
                    <a:pt x="522" y="33"/>
                  </a:cubicBezTo>
                  <a:cubicBezTo>
                    <a:pt x="522" y="34"/>
                    <a:pt x="522" y="35"/>
                    <a:pt x="521" y="36"/>
                  </a:cubicBezTo>
                  <a:cubicBezTo>
                    <a:pt x="522" y="35"/>
                    <a:pt x="520" y="35"/>
                    <a:pt x="519" y="35"/>
                  </a:cubicBezTo>
                  <a:cubicBezTo>
                    <a:pt x="518" y="37"/>
                    <a:pt x="519" y="41"/>
                    <a:pt x="517" y="42"/>
                  </a:cubicBezTo>
                  <a:cubicBezTo>
                    <a:pt x="516" y="36"/>
                    <a:pt x="517" y="33"/>
                    <a:pt x="519" y="29"/>
                  </a:cubicBezTo>
                  <a:cubicBezTo>
                    <a:pt x="516" y="28"/>
                    <a:pt x="518" y="31"/>
                    <a:pt x="516" y="31"/>
                  </a:cubicBezTo>
                  <a:cubicBezTo>
                    <a:pt x="516" y="30"/>
                    <a:pt x="516" y="30"/>
                    <a:pt x="516" y="29"/>
                  </a:cubicBezTo>
                  <a:cubicBezTo>
                    <a:pt x="514" y="30"/>
                    <a:pt x="514" y="28"/>
                    <a:pt x="512" y="29"/>
                  </a:cubicBezTo>
                  <a:cubicBezTo>
                    <a:pt x="510" y="33"/>
                    <a:pt x="511" y="36"/>
                    <a:pt x="510" y="40"/>
                  </a:cubicBezTo>
                  <a:cubicBezTo>
                    <a:pt x="509" y="37"/>
                    <a:pt x="509" y="43"/>
                    <a:pt x="507" y="42"/>
                  </a:cubicBezTo>
                  <a:cubicBezTo>
                    <a:pt x="507" y="35"/>
                    <a:pt x="510" y="30"/>
                    <a:pt x="509" y="23"/>
                  </a:cubicBezTo>
                  <a:cubicBezTo>
                    <a:pt x="507" y="23"/>
                    <a:pt x="508" y="26"/>
                    <a:pt x="506" y="25"/>
                  </a:cubicBezTo>
                  <a:cubicBezTo>
                    <a:pt x="506" y="24"/>
                    <a:pt x="507" y="22"/>
                    <a:pt x="505" y="22"/>
                  </a:cubicBezTo>
                  <a:cubicBezTo>
                    <a:pt x="507" y="27"/>
                    <a:pt x="504" y="32"/>
                    <a:pt x="504" y="35"/>
                  </a:cubicBezTo>
                  <a:cubicBezTo>
                    <a:pt x="503" y="35"/>
                    <a:pt x="503" y="35"/>
                    <a:pt x="502" y="34"/>
                  </a:cubicBezTo>
                  <a:cubicBezTo>
                    <a:pt x="501" y="29"/>
                    <a:pt x="506" y="26"/>
                    <a:pt x="504" y="22"/>
                  </a:cubicBezTo>
                  <a:cubicBezTo>
                    <a:pt x="504" y="25"/>
                    <a:pt x="502" y="23"/>
                    <a:pt x="502" y="22"/>
                  </a:cubicBezTo>
                  <a:cubicBezTo>
                    <a:pt x="502" y="23"/>
                    <a:pt x="501" y="23"/>
                    <a:pt x="500" y="23"/>
                  </a:cubicBezTo>
                  <a:cubicBezTo>
                    <a:pt x="501" y="22"/>
                    <a:pt x="501" y="21"/>
                    <a:pt x="502" y="19"/>
                  </a:cubicBezTo>
                  <a:cubicBezTo>
                    <a:pt x="498" y="19"/>
                    <a:pt x="495" y="18"/>
                    <a:pt x="494" y="15"/>
                  </a:cubicBezTo>
                  <a:cubicBezTo>
                    <a:pt x="492" y="15"/>
                    <a:pt x="493" y="18"/>
                    <a:pt x="491" y="18"/>
                  </a:cubicBezTo>
                  <a:cubicBezTo>
                    <a:pt x="493" y="20"/>
                    <a:pt x="494" y="20"/>
                    <a:pt x="495" y="23"/>
                  </a:cubicBezTo>
                  <a:cubicBezTo>
                    <a:pt x="493" y="23"/>
                    <a:pt x="492" y="24"/>
                    <a:pt x="491" y="25"/>
                  </a:cubicBezTo>
                  <a:cubicBezTo>
                    <a:pt x="491" y="28"/>
                    <a:pt x="491" y="29"/>
                    <a:pt x="489" y="30"/>
                  </a:cubicBezTo>
                  <a:cubicBezTo>
                    <a:pt x="489" y="30"/>
                    <a:pt x="489" y="26"/>
                    <a:pt x="488" y="28"/>
                  </a:cubicBezTo>
                  <a:cubicBezTo>
                    <a:pt x="489" y="30"/>
                    <a:pt x="489" y="31"/>
                    <a:pt x="487" y="32"/>
                  </a:cubicBezTo>
                  <a:cubicBezTo>
                    <a:pt x="488" y="30"/>
                    <a:pt x="487" y="30"/>
                    <a:pt x="488" y="28"/>
                  </a:cubicBezTo>
                  <a:cubicBezTo>
                    <a:pt x="487" y="26"/>
                    <a:pt x="486" y="27"/>
                    <a:pt x="486" y="27"/>
                  </a:cubicBezTo>
                  <a:cubicBezTo>
                    <a:pt x="483" y="25"/>
                    <a:pt x="485" y="20"/>
                    <a:pt x="486" y="20"/>
                  </a:cubicBezTo>
                  <a:cubicBezTo>
                    <a:pt x="488" y="18"/>
                    <a:pt x="490" y="19"/>
                    <a:pt x="491" y="17"/>
                  </a:cubicBezTo>
                  <a:cubicBezTo>
                    <a:pt x="490" y="16"/>
                    <a:pt x="491" y="15"/>
                    <a:pt x="490" y="13"/>
                  </a:cubicBezTo>
                  <a:cubicBezTo>
                    <a:pt x="488" y="13"/>
                    <a:pt x="487" y="10"/>
                    <a:pt x="486" y="11"/>
                  </a:cubicBezTo>
                  <a:cubicBezTo>
                    <a:pt x="487" y="11"/>
                    <a:pt x="486" y="9"/>
                    <a:pt x="485" y="8"/>
                  </a:cubicBezTo>
                  <a:cubicBezTo>
                    <a:pt x="483" y="10"/>
                    <a:pt x="478" y="8"/>
                    <a:pt x="474" y="9"/>
                  </a:cubicBezTo>
                  <a:cubicBezTo>
                    <a:pt x="476" y="10"/>
                    <a:pt x="473" y="13"/>
                    <a:pt x="474" y="14"/>
                  </a:cubicBezTo>
                  <a:cubicBezTo>
                    <a:pt x="475" y="13"/>
                    <a:pt x="475" y="13"/>
                    <a:pt x="475" y="13"/>
                  </a:cubicBezTo>
                  <a:cubicBezTo>
                    <a:pt x="475" y="15"/>
                    <a:pt x="478" y="19"/>
                    <a:pt x="475" y="22"/>
                  </a:cubicBezTo>
                  <a:cubicBezTo>
                    <a:pt x="474" y="21"/>
                    <a:pt x="471" y="22"/>
                    <a:pt x="471" y="20"/>
                  </a:cubicBezTo>
                  <a:cubicBezTo>
                    <a:pt x="472" y="19"/>
                    <a:pt x="473" y="19"/>
                    <a:pt x="473" y="17"/>
                  </a:cubicBezTo>
                  <a:cubicBezTo>
                    <a:pt x="473" y="16"/>
                    <a:pt x="472" y="15"/>
                    <a:pt x="470" y="15"/>
                  </a:cubicBezTo>
                  <a:cubicBezTo>
                    <a:pt x="469" y="17"/>
                    <a:pt x="470" y="18"/>
                    <a:pt x="469" y="19"/>
                  </a:cubicBezTo>
                  <a:cubicBezTo>
                    <a:pt x="468" y="19"/>
                    <a:pt x="467" y="19"/>
                    <a:pt x="467" y="18"/>
                  </a:cubicBezTo>
                  <a:cubicBezTo>
                    <a:pt x="467" y="16"/>
                    <a:pt x="470" y="16"/>
                    <a:pt x="470" y="14"/>
                  </a:cubicBezTo>
                  <a:cubicBezTo>
                    <a:pt x="470" y="12"/>
                    <a:pt x="468" y="11"/>
                    <a:pt x="469" y="11"/>
                  </a:cubicBezTo>
                  <a:cubicBezTo>
                    <a:pt x="470" y="12"/>
                    <a:pt x="471" y="12"/>
                    <a:pt x="472" y="12"/>
                  </a:cubicBezTo>
                  <a:cubicBezTo>
                    <a:pt x="473" y="11"/>
                    <a:pt x="473" y="11"/>
                    <a:pt x="474" y="11"/>
                  </a:cubicBezTo>
                  <a:cubicBezTo>
                    <a:pt x="474" y="9"/>
                    <a:pt x="473" y="10"/>
                    <a:pt x="473" y="8"/>
                  </a:cubicBezTo>
                  <a:cubicBezTo>
                    <a:pt x="471" y="8"/>
                    <a:pt x="470" y="9"/>
                    <a:pt x="469" y="8"/>
                  </a:cubicBezTo>
                  <a:cubicBezTo>
                    <a:pt x="469" y="11"/>
                    <a:pt x="467" y="13"/>
                    <a:pt x="465" y="12"/>
                  </a:cubicBezTo>
                  <a:cubicBezTo>
                    <a:pt x="466" y="10"/>
                    <a:pt x="466" y="10"/>
                    <a:pt x="466" y="9"/>
                  </a:cubicBezTo>
                  <a:cubicBezTo>
                    <a:pt x="463" y="10"/>
                    <a:pt x="462" y="11"/>
                    <a:pt x="462" y="15"/>
                  </a:cubicBezTo>
                  <a:cubicBezTo>
                    <a:pt x="464" y="15"/>
                    <a:pt x="464" y="17"/>
                    <a:pt x="465" y="18"/>
                  </a:cubicBezTo>
                  <a:cubicBezTo>
                    <a:pt x="462" y="18"/>
                    <a:pt x="462" y="18"/>
                    <a:pt x="462" y="18"/>
                  </a:cubicBezTo>
                  <a:cubicBezTo>
                    <a:pt x="463" y="16"/>
                    <a:pt x="459" y="16"/>
                    <a:pt x="459" y="14"/>
                  </a:cubicBezTo>
                  <a:cubicBezTo>
                    <a:pt x="461" y="13"/>
                    <a:pt x="459" y="11"/>
                    <a:pt x="460" y="9"/>
                  </a:cubicBezTo>
                  <a:cubicBezTo>
                    <a:pt x="458" y="9"/>
                    <a:pt x="458" y="9"/>
                    <a:pt x="456" y="9"/>
                  </a:cubicBezTo>
                  <a:cubicBezTo>
                    <a:pt x="456" y="10"/>
                    <a:pt x="455" y="10"/>
                    <a:pt x="455" y="10"/>
                  </a:cubicBezTo>
                  <a:cubicBezTo>
                    <a:pt x="455" y="12"/>
                    <a:pt x="455" y="13"/>
                    <a:pt x="456" y="14"/>
                  </a:cubicBezTo>
                  <a:cubicBezTo>
                    <a:pt x="455" y="14"/>
                    <a:pt x="453" y="14"/>
                    <a:pt x="452" y="13"/>
                  </a:cubicBezTo>
                  <a:cubicBezTo>
                    <a:pt x="453" y="11"/>
                    <a:pt x="451" y="11"/>
                    <a:pt x="452" y="9"/>
                  </a:cubicBezTo>
                  <a:cubicBezTo>
                    <a:pt x="450" y="8"/>
                    <a:pt x="451" y="9"/>
                    <a:pt x="450" y="10"/>
                  </a:cubicBezTo>
                  <a:cubicBezTo>
                    <a:pt x="444" y="5"/>
                    <a:pt x="430" y="8"/>
                    <a:pt x="425" y="9"/>
                  </a:cubicBezTo>
                  <a:cubicBezTo>
                    <a:pt x="424" y="12"/>
                    <a:pt x="423" y="13"/>
                    <a:pt x="423" y="15"/>
                  </a:cubicBezTo>
                  <a:cubicBezTo>
                    <a:pt x="421" y="14"/>
                    <a:pt x="420" y="17"/>
                    <a:pt x="420" y="18"/>
                  </a:cubicBezTo>
                  <a:cubicBezTo>
                    <a:pt x="420" y="17"/>
                    <a:pt x="419" y="17"/>
                    <a:pt x="419" y="17"/>
                  </a:cubicBezTo>
                  <a:cubicBezTo>
                    <a:pt x="420" y="15"/>
                    <a:pt x="421" y="14"/>
                    <a:pt x="423" y="12"/>
                  </a:cubicBezTo>
                  <a:cubicBezTo>
                    <a:pt x="422" y="11"/>
                    <a:pt x="421" y="11"/>
                    <a:pt x="418" y="11"/>
                  </a:cubicBezTo>
                  <a:cubicBezTo>
                    <a:pt x="418" y="9"/>
                    <a:pt x="416" y="9"/>
                    <a:pt x="414" y="9"/>
                  </a:cubicBezTo>
                  <a:cubicBezTo>
                    <a:pt x="413" y="12"/>
                    <a:pt x="415" y="14"/>
                    <a:pt x="417" y="15"/>
                  </a:cubicBezTo>
                  <a:cubicBezTo>
                    <a:pt x="415" y="14"/>
                    <a:pt x="416" y="15"/>
                    <a:pt x="413" y="15"/>
                  </a:cubicBezTo>
                  <a:cubicBezTo>
                    <a:pt x="412" y="14"/>
                    <a:pt x="411" y="13"/>
                    <a:pt x="409" y="13"/>
                  </a:cubicBezTo>
                  <a:cubicBezTo>
                    <a:pt x="408" y="15"/>
                    <a:pt x="411" y="15"/>
                    <a:pt x="409" y="16"/>
                  </a:cubicBezTo>
                  <a:cubicBezTo>
                    <a:pt x="407" y="16"/>
                    <a:pt x="406" y="15"/>
                    <a:pt x="407" y="12"/>
                  </a:cubicBezTo>
                  <a:cubicBezTo>
                    <a:pt x="405" y="13"/>
                    <a:pt x="404" y="12"/>
                    <a:pt x="404" y="10"/>
                  </a:cubicBezTo>
                  <a:cubicBezTo>
                    <a:pt x="404" y="9"/>
                    <a:pt x="404" y="9"/>
                    <a:pt x="405" y="10"/>
                  </a:cubicBezTo>
                  <a:cubicBezTo>
                    <a:pt x="403" y="4"/>
                    <a:pt x="398" y="10"/>
                    <a:pt x="394" y="9"/>
                  </a:cubicBezTo>
                  <a:cubicBezTo>
                    <a:pt x="394" y="11"/>
                    <a:pt x="397" y="10"/>
                    <a:pt x="396" y="13"/>
                  </a:cubicBezTo>
                  <a:cubicBezTo>
                    <a:pt x="395" y="12"/>
                    <a:pt x="392" y="12"/>
                    <a:pt x="393" y="9"/>
                  </a:cubicBezTo>
                  <a:cubicBezTo>
                    <a:pt x="388" y="7"/>
                    <a:pt x="385" y="6"/>
                    <a:pt x="379" y="7"/>
                  </a:cubicBezTo>
                  <a:cubicBezTo>
                    <a:pt x="379" y="6"/>
                    <a:pt x="379" y="6"/>
                    <a:pt x="379" y="5"/>
                  </a:cubicBezTo>
                  <a:cubicBezTo>
                    <a:pt x="373" y="7"/>
                    <a:pt x="371" y="6"/>
                    <a:pt x="364" y="7"/>
                  </a:cubicBezTo>
                  <a:cubicBezTo>
                    <a:pt x="362" y="8"/>
                    <a:pt x="362" y="12"/>
                    <a:pt x="361" y="14"/>
                  </a:cubicBezTo>
                  <a:cubicBezTo>
                    <a:pt x="362" y="11"/>
                    <a:pt x="359" y="13"/>
                    <a:pt x="358" y="12"/>
                  </a:cubicBezTo>
                  <a:cubicBezTo>
                    <a:pt x="358" y="10"/>
                    <a:pt x="361" y="11"/>
                    <a:pt x="360" y="9"/>
                  </a:cubicBezTo>
                  <a:cubicBezTo>
                    <a:pt x="360" y="8"/>
                    <a:pt x="360" y="8"/>
                    <a:pt x="360" y="8"/>
                  </a:cubicBezTo>
                  <a:cubicBezTo>
                    <a:pt x="358" y="7"/>
                    <a:pt x="357" y="9"/>
                    <a:pt x="357" y="10"/>
                  </a:cubicBezTo>
                  <a:cubicBezTo>
                    <a:pt x="358" y="9"/>
                    <a:pt x="358" y="13"/>
                    <a:pt x="357" y="13"/>
                  </a:cubicBezTo>
                  <a:cubicBezTo>
                    <a:pt x="353" y="13"/>
                    <a:pt x="353" y="6"/>
                    <a:pt x="349" y="7"/>
                  </a:cubicBezTo>
                  <a:cubicBezTo>
                    <a:pt x="349" y="13"/>
                    <a:pt x="343" y="11"/>
                    <a:pt x="342" y="8"/>
                  </a:cubicBezTo>
                  <a:cubicBezTo>
                    <a:pt x="341" y="8"/>
                    <a:pt x="342" y="10"/>
                    <a:pt x="340" y="10"/>
                  </a:cubicBezTo>
                  <a:cubicBezTo>
                    <a:pt x="338" y="9"/>
                    <a:pt x="339" y="8"/>
                    <a:pt x="340" y="7"/>
                  </a:cubicBezTo>
                  <a:cubicBezTo>
                    <a:pt x="337" y="6"/>
                    <a:pt x="338" y="6"/>
                    <a:pt x="334" y="6"/>
                  </a:cubicBezTo>
                  <a:cubicBezTo>
                    <a:pt x="325" y="2"/>
                    <a:pt x="317" y="12"/>
                    <a:pt x="311" y="7"/>
                  </a:cubicBezTo>
                  <a:cubicBezTo>
                    <a:pt x="308" y="10"/>
                    <a:pt x="304" y="7"/>
                    <a:pt x="301" y="6"/>
                  </a:cubicBezTo>
                  <a:cubicBezTo>
                    <a:pt x="294" y="11"/>
                    <a:pt x="286" y="7"/>
                    <a:pt x="279" y="10"/>
                  </a:cubicBezTo>
                  <a:cubicBezTo>
                    <a:pt x="279" y="11"/>
                    <a:pt x="280" y="11"/>
                    <a:pt x="280" y="13"/>
                  </a:cubicBezTo>
                  <a:cubicBezTo>
                    <a:pt x="277" y="12"/>
                    <a:pt x="276" y="12"/>
                    <a:pt x="273" y="12"/>
                  </a:cubicBezTo>
                  <a:cubicBezTo>
                    <a:pt x="274" y="11"/>
                    <a:pt x="271" y="11"/>
                    <a:pt x="271" y="9"/>
                  </a:cubicBezTo>
                  <a:cubicBezTo>
                    <a:pt x="270" y="11"/>
                    <a:pt x="268" y="12"/>
                    <a:pt x="265" y="12"/>
                  </a:cubicBezTo>
                  <a:cubicBezTo>
                    <a:pt x="265" y="11"/>
                    <a:pt x="267" y="10"/>
                    <a:pt x="265" y="10"/>
                  </a:cubicBezTo>
                  <a:cubicBezTo>
                    <a:pt x="265" y="11"/>
                    <a:pt x="264" y="9"/>
                    <a:pt x="262" y="10"/>
                  </a:cubicBezTo>
                  <a:cubicBezTo>
                    <a:pt x="262" y="13"/>
                    <a:pt x="258" y="12"/>
                    <a:pt x="258" y="10"/>
                  </a:cubicBezTo>
                  <a:cubicBezTo>
                    <a:pt x="257" y="12"/>
                    <a:pt x="253" y="11"/>
                    <a:pt x="253" y="13"/>
                  </a:cubicBezTo>
                  <a:cubicBezTo>
                    <a:pt x="252" y="11"/>
                    <a:pt x="251" y="12"/>
                    <a:pt x="251" y="10"/>
                  </a:cubicBezTo>
                  <a:cubicBezTo>
                    <a:pt x="250" y="11"/>
                    <a:pt x="247" y="12"/>
                    <a:pt x="246" y="9"/>
                  </a:cubicBezTo>
                  <a:cubicBezTo>
                    <a:pt x="244" y="12"/>
                    <a:pt x="241" y="8"/>
                    <a:pt x="239" y="12"/>
                  </a:cubicBezTo>
                  <a:cubicBezTo>
                    <a:pt x="238" y="10"/>
                    <a:pt x="239" y="11"/>
                    <a:pt x="238" y="10"/>
                  </a:cubicBezTo>
                  <a:cubicBezTo>
                    <a:pt x="236" y="9"/>
                    <a:pt x="237" y="12"/>
                    <a:pt x="236" y="12"/>
                  </a:cubicBezTo>
                  <a:cubicBezTo>
                    <a:pt x="231" y="8"/>
                    <a:pt x="230" y="18"/>
                    <a:pt x="226" y="15"/>
                  </a:cubicBezTo>
                  <a:cubicBezTo>
                    <a:pt x="227" y="12"/>
                    <a:pt x="227" y="9"/>
                    <a:pt x="231" y="8"/>
                  </a:cubicBezTo>
                  <a:cubicBezTo>
                    <a:pt x="230" y="5"/>
                    <a:pt x="227" y="8"/>
                    <a:pt x="225" y="6"/>
                  </a:cubicBezTo>
                  <a:cubicBezTo>
                    <a:pt x="223" y="9"/>
                    <a:pt x="220" y="9"/>
                    <a:pt x="222" y="14"/>
                  </a:cubicBezTo>
                  <a:cubicBezTo>
                    <a:pt x="221" y="15"/>
                    <a:pt x="217" y="16"/>
                    <a:pt x="216" y="18"/>
                  </a:cubicBezTo>
                  <a:cubicBezTo>
                    <a:pt x="215" y="15"/>
                    <a:pt x="217" y="12"/>
                    <a:pt x="220" y="9"/>
                  </a:cubicBezTo>
                  <a:cubicBezTo>
                    <a:pt x="219" y="8"/>
                    <a:pt x="218" y="7"/>
                    <a:pt x="217" y="5"/>
                  </a:cubicBezTo>
                  <a:cubicBezTo>
                    <a:pt x="214" y="8"/>
                    <a:pt x="211" y="7"/>
                    <a:pt x="211" y="9"/>
                  </a:cubicBezTo>
                  <a:cubicBezTo>
                    <a:pt x="207" y="9"/>
                    <a:pt x="204" y="8"/>
                    <a:pt x="199" y="9"/>
                  </a:cubicBezTo>
                  <a:cubicBezTo>
                    <a:pt x="198" y="5"/>
                    <a:pt x="203" y="3"/>
                    <a:pt x="201" y="0"/>
                  </a:cubicBezTo>
                  <a:cubicBezTo>
                    <a:pt x="197" y="2"/>
                    <a:pt x="196" y="11"/>
                    <a:pt x="198" y="14"/>
                  </a:cubicBezTo>
                  <a:cubicBezTo>
                    <a:pt x="196" y="16"/>
                    <a:pt x="194" y="15"/>
                    <a:pt x="194" y="19"/>
                  </a:cubicBezTo>
                  <a:cubicBezTo>
                    <a:pt x="192" y="18"/>
                    <a:pt x="193" y="19"/>
                    <a:pt x="192" y="19"/>
                  </a:cubicBezTo>
                  <a:cubicBezTo>
                    <a:pt x="191" y="17"/>
                    <a:pt x="193" y="17"/>
                    <a:pt x="193" y="15"/>
                  </a:cubicBezTo>
                  <a:cubicBezTo>
                    <a:pt x="190" y="15"/>
                    <a:pt x="189" y="13"/>
                    <a:pt x="186" y="15"/>
                  </a:cubicBezTo>
                  <a:cubicBezTo>
                    <a:pt x="184" y="13"/>
                    <a:pt x="188" y="6"/>
                    <a:pt x="191" y="6"/>
                  </a:cubicBezTo>
                  <a:cubicBezTo>
                    <a:pt x="190" y="5"/>
                    <a:pt x="189" y="4"/>
                    <a:pt x="187" y="3"/>
                  </a:cubicBezTo>
                  <a:cubicBezTo>
                    <a:pt x="186" y="7"/>
                    <a:pt x="184" y="4"/>
                    <a:pt x="181" y="6"/>
                  </a:cubicBezTo>
                  <a:cubicBezTo>
                    <a:pt x="180" y="11"/>
                    <a:pt x="185" y="12"/>
                    <a:pt x="183" y="19"/>
                  </a:cubicBezTo>
                  <a:cubicBezTo>
                    <a:pt x="181" y="20"/>
                    <a:pt x="181" y="20"/>
                    <a:pt x="178" y="20"/>
                  </a:cubicBezTo>
                  <a:cubicBezTo>
                    <a:pt x="177" y="19"/>
                    <a:pt x="178" y="18"/>
                    <a:pt x="177" y="17"/>
                  </a:cubicBezTo>
                  <a:cubicBezTo>
                    <a:pt x="175" y="17"/>
                    <a:pt x="177" y="21"/>
                    <a:pt x="175" y="20"/>
                  </a:cubicBezTo>
                  <a:cubicBezTo>
                    <a:pt x="173" y="19"/>
                    <a:pt x="175" y="16"/>
                    <a:pt x="176" y="15"/>
                  </a:cubicBezTo>
                  <a:cubicBezTo>
                    <a:pt x="178" y="16"/>
                    <a:pt x="180" y="14"/>
                    <a:pt x="181" y="13"/>
                  </a:cubicBezTo>
                  <a:cubicBezTo>
                    <a:pt x="177" y="12"/>
                    <a:pt x="174" y="8"/>
                    <a:pt x="169" y="10"/>
                  </a:cubicBezTo>
                  <a:cubicBezTo>
                    <a:pt x="170" y="7"/>
                    <a:pt x="168" y="4"/>
                    <a:pt x="165" y="5"/>
                  </a:cubicBezTo>
                  <a:cubicBezTo>
                    <a:pt x="165" y="7"/>
                    <a:pt x="167" y="6"/>
                    <a:pt x="167" y="7"/>
                  </a:cubicBezTo>
                  <a:cubicBezTo>
                    <a:pt x="166" y="10"/>
                    <a:pt x="163" y="8"/>
                    <a:pt x="161" y="10"/>
                  </a:cubicBezTo>
                  <a:cubicBezTo>
                    <a:pt x="162" y="11"/>
                    <a:pt x="163" y="11"/>
                    <a:pt x="165" y="10"/>
                  </a:cubicBezTo>
                  <a:cubicBezTo>
                    <a:pt x="166" y="16"/>
                    <a:pt x="167" y="22"/>
                    <a:pt x="172" y="24"/>
                  </a:cubicBezTo>
                  <a:cubicBezTo>
                    <a:pt x="171" y="24"/>
                    <a:pt x="173" y="26"/>
                    <a:pt x="171" y="26"/>
                  </a:cubicBezTo>
                  <a:cubicBezTo>
                    <a:pt x="168" y="23"/>
                    <a:pt x="158" y="22"/>
                    <a:pt x="155" y="25"/>
                  </a:cubicBezTo>
                  <a:cubicBezTo>
                    <a:pt x="158" y="25"/>
                    <a:pt x="158" y="27"/>
                    <a:pt x="162" y="25"/>
                  </a:cubicBezTo>
                  <a:cubicBezTo>
                    <a:pt x="164" y="26"/>
                    <a:pt x="164" y="29"/>
                    <a:pt x="162" y="30"/>
                  </a:cubicBezTo>
                  <a:cubicBezTo>
                    <a:pt x="162" y="36"/>
                    <a:pt x="161" y="47"/>
                    <a:pt x="159" y="54"/>
                  </a:cubicBezTo>
                  <a:cubicBezTo>
                    <a:pt x="159" y="54"/>
                    <a:pt x="160" y="53"/>
                    <a:pt x="160" y="54"/>
                  </a:cubicBezTo>
                  <a:cubicBezTo>
                    <a:pt x="159" y="56"/>
                    <a:pt x="158" y="59"/>
                    <a:pt x="155" y="59"/>
                  </a:cubicBezTo>
                  <a:cubicBezTo>
                    <a:pt x="154" y="52"/>
                    <a:pt x="153" y="49"/>
                    <a:pt x="156" y="44"/>
                  </a:cubicBezTo>
                  <a:cubicBezTo>
                    <a:pt x="158" y="43"/>
                    <a:pt x="156" y="46"/>
                    <a:pt x="157" y="46"/>
                  </a:cubicBezTo>
                  <a:cubicBezTo>
                    <a:pt x="158" y="41"/>
                    <a:pt x="156" y="36"/>
                    <a:pt x="158" y="36"/>
                  </a:cubicBezTo>
                  <a:cubicBezTo>
                    <a:pt x="158" y="34"/>
                    <a:pt x="157" y="32"/>
                    <a:pt x="155" y="32"/>
                  </a:cubicBezTo>
                  <a:cubicBezTo>
                    <a:pt x="154" y="34"/>
                    <a:pt x="153" y="37"/>
                    <a:pt x="152" y="40"/>
                  </a:cubicBezTo>
                  <a:cubicBezTo>
                    <a:pt x="152" y="38"/>
                    <a:pt x="150" y="40"/>
                    <a:pt x="150" y="39"/>
                  </a:cubicBezTo>
                  <a:cubicBezTo>
                    <a:pt x="147" y="33"/>
                    <a:pt x="151" y="29"/>
                    <a:pt x="152" y="24"/>
                  </a:cubicBezTo>
                  <a:cubicBezTo>
                    <a:pt x="150" y="24"/>
                    <a:pt x="150" y="25"/>
                    <a:pt x="148" y="26"/>
                  </a:cubicBezTo>
                  <a:cubicBezTo>
                    <a:pt x="148" y="25"/>
                    <a:pt x="147" y="23"/>
                    <a:pt x="146" y="25"/>
                  </a:cubicBezTo>
                  <a:cubicBezTo>
                    <a:pt x="147" y="26"/>
                    <a:pt x="146" y="27"/>
                    <a:pt x="147" y="29"/>
                  </a:cubicBezTo>
                  <a:cubicBezTo>
                    <a:pt x="146" y="29"/>
                    <a:pt x="146" y="30"/>
                    <a:pt x="145" y="29"/>
                  </a:cubicBezTo>
                  <a:cubicBezTo>
                    <a:pt x="145" y="31"/>
                    <a:pt x="147" y="30"/>
                    <a:pt x="146" y="31"/>
                  </a:cubicBezTo>
                  <a:cubicBezTo>
                    <a:pt x="146" y="31"/>
                    <a:pt x="145" y="32"/>
                    <a:pt x="144" y="32"/>
                  </a:cubicBezTo>
                  <a:cubicBezTo>
                    <a:pt x="143" y="29"/>
                    <a:pt x="147" y="29"/>
                    <a:pt x="146" y="27"/>
                  </a:cubicBezTo>
                  <a:cubicBezTo>
                    <a:pt x="143" y="25"/>
                    <a:pt x="144" y="23"/>
                    <a:pt x="143" y="22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1" y="26"/>
                    <a:pt x="140" y="28"/>
                    <a:pt x="138" y="26"/>
                  </a:cubicBezTo>
                  <a:cubicBezTo>
                    <a:pt x="138" y="28"/>
                    <a:pt x="136" y="31"/>
                    <a:pt x="136" y="33"/>
                  </a:cubicBezTo>
                  <a:cubicBezTo>
                    <a:pt x="136" y="32"/>
                    <a:pt x="137" y="32"/>
                    <a:pt x="137" y="33"/>
                  </a:cubicBezTo>
                  <a:cubicBezTo>
                    <a:pt x="136" y="34"/>
                    <a:pt x="134" y="33"/>
                    <a:pt x="134" y="33"/>
                  </a:cubicBezTo>
                  <a:cubicBezTo>
                    <a:pt x="134" y="29"/>
                    <a:pt x="132" y="26"/>
                    <a:pt x="134" y="24"/>
                  </a:cubicBezTo>
                  <a:cubicBezTo>
                    <a:pt x="135" y="24"/>
                    <a:pt x="134" y="29"/>
                    <a:pt x="135" y="28"/>
                  </a:cubicBezTo>
                  <a:cubicBezTo>
                    <a:pt x="135" y="24"/>
                    <a:pt x="135" y="24"/>
                    <a:pt x="135" y="24"/>
                  </a:cubicBezTo>
                  <a:cubicBezTo>
                    <a:pt x="133" y="23"/>
                    <a:pt x="136" y="23"/>
                    <a:pt x="136" y="21"/>
                  </a:cubicBezTo>
                  <a:cubicBezTo>
                    <a:pt x="136" y="21"/>
                    <a:pt x="137" y="22"/>
                    <a:pt x="137" y="23"/>
                  </a:cubicBezTo>
                  <a:cubicBezTo>
                    <a:pt x="136" y="23"/>
                    <a:pt x="135" y="23"/>
                    <a:pt x="135" y="24"/>
                  </a:cubicBezTo>
                  <a:cubicBezTo>
                    <a:pt x="136" y="23"/>
                    <a:pt x="137" y="23"/>
                    <a:pt x="138" y="22"/>
                  </a:cubicBezTo>
                  <a:cubicBezTo>
                    <a:pt x="137" y="21"/>
                    <a:pt x="137" y="19"/>
                    <a:pt x="136" y="19"/>
                  </a:cubicBezTo>
                  <a:cubicBezTo>
                    <a:pt x="137" y="19"/>
                    <a:pt x="136" y="15"/>
                    <a:pt x="138" y="14"/>
                  </a:cubicBezTo>
                  <a:cubicBezTo>
                    <a:pt x="137" y="14"/>
                    <a:pt x="138" y="16"/>
                    <a:pt x="138" y="16"/>
                  </a:cubicBezTo>
                  <a:cubicBezTo>
                    <a:pt x="140" y="13"/>
                    <a:pt x="139" y="11"/>
                    <a:pt x="140" y="7"/>
                  </a:cubicBezTo>
                  <a:cubicBezTo>
                    <a:pt x="139" y="7"/>
                    <a:pt x="139" y="7"/>
                    <a:pt x="139" y="7"/>
                  </a:cubicBezTo>
                  <a:cubicBezTo>
                    <a:pt x="137" y="8"/>
                    <a:pt x="137" y="10"/>
                    <a:pt x="137" y="11"/>
                  </a:cubicBezTo>
                  <a:cubicBezTo>
                    <a:pt x="136" y="10"/>
                    <a:pt x="134" y="9"/>
                    <a:pt x="134" y="8"/>
                  </a:cubicBezTo>
                  <a:cubicBezTo>
                    <a:pt x="132" y="13"/>
                    <a:pt x="130" y="20"/>
                    <a:pt x="132" y="24"/>
                  </a:cubicBezTo>
                  <a:cubicBezTo>
                    <a:pt x="132" y="23"/>
                    <a:pt x="131" y="22"/>
                    <a:pt x="132" y="22"/>
                  </a:cubicBezTo>
                  <a:cubicBezTo>
                    <a:pt x="132" y="24"/>
                    <a:pt x="132" y="24"/>
                    <a:pt x="133" y="25"/>
                  </a:cubicBezTo>
                  <a:cubicBezTo>
                    <a:pt x="132" y="25"/>
                    <a:pt x="132" y="24"/>
                    <a:pt x="131" y="25"/>
                  </a:cubicBezTo>
                  <a:cubicBezTo>
                    <a:pt x="131" y="27"/>
                    <a:pt x="131" y="29"/>
                    <a:pt x="133" y="30"/>
                  </a:cubicBezTo>
                  <a:cubicBezTo>
                    <a:pt x="131" y="30"/>
                    <a:pt x="132" y="33"/>
                    <a:pt x="133" y="35"/>
                  </a:cubicBezTo>
                  <a:cubicBezTo>
                    <a:pt x="131" y="36"/>
                    <a:pt x="132" y="36"/>
                    <a:pt x="130" y="35"/>
                  </a:cubicBezTo>
                  <a:cubicBezTo>
                    <a:pt x="131" y="38"/>
                    <a:pt x="127" y="39"/>
                    <a:pt x="127" y="38"/>
                  </a:cubicBezTo>
                  <a:cubicBezTo>
                    <a:pt x="127" y="39"/>
                    <a:pt x="125" y="41"/>
                    <a:pt x="125" y="40"/>
                  </a:cubicBezTo>
                  <a:cubicBezTo>
                    <a:pt x="125" y="33"/>
                    <a:pt x="125" y="28"/>
                    <a:pt x="121" y="20"/>
                  </a:cubicBezTo>
                  <a:cubicBezTo>
                    <a:pt x="121" y="22"/>
                    <a:pt x="121" y="22"/>
                    <a:pt x="119" y="22"/>
                  </a:cubicBezTo>
                  <a:cubicBezTo>
                    <a:pt x="119" y="24"/>
                    <a:pt x="119" y="27"/>
                    <a:pt x="117" y="27"/>
                  </a:cubicBezTo>
                  <a:cubicBezTo>
                    <a:pt x="118" y="25"/>
                    <a:pt x="118" y="20"/>
                    <a:pt x="117" y="19"/>
                  </a:cubicBezTo>
                  <a:cubicBezTo>
                    <a:pt x="119" y="18"/>
                    <a:pt x="118" y="14"/>
                    <a:pt x="121" y="14"/>
                  </a:cubicBezTo>
                  <a:cubicBezTo>
                    <a:pt x="122" y="14"/>
                    <a:pt x="120" y="16"/>
                    <a:pt x="122" y="16"/>
                  </a:cubicBezTo>
                  <a:cubicBezTo>
                    <a:pt x="122" y="14"/>
                    <a:pt x="124" y="15"/>
                    <a:pt x="123" y="13"/>
                  </a:cubicBezTo>
                  <a:cubicBezTo>
                    <a:pt x="120" y="10"/>
                    <a:pt x="117" y="13"/>
                    <a:pt x="115" y="12"/>
                  </a:cubicBezTo>
                  <a:cubicBezTo>
                    <a:pt x="116" y="9"/>
                    <a:pt x="118" y="8"/>
                    <a:pt x="120" y="6"/>
                  </a:cubicBezTo>
                  <a:cubicBezTo>
                    <a:pt x="118" y="6"/>
                    <a:pt x="119" y="6"/>
                    <a:pt x="117" y="6"/>
                  </a:cubicBezTo>
                  <a:cubicBezTo>
                    <a:pt x="117" y="4"/>
                    <a:pt x="118" y="5"/>
                    <a:pt x="117" y="3"/>
                  </a:cubicBezTo>
                  <a:cubicBezTo>
                    <a:pt x="113" y="3"/>
                    <a:pt x="112" y="7"/>
                    <a:pt x="115" y="9"/>
                  </a:cubicBezTo>
                  <a:cubicBezTo>
                    <a:pt x="112" y="15"/>
                    <a:pt x="104" y="15"/>
                    <a:pt x="102" y="18"/>
                  </a:cubicBezTo>
                  <a:cubicBezTo>
                    <a:pt x="102" y="16"/>
                    <a:pt x="102" y="16"/>
                    <a:pt x="102" y="13"/>
                  </a:cubicBezTo>
                  <a:cubicBezTo>
                    <a:pt x="105" y="11"/>
                    <a:pt x="106" y="7"/>
                    <a:pt x="109" y="5"/>
                  </a:cubicBezTo>
                  <a:cubicBezTo>
                    <a:pt x="105" y="4"/>
                    <a:pt x="106" y="5"/>
                    <a:pt x="103" y="5"/>
                  </a:cubicBezTo>
                  <a:cubicBezTo>
                    <a:pt x="105" y="6"/>
                    <a:pt x="105" y="11"/>
                    <a:pt x="101" y="11"/>
                  </a:cubicBezTo>
                  <a:cubicBezTo>
                    <a:pt x="102" y="13"/>
                    <a:pt x="101" y="15"/>
                    <a:pt x="100" y="16"/>
                  </a:cubicBezTo>
                  <a:cubicBezTo>
                    <a:pt x="93" y="17"/>
                    <a:pt x="94" y="34"/>
                    <a:pt x="95" y="35"/>
                  </a:cubicBezTo>
                  <a:cubicBezTo>
                    <a:pt x="95" y="36"/>
                    <a:pt x="92" y="38"/>
                    <a:pt x="94" y="39"/>
                  </a:cubicBezTo>
                  <a:cubicBezTo>
                    <a:pt x="94" y="39"/>
                    <a:pt x="94" y="38"/>
                    <a:pt x="95" y="38"/>
                  </a:cubicBezTo>
                  <a:cubicBezTo>
                    <a:pt x="94" y="43"/>
                    <a:pt x="95" y="47"/>
                    <a:pt x="93" y="51"/>
                  </a:cubicBezTo>
                  <a:cubicBezTo>
                    <a:pt x="91" y="49"/>
                    <a:pt x="92" y="44"/>
                    <a:pt x="93" y="41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35"/>
                    <a:pt x="91" y="25"/>
                    <a:pt x="94" y="20"/>
                  </a:cubicBezTo>
                  <a:cubicBezTo>
                    <a:pt x="94" y="20"/>
                    <a:pt x="93" y="19"/>
                    <a:pt x="93" y="18"/>
                  </a:cubicBezTo>
                  <a:cubicBezTo>
                    <a:pt x="91" y="19"/>
                    <a:pt x="91" y="19"/>
                    <a:pt x="88" y="19"/>
                  </a:cubicBezTo>
                  <a:cubicBezTo>
                    <a:pt x="88" y="21"/>
                    <a:pt x="86" y="20"/>
                    <a:pt x="83" y="20"/>
                  </a:cubicBezTo>
                  <a:cubicBezTo>
                    <a:pt x="82" y="22"/>
                    <a:pt x="83" y="25"/>
                    <a:pt x="81" y="26"/>
                  </a:cubicBezTo>
                  <a:cubicBezTo>
                    <a:pt x="82" y="23"/>
                    <a:pt x="79" y="16"/>
                    <a:pt x="82" y="13"/>
                  </a:cubicBezTo>
                  <a:cubicBezTo>
                    <a:pt x="83" y="13"/>
                    <a:pt x="83" y="14"/>
                    <a:pt x="84" y="14"/>
                  </a:cubicBezTo>
                  <a:cubicBezTo>
                    <a:pt x="85" y="12"/>
                    <a:pt x="89" y="11"/>
                    <a:pt x="87" y="9"/>
                  </a:cubicBezTo>
                  <a:cubicBezTo>
                    <a:pt x="86" y="9"/>
                    <a:pt x="83" y="12"/>
                    <a:pt x="81" y="11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83" y="8"/>
                    <a:pt x="84" y="7"/>
                    <a:pt x="84" y="5"/>
                  </a:cubicBezTo>
                  <a:cubicBezTo>
                    <a:pt x="82" y="2"/>
                    <a:pt x="78" y="2"/>
                    <a:pt x="74" y="1"/>
                  </a:cubicBezTo>
                  <a:cubicBezTo>
                    <a:pt x="74" y="4"/>
                    <a:pt x="76" y="4"/>
                    <a:pt x="75" y="6"/>
                  </a:cubicBezTo>
                  <a:cubicBezTo>
                    <a:pt x="71" y="6"/>
                    <a:pt x="68" y="7"/>
                    <a:pt x="66" y="9"/>
                  </a:cubicBezTo>
                  <a:cubicBezTo>
                    <a:pt x="63" y="7"/>
                    <a:pt x="59" y="10"/>
                    <a:pt x="58" y="13"/>
                  </a:cubicBezTo>
                  <a:cubicBezTo>
                    <a:pt x="56" y="10"/>
                    <a:pt x="52" y="14"/>
                    <a:pt x="51" y="12"/>
                  </a:cubicBezTo>
                  <a:cubicBezTo>
                    <a:pt x="51" y="8"/>
                    <a:pt x="54" y="6"/>
                    <a:pt x="54" y="2"/>
                  </a:cubicBezTo>
                  <a:cubicBezTo>
                    <a:pt x="52" y="2"/>
                    <a:pt x="48" y="0"/>
                    <a:pt x="46" y="3"/>
                  </a:cubicBezTo>
                  <a:cubicBezTo>
                    <a:pt x="46" y="5"/>
                    <a:pt x="49" y="4"/>
                    <a:pt x="50" y="5"/>
                  </a:cubicBezTo>
                  <a:cubicBezTo>
                    <a:pt x="48" y="7"/>
                    <a:pt x="49" y="12"/>
                    <a:pt x="46" y="14"/>
                  </a:cubicBezTo>
                  <a:cubicBezTo>
                    <a:pt x="41" y="12"/>
                    <a:pt x="40" y="17"/>
                    <a:pt x="36" y="18"/>
                  </a:cubicBezTo>
                  <a:cubicBezTo>
                    <a:pt x="36" y="16"/>
                    <a:pt x="34" y="18"/>
                    <a:pt x="32" y="18"/>
                  </a:cubicBezTo>
                  <a:cubicBezTo>
                    <a:pt x="32" y="20"/>
                    <a:pt x="29" y="22"/>
                    <a:pt x="27" y="20"/>
                  </a:cubicBezTo>
                  <a:cubicBezTo>
                    <a:pt x="28" y="17"/>
                    <a:pt x="26" y="11"/>
                    <a:pt x="30" y="9"/>
                  </a:cubicBezTo>
                  <a:cubicBezTo>
                    <a:pt x="32" y="9"/>
                    <a:pt x="33" y="8"/>
                    <a:pt x="33" y="6"/>
                  </a:cubicBezTo>
                  <a:cubicBezTo>
                    <a:pt x="31" y="7"/>
                    <a:pt x="32" y="4"/>
                    <a:pt x="29" y="3"/>
                  </a:cubicBezTo>
                  <a:cubicBezTo>
                    <a:pt x="29" y="4"/>
                    <a:pt x="28" y="5"/>
                    <a:pt x="26" y="5"/>
                  </a:cubicBezTo>
                  <a:cubicBezTo>
                    <a:pt x="24" y="11"/>
                    <a:pt x="28" y="17"/>
                    <a:pt x="26" y="22"/>
                  </a:cubicBezTo>
                  <a:cubicBezTo>
                    <a:pt x="21" y="22"/>
                    <a:pt x="19" y="19"/>
                    <a:pt x="15" y="17"/>
                  </a:cubicBezTo>
                  <a:cubicBezTo>
                    <a:pt x="15" y="19"/>
                    <a:pt x="15" y="20"/>
                    <a:pt x="12" y="20"/>
                  </a:cubicBezTo>
                  <a:cubicBezTo>
                    <a:pt x="11" y="31"/>
                    <a:pt x="9" y="39"/>
                    <a:pt x="11" y="53"/>
                  </a:cubicBezTo>
                  <a:cubicBezTo>
                    <a:pt x="10" y="54"/>
                    <a:pt x="11" y="55"/>
                    <a:pt x="9" y="54"/>
                  </a:cubicBezTo>
                  <a:cubicBezTo>
                    <a:pt x="7" y="69"/>
                    <a:pt x="8" y="91"/>
                    <a:pt x="7" y="110"/>
                  </a:cubicBezTo>
                  <a:cubicBezTo>
                    <a:pt x="5" y="110"/>
                    <a:pt x="5" y="111"/>
                    <a:pt x="4" y="110"/>
                  </a:cubicBezTo>
                  <a:cubicBezTo>
                    <a:pt x="0" y="125"/>
                    <a:pt x="4" y="138"/>
                    <a:pt x="4" y="152"/>
                  </a:cubicBezTo>
                  <a:close/>
                  <a:moveTo>
                    <a:pt x="291" y="393"/>
                  </a:moveTo>
                  <a:cubicBezTo>
                    <a:pt x="293" y="394"/>
                    <a:pt x="292" y="395"/>
                    <a:pt x="292" y="397"/>
                  </a:cubicBezTo>
                  <a:cubicBezTo>
                    <a:pt x="291" y="397"/>
                    <a:pt x="291" y="396"/>
                    <a:pt x="291" y="396"/>
                  </a:cubicBezTo>
                  <a:cubicBezTo>
                    <a:pt x="292" y="395"/>
                    <a:pt x="291" y="395"/>
                    <a:pt x="291" y="393"/>
                  </a:cubicBezTo>
                  <a:close/>
                  <a:moveTo>
                    <a:pt x="545" y="274"/>
                  </a:moveTo>
                  <a:cubicBezTo>
                    <a:pt x="545" y="275"/>
                    <a:pt x="545" y="275"/>
                    <a:pt x="544" y="275"/>
                  </a:cubicBezTo>
                  <a:cubicBezTo>
                    <a:pt x="545" y="279"/>
                    <a:pt x="545" y="281"/>
                    <a:pt x="544" y="284"/>
                  </a:cubicBezTo>
                  <a:cubicBezTo>
                    <a:pt x="542" y="281"/>
                    <a:pt x="544" y="277"/>
                    <a:pt x="543" y="274"/>
                  </a:cubicBezTo>
                  <a:cubicBezTo>
                    <a:pt x="544" y="274"/>
                    <a:pt x="544" y="274"/>
                    <a:pt x="545" y="274"/>
                  </a:cubicBezTo>
                  <a:close/>
                  <a:moveTo>
                    <a:pt x="539" y="348"/>
                  </a:moveTo>
                  <a:cubicBezTo>
                    <a:pt x="541" y="348"/>
                    <a:pt x="540" y="351"/>
                    <a:pt x="541" y="352"/>
                  </a:cubicBezTo>
                  <a:cubicBezTo>
                    <a:pt x="539" y="352"/>
                    <a:pt x="539" y="352"/>
                    <a:pt x="539" y="352"/>
                  </a:cubicBezTo>
                  <a:cubicBezTo>
                    <a:pt x="539" y="351"/>
                    <a:pt x="540" y="350"/>
                    <a:pt x="539" y="348"/>
                  </a:cubicBezTo>
                  <a:close/>
                  <a:moveTo>
                    <a:pt x="534" y="326"/>
                  </a:moveTo>
                  <a:cubicBezTo>
                    <a:pt x="535" y="329"/>
                    <a:pt x="534" y="330"/>
                    <a:pt x="535" y="334"/>
                  </a:cubicBezTo>
                  <a:cubicBezTo>
                    <a:pt x="533" y="332"/>
                    <a:pt x="534" y="334"/>
                    <a:pt x="533" y="336"/>
                  </a:cubicBezTo>
                  <a:cubicBezTo>
                    <a:pt x="531" y="334"/>
                    <a:pt x="532" y="328"/>
                    <a:pt x="534" y="326"/>
                  </a:cubicBezTo>
                  <a:close/>
                  <a:moveTo>
                    <a:pt x="525" y="51"/>
                  </a:moveTo>
                  <a:cubicBezTo>
                    <a:pt x="526" y="50"/>
                    <a:pt x="527" y="53"/>
                    <a:pt x="527" y="54"/>
                  </a:cubicBezTo>
                  <a:cubicBezTo>
                    <a:pt x="526" y="54"/>
                    <a:pt x="526" y="54"/>
                    <a:pt x="526" y="55"/>
                  </a:cubicBezTo>
                  <a:cubicBezTo>
                    <a:pt x="524" y="54"/>
                    <a:pt x="527" y="52"/>
                    <a:pt x="525" y="51"/>
                  </a:cubicBezTo>
                  <a:close/>
                  <a:moveTo>
                    <a:pt x="515" y="312"/>
                  </a:moveTo>
                  <a:cubicBezTo>
                    <a:pt x="514" y="311"/>
                    <a:pt x="514" y="309"/>
                    <a:pt x="515" y="308"/>
                  </a:cubicBezTo>
                  <a:cubicBezTo>
                    <a:pt x="516" y="309"/>
                    <a:pt x="515" y="310"/>
                    <a:pt x="515" y="312"/>
                  </a:cubicBezTo>
                  <a:close/>
                  <a:moveTo>
                    <a:pt x="517" y="42"/>
                  </a:moveTo>
                  <a:cubicBezTo>
                    <a:pt x="520" y="44"/>
                    <a:pt x="517" y="48"/>
                    <a:pt x="516" y="50"/>
                  </a:cubicBezTo>
                  <a:cubicBezTo>
                    <a:pt x="514" y="50"/>
                    <a:pt x="516" y="46"/>
                    <a:pt x="516" y="45"/>
                  </a:cubicBezTo>
                  <a:cubicBezTo>
                    <a:pt x="518" y="46"/>
                    <a:pt x="517" y="45"/>
                    <a:pt x="517" y="42"/>
                  </a:cubicBezTo>
                  <a:close/>
                  <a:moveTo>
                    <a:pt x="516" y="36"/>
                  </a:moveTo>
                  <a:cubicBezTo>
                    <a:pt x="517" y="37"/>
                    <a:pt x="516" y="40"/>
                    <a:pt x="517" y="41"/>
                  </a:cubicBezTo>
                  <a:cubicBezTo>
                    <a:pt x="517" y="42"/>
                    <a:pt x="516" y="42"/>
                    <a:pt x="515" y="42"/>
                  </a:cubicBezTo>
                  <a:cubicBezTo>
                    <a:pt x="515" y="40"/>
                    <a:pt x="516" y="38"/>
                    <a:pt x="514" y="38"/>
                  </a:cubicBezTo>
                  <a:cubicBezTo>
                    <a:pt x="514" y="37"/>
                    <a:pt x="515" y="37"/>
                    <a:pt x="516" y="36"/>
                  </a:cubicBezTo>
                  <a:close/>
                  <a:moveTo>
                    <a:pt x="514" y="295"/>
                  </a:moveTo>
                  <a:cubicBezTo>
                    <a:pt x="515" y="299"/>
                    <a:pt x="515" y="303"/>
                    <a:pt x="515" y="307"/>
                  </a:cubicBezTo>
                  <a:cubicBezTo>
                    <a:pt x="513" y="306"/>
                    <a:pt x="513" y="300"/>
                    <a:pt x="514" y="299"/>
                  </a:cubicBezTo>
                  <a:cubicBezTo>
                    <a:pt x="513" y="298"/>
                    <a:pt x="511" y="295"/>
                    <a:pt x="514" y="295"/>
                  </a:cubicBezTo>
                  <a:close/>
                  <a:moveTo>
                    <a:pt x="505" y="47"/>
                  </a:moveTo>
                  <a:cubicBezTo>
                    <a:pt x="505" y="52"/>
                    <a:pt x="505" y="52"/>
                    <a:pt x="505" y="52"/>
                  </a:cubicBezTo>
                  <a:cubicBezTo>
                    <a:pt x="504" y="52"/>
                    <a:pt x="504" y="50"/>
                    <a:pt x="502" y="51"/>
                  </a:cubicBezTo>
                  <a:cubicBezTo>
                    <a:pt x="504" y="50"/>
                    <a:pt x="503" y="47"/>
                    <a:pt x="505" y="47"/>
                  </a:cubicBezTo>
                  <a:close/>
                  <a:moveTo>
                    <a:pt x="498" y="33"/>
                  </a:moveTo>
                  <a:cubicBezTo>
                    <a:pt x="496" y="33"/>
                    <a:pt x="497" y="30"/>
                    <a:pt x="498" y="29"/>
                  </a:cubicBezTo>
                  <a:cubicBezTo>
                    <a:pt x="500" y="30"/>
                    <a:pt x="499" y="32"/>
                    <a:pt x="498" y="33"/>
                  </a:cubicBezTo>
                  <a:close/>
                  <a:moveTo>
                    <a:pt x="496" y="23"/>
                  </a:moveTo>
                  <a:cubicBezTo>
                    <a:pt x="498" y="23"/>
                    <a:pt x="496" y="24"/>
                    <a:pt x="497" y="25"/>
                  </a:cubicBezTo>
                  <a:cubicBezTo>
                    <a:pt x="498" y="24"/>
                    <a:pt x="497" y="22"/>
                    <a:pt x="499" y="23"/>
                  </a:cubicBezTo>
                  <a:cubicBezTo>
                    <a:pt x="500" y="24"/>
                    <a:pt x="500" y="24"/>
                    <a:pt x="500" y="26"/>
                  </a:cubicBezTo>
                  <a:cubicBezTo>
                    <a:pt x="498" y="26"/>
                    <a:pt x="497" y="26"/>
                    <a:pt x="496" y="27"/>
                  </a:cubicBezTo>
                  <a:cubicBezTo>
                    <a:pt x="496" y="28"/>
                    <a:pt x="495" y="31"/>
                    <a:pt x="497" y="32"/>
                  </a:cubicBezTo>
                  <a:cubicBezTo>
                    <a:pt x="495" y="34"/>
                    <a:pt x="495" y="39"/>
                    <a:pt x="494" y="43"/>
                  </a:cubicBezTo>
                  <a:cubicBezTo>
                    <a:pt x="494" y="40"/>
                    <a:pt x="495" y="39"/>
                    <a:pt x="493" y="38"/>
                  </a:cubicBezTo>
                  <a:cubicBezTo>
                    <a:pt x="494" y="34"/>
                    <a:pt x="493" y="29"/>
                    <a:pt x="496" y="23"/>
                  </a:cubicBezTo>
                  <a:close/>
                  <a:moveTo>
                    <a:pt x="492" y="47"/>
                  </a:moveTo>
                  <a:cubicBezTo>
                    <a:pt x="490" y="47"/>
                    <a:pt x="491" y="45"/>
                    <a:pt x="490" y="43"/>
                  </a:cubicBezTo>
                  <a:cubicBezTo>
                    <a:pt x="492" y="43"/>
                    <a:pt x="492" y="47"/>
                    <a:pt x="492" y="47"/>
                  </a:cubicBezTo>
                  <a:close/>
                  <a:moveTo>
                    <a:pt x="488" y="49"/>
                  </a:moveTo>
                  <a:cubicBezTo>
                    <a:pt x="487" y="47"/>
                    <a:pt x="489" y="45"/>
                    <a:pt x="487" y="43"/>
                  </a:cubicBezTo>
                  <a:cubicBezTo>
                    <a:pt x="489" y="41"/>
                    <a:pt x="489" y="48"/>
                    <a:pt x="488" y="49"/>
                  </a:cubicBezTo>
                  <a:close/>
                  <a:moveTo>
                    <a:pt x="470" y="336"/>
                  </a:moveTo>
                  <a:cubicBezTo>
                    <a:pt x="471" y="335"/>
                    <a:pt x="472" y="337"/>
                    <a:pt x="472" y="335"/>
                  </a:cubicBezTo>
                  <a:cubicBezTo>
                    <a:pt x="473" y="335"/>
                    <a:pt x="473" y="336"/>
                    <a:pt x="473" y="337"/>
                  </a:cubicBezTo>
                  <a:cubicBezTo>
                    <a:pt x="472" y="337"/>
                    <a:pt x="472" y="336"/>
                    <a:pt x="471" y="336"/>
                  </a:cubicBezTo>
                  <a:cubicBezTo>
                    <a:pt x="471" y="337"/>
                    <a:pt x="471" y="338"/>
                    <a:pt x="471" y="339"/>
                  </a:cubicBezTo>
                  <a:cubicBezTo>
                    <a:pt x="470" y="338"/>
                    <a:pt x="470" y="337"/>
                    <a:pt x="470" y="336"/>
                  </a:cubicBezTo>
                  <a:close/>
                  <a:moveTo>
                    <a:pt x="461" y="21"/>
                  </a:moveTo>
                  <a:cubicBezTo>
                    <a:pt x="464" y="21"/>
                    <a:pt x="461" y="23"/>
                    <a:pt x="464" y="23"/>
                  </a:cubicBezTo>
                  <a:cubicBezTo>
                    <a:pt x="463" y="24"/>
                    <a:pt x="462" y="25"/>
                    <a:pt x="461" y="25"/>
                  </a:cubicBezTo>
                  <a:cubicBezTo>
                    <a:pt x="460" y="23"/>
                    <a:pt x="461" y="22"/>
                    <a:pt x="461" y="21"/>
                  </a:cubicBezTo>
                  <a:close/>
                  <a:moveTo>
                    <a:pt x="437" y="375"/>
                  </a:moveTo>
                  <a:cubicBezTo>
                    <a:pt x="438" y="376"/>
                    <a:pt x="437" y="377"/>
                    <a:pt x="437" y="379"/>
                  </a:cubicBezTo>
                  <a:cubicBezTo>
                    <a:pt x="435" y="379"/>
                    <a:pt x="438" y="377"/>
                    <a:pt x="437" y="375"/>
                  </a:cubicBezTo>
                  <a:close/>
                  <a:moveTo>
                    <a:pt x="435" y="365"/>
                  </a:moveTo>
                  <a:cubicBezTo>
                    <a:pt x="433" y="363"/>
                    <a:pt x="434" y="360"/>
                    <a:pt x="434" y="357"/>
                  </a:cubicBezTo>
                  <a:cubicBezTo>
                    <a:pt x="435" y="359"/>
                    <a:pt x="435" y="363"/>
                    <a:pt x="435" y="365"/>
                  </a:cubicBezTo>
                  <a:close/>
                  <a:moveTo>
                    <a:pt x="430" y="382"/>
                  </a:moveTo>
                  <a:cubicBezTo>
                    <a:pt x="432" y="383"/>
                    <a:pt x="430" y="386"/>
                    <a:pt x="431" y="388"/>
                  </a:cubicBezTo>
                  <a:cubicBezTo>
                    <a:pt x="429" y="386"/>
                    <a:pt x="430" y="385"/>
                    <a:pt x="430" y="382"/>
                  </a:cubicBezTo>
                  <a:close/>
                  <a:moveTo>
                    <a:pt x="429" y="359"/>
                  </a:moveTo>
                  <a:cubicBezTo>
                    <a:pt x="430" y="361"/>
                    <a:pt x="430" y="362"/>
                    <a:pt x="430" y="364"/>
                  </a:cubicBezTo>
                  <a:cubicBezTo>
                    <a:pt x="430" y="365"/>
                    <a:pt x="428" y="361"/>
                    <a:pt x="429" y="359"/>
                  </a:cubicBezTo>
                  <a:close/>
                  <a:moveTo>
                    <a:pt x="418" y="29"/>
                  </a:moveTo>
                  <a:cubicBezTo>
                    <a:pt x="419" y="29"/>
                    <a:pt x="419" y="31"/>
                    <a:pt x="419" y="32"/>
                  </a:cubicBezTo>
                  <a:cubicBezTo>
                    <a:pt x="417" y="33"/>
                    <a:pt x="418" y="30"/>
                    <a:pt x="418" y="29"/>
                  </a:cubicBezTo>
                  <a:close/>
                  <a:moveTo>
                    <a:pt x="412" y="368"/>
                  </a:moveTo>
                  <a:cubicBezTo>
                    <a:pt x="414" y="368"/>
                    <a:pt x="413" y="370"/>
                    <a:pt x="414" y="371"/>
                  </a:cubicBezTo>
                  <a:cubicBezTo>
                    <a:pt x="412" y="371"/>
                    <a:pt x="412" y="370"/>
                    <a:pt x="412" y="368"/>
                  </a:cubicBezTo>
                  <a:close/>
                  <a:moveTo>
                    <a:pt x="413" y="23"/>
                  </a:moveTo>
                  <a:cubicBezTo>
                    <a:pt x="412" y="24"/>
                    <a:pt x="413" y="27"/>
                    <a:pt x="413" y="29"/>
                  </a:cubicBezTo>
                  <a:cubicBezTo>
                    <a:pt x="412" y="29"/>
                    <a:pt x="410" y="28"/>
                    <a:pt x="409" y="28"/>
                  </a:cubicBezTo>
                  <a:cubicBezTo>
                    <a:pt x="409" y="25"/>
                    <a:pt x="411" y="23"/>
                    <a:pt x="413" y="23"/>
                  </a:cubicBezTo>
                  <a:close/>
                  <a:moveTo>
                    <a:pt x="411" y="362"/>
                  </a:moveTo>
                  <a:cubicBezTo>
                    <a:pt x="413" y="362"/>
                    <a:pt x="413" y="362"/>
                    <a:pt x="413" y="362"/>
                  </a:cubicBezTo>
                  <a:cubicBezTo>
                    <a:pt x="413" y="365"/>
                    <a:pt x="414" y="365"/>
                    <a:pt x="413" y="366"/>
                  </a:cubicBezTo>
                  <a:cubicBezTo>
                    <a:pt x="413" y="366"/>
                    <a:pt x="412" y="366"/>
                    <a:pt x="412" y="365"/>
                  </a:cubicBezTo>
                  <a:cubicBezTo>
                    <a:pt x="412" y="366"/>
                    <a:pt x="412" y="371"/>
                    <a:pt x="412" y="374"/>
                  </a:cubicBezTo>
                  <a:cubicBezTo>
                    <a:pt x="411" y="373"/>
                    <a:pt x="410" y="373"/>
                    <a:pt x="410" y="372"/>
                  </a:cubicBezTo>
                  <a:cubicBezTo>
                    <a:pt x="412" y="371"/>
                    <a:pt x="410" y="366"/>
                    <a:pt x="411" y="362"/>
                  </a:cubicBezTo>
                  <a:close/>
                  <a:moveTo>
                    <a:pt x="403" y="348"/>
                  </a:moveTo>
                  <a:cubicBezTo>
                    <a:pt x="402" y="347"/>
                    <a:pt x="403" y="344"/>
                    <a:pt x="402" y="342"/>
                  </a:cubicBezTo>
                  <a:cubicBezTo>
                    <a:pt x="405" y="342"/>
                    <a:pt x="403" y="346"/>
                    <a:pt x="403" y="348"/>
                  </a:cubicBezTo>
                  <a:close/>
                  <a:moveTo>
                    <a:pt x="344" y="32"/>
                  </a:moveTo>
                  <a:cubicBezTo>
                    <a:pt x="346" y="31"/>
                    <a:pt x="345" y="29"/>
                    <a:pt x="346" y="27"/>
                  </a:cubicBezTo>
                  <a:cubicBezTo>
                    <a:pt x="348" y="31"/>
                    <a:pt x="346" y="34"/>
                    <a:pt x="347" y="39"/>
                  </a:cubicBezTo>
                  <a:cubicBezTo>
                    <a:pt x="346" y="37"/>
                    <a:pt x="346" y="36"/>
                    <a:pt x="344" y="35"/>
                  </a:cubicBezTo>
                  <a:cubicBezTo>
                    <a:pt x="345" y="35"/>
                    <a:pt x="345" y="33"/>
                    <a:pt x="344" y="32"/>
                  </a:cubicBezTo>
                  <a:close/>
                  <a:moveTo>
                    <a:pt x="293" y="26"/>
                  </a:moveTo>
                  <a:cubicBezTo>
                    <a:pt x="297" y="29"/>
                    <a:pt x="295" y="39"/>
                    <a:pt x="296" y="41"/>
                  </a:cubicBezTo>
                  <a:cubicBezTo>
                    <a:pt x="295" y="43"/>
                    <a:pt x="295" y="41"/>
                    <a:pt x="293" y="41"/>
                  </a:cubicBezTo>
                  <a:cubicBezTo>
                    <a:pt x="293" y="35"/>
                    <a:pt x="294" y="32"/>
                    <a:pt x="293" y="26"/>
                  </a:cubicBezTo>
                  <a:close/>
                  <a:moveTo>
                    <a:pt x="276" y="37"/>
                  </a:moveTo>
                  <a:cubicBezTo>
                    <a:pt x="274" y="34"/>
                    <a:pt x="276" y="32"/>
                    <a:pt x="275" y="28"/>
                  </a:cubicBezTo>
                  <a:cubicBezTo>
                    <a:pt x="277" y="31"/>
                    <a:pt x="276" y="35"/>
                    <a:pt x="276" y="37"/>
                  </a:cubicBezTo>
                  <a:close/>
                  <a:moveTo>
                    <a:pt x="278" y="44"/>
                  </a:moveTo>
                  <a:cubicBezTo>
                    <a:pt x="277" y="43"/>
                    <a:pt x="277" y="41"/>
                    <a:pt x="277" y="38"/>
                  </a:cubicBezTo>
                  <a:cubicBezTo>
                    <a:pt x="279" y="41"/>
                    <a:pt x="278" y="41"/>
                    <a:pt x="278" y="44"/>
                  </a:cubicBezTo>
                  <a:close/>
                  <a:moveTo>
                    <a:pt x="284" y="54"/>
                  </a:moveTo>
                  <a:cubicBezTo>
                    <a:pt x="282" y="54"/>
                    <a:pt x="282" y="52"/>
                    <a:pt x="281" y="51"/>
                  </a:cubicBezTo>
                  <a:cubicBezTo>
                    <a:pt x="282" y="50"/>
                    <a:pt x="283" y="50"/>
                    <a:pt x="283" y="47"/>
                  </a:cubicBezTo>
                  <a:cubicBezTo>
                    <a:pt x="281" y="51"/>
                    <a:pt x="282" y="46"/>
                    <a:pt x="283" y="44"/>
                  </a:cubicBezTo>
                  <a:cubicBezTo>
                    <a:pt x="284" y="46"/>
                    <a:pt x="284" y="51"/>
                    <a:pt x="284" y="54"/>
                  </a:cubicBezTo>
                  <a:close/>
                  <a:moveTo>
                    <a:pt x="282" y="37"/>
                  </a:moveTo>
                  <a:cubicBezTo>
                    <a:pt x="282" y="39"/>
                    <a:pt x="284" y="41"/>
                    <a:pt x="284" y="43"/>
                  </a:cubicBezTo>
                  <a:cubicBezTo>
                    <a:pt x="285" y="43"/>
                    <a:pt x="284" y="41"/>
                    <a:pt x="284" y="40"/>
                  </a:cubicBezTo>
                  <a:cubicBezTo>
                    <a:pt x="288" y="43"/>
                    <a:pt x="284" y="48"/>
                    <a:pt x="286" y="54"/>
                  </a:cubicBezTo>
                  <a:cubicBezTo>
                    <a:pt x="283" y="52"/>
                    <a:pt x="285" y="48"/>
                    <a:pt x="285" y="43"/>
                  </a:cubicBezTo>
                  <a:cubicBezTo>
                    <a:pt x="284" y="43"/>
                    <a:pt x="284" y="43"/>
                    <a:pt x="283" y="43"/>
                  </a:cubicBezTo>
                  <a:cubicBezTo>
                    <a:pt x="282" y="43"/>
                    <a:pt x="282" y="44"/>
                    <a:pt x="282" y="44"/>
                  </a:cubicBezTo>
                  <a:cubicBezTo>
                    <a:pt x="279" y="39"/>
                    <a:pt x="282" y="30"/>
                    <a:pt x="280" y="25"/>
                  </a:cubicBezTo>
                  <a:cubicBezTo>
                    <a:pt x="285" y="26"/>
                    <a:pt x="281" y="33"/>
                    <a:pt x="282" y="37"/>
                  </a:cubicBezTo>
                  <a:close/>
                  <a:moveTo>
                    <a:pt x="280" y="49"/>
                  </a:moveTo>
                  <a:cubicBezTo>
                    <a:pt x="279" y="48"/>
                    <a:pt x="280" y="44"/>
                    <a:pt x="279" y="41"/>
                  </a:cubicBezTo>
                  <a:cubicBezTo>
                    <a:pt x="280" y="43"/>
                    <a:pt x="281" y="47"/>
                    <a:pt x="280" y="49"/>
                  </a:cubicBezTo>
                  <a:close/>
                  <a:moveTo>
                    <a:pt x="277" y="19"/>
                  </a:moveTo>
                  <a:cubicBezTo>
                    <a:pt x="277" y="22"/>
                    <a:pt x="275" y="24"/>
                    <a:pt x="277" y="26"/>
                  </a:cubicBezTo>
                  <a:cubicBezTo>
                    <a:pt x="279" y="25"/>
                    <a:pt x="277" y="21"/>
                    <a:pt x="278" y="20"/>
                  </a:cubicBezTo>
                  <a:cubicBezTo>
                    <a:pt x="281" y="22"/>
                    <a:pt x="280" y="27"/>
                    <a:pt x="280" y="32"/>
                  </a:cubicBezTo>
                  <a:cubicBezTo>
                    <a:pt x="279" y="31"/>
                    <a:pt x="279" y="30"/>
                    <a:pt x="277" y="30"/>
                  </a:cubicBezTo>
                  <a:cubicBezTo>
                    <a:pt x="278" y="28"/>
                    <a:pt x="276" y="26"/>
                    <a:pt x="275" y="27"/>
                  </a:cubicBezTo>
                  <a:cubicBezTo>
                    <a:pt x="275" y="25"/>
                    <a:pt x="275" y="22"/>
                    <a:pt x="275" y="19"/>
                  </a:cubicBezTo>
                  <a:lnTo>
                    <a:pt x="277" y="19"/>
                  </a:lnTo>
                  <a:close/>
                  <a:moveTo>
                    <a:pt x="274" y="41"/>
                  </a:moveTo>
                  <a:cubicBezTo>
                    <a:pt x="275" y="41"/>
                    <a:pt x="275" y="41"/>
                    <a:pt x="275" y="40"/>
                  </a:cubicBezTo>
                  <a:cubicBezTo>
                    <a:pt x="277" y="41"/>
                    <a:pt x="274" y="41"/>
                    <a:pt x="275" y="43"/>
                  </a:cubicBezTo>
                  <a:cubicBezTo>
                    <a:pt x="274" y="43"/>
                    <a:pt x="274" y="43"/>
                    <a:pt x="274" y="42"/>
                  </a:cubicBezTo>
                  <a:lnTo>
                    <a:pt x="274" y="41"/>
                  </a:lnTo>
                  <a:close/>
                  <a:moveTo>
                    <a:pt x="271" y="379"/>
                  </a:moveTo>
                  <a:cubicBezTo>
                    <a:pt x="272" y="380"/>
                    <a:pt x="273" y="381"/>
                    <a:pt x="273" y="382"/>
                  </a:cubicBezTo>
                  <a:cubicBezTo>
                    <a:pt x="270" y="383"/>
                    <a:pt x="270" y="380"/>
                    <a:pt x="271" y="379"/>
                  </a:cubicBezTo>
                  <a:close/>
                  <a:moveTo>
                    <a:pt x="272" y="17"/>
                  </a:moveTo>
                  <a:cubicBezTo>
                    <a:pt x="271" y="25"/>
                    <a:pt x="272" y="34"/>
                    <a:pt x="272" y="42"/>
                  </a:cubicBezTo>
                  <a:cubicBezTo>
                    <a:pt x="271" y="40"/>
                    <a:pt x="271" y="42"/>
                    <a:pt x="268" y="41"/>
                  </a:cubicBezTo>
                  <a:cubicBezTo>
                    <a:pt x="269" y="35"/>
                    <a:pt x="267" y="31"/>
                    <a:pt x="271" y="27"/>
                  </a:cubicBezTo>
                  <a:cubicBezTo>
                    <a:pt x="269" y="25"/>
                    <a:pt x="268" y="27"/>
                    <a:pt x="268" y="28"/>
                  </a:cubicBezTo>
                  <a:cubicBezTo>
                    <a:pt x="267" y="24"/>
                    <a:pt x="267" y="18"/>
                    <a:pt x="272" y="17"/>
                  </a:cubicBezTo>
                  <a:close/>
                  <a:moveTo>
                    <a:pt x="262" y="16"/>
                  </a:moveTo>
                  <a:cubicBezTo>
                    <a:pt x="264" y="17"/>
                    <a:pt x="264" y="15"/>
                    <a:pt x="265" y="16"/>
                  </a:cubicBezTo>
                  <a:cubicBezTo>
                    <a:pt x="266" y="17"/>
                    <a:pt x="265" y="18"/>
                    <a:pt x="264" y="18"/>
                  </a:cubicBezTo>
                  <a:cubicBezTo>
                    <a:pt x="264" y="20"/>
                    <a:pt x="266" y="19"/>
                    <a:pt x="266" y="20"/>
                  </a:cubicBezTo>
                  <a:cubicBezTo>
                    <a:pt x="266" y="29"/>
                    <a:pt x="266" y="36"/>
                    <a:pt x="267" y="46"/>
                  </a:cubicBezTo>
                  <a:cubicBezTo>
                    <a:pt x="266" y="47"/>
                    <a:pt x="264" y="47"/>
                    <a:pt x="264" y="49"/>
                  </a:cubicBezTo>
                  <a:cubicBezTo>
                    <a:pt x="263" y="41"/>
                    <a:pt x="263" y="38"/>
                    <a:pt x="264" y="29"/>
                  </a:cubicBezTo>
                  <a:cubicBezTo>
                    <a:pt x="263" y="33"/>
                    <a:pt x="265" y="34"/>
                    <a:pt x="264" y="38"/>
                  </a:cubicBezTo>
                  <a:cubicBezTo>
                    <a:pt x="266" y="36"/>
                    <a:pt x="265" y="31"/>
                    <a:pt x="265" y="28"/>
                  </a:cubicBezTo>
                  <a:cubicBezTo>
                    <a:pt x="265" y="27"/>
                    <a:pt x="263" y="26"/>
                    <a:pt x="263" y="27"/>
                  </a:cubicBezTo>
                  <a:cubicBezTo>
                    <a:pt x="262" y="25"/>
                    <a:pt x="263" y="20"/>
                    <a:pt x="262" y="16"/>
                  </a:cubicBezTo>
                  <a:close/>
                  <a:moveTo>
                    <a:pt x="261" y="58"/>
                  </a:moveTo>
                  <a:cubicBezTo>
                    <a:pt x="259" y="56"/>
                    <a:pt x="260" y="49"/>
                    <a:pt x="260" y="46"/>
                  </a:cubicBezTo>
                  <a:cubicBezTo>
                    <a:pt x="262" y="49"/>
                    <a:pt x="261" y="54"/>
                    <a:pt x="261" y="58"/>
                  </a:cubicBezTo>
                  <a:close/>
                  <a:moveTo>
                    <a:pt x="259" y="29"/>
                  </a:moveTo>
                  <a:cubicBezTo>
                    <a:pt x="261" y="33"/>
                    <a:pt x="260" y="39"/>
                    <a:pt x="261" y="43"/>
                  </a:cubicBezTo>
                  <a:cubicBezTo>
                    <a:pt x="258" y="41"/>
                    <a:pt x="260" y="32"/>
                    <a:pt x="259" y="29"/>
                  </a:cubicBezTo>
                  <a:close/>
                  <a:moveTo>
                    <a:pt x="258" y="57"/>
                  </a:moveTo>
                  <a:cubicBezTo>
                    <a:pt x="257" y="57"/>
                    <a:pt x="257" y="57"/>
                    <a:pt x="257" y="57"/>
                  </a:cubicBezTo>
                  <a:cubicBezTo>
                    <a:pt x="259" y="56"/>
                    <a:pt x="257" y="52"/>
                    <a:pt x="259" y="51"/>
                  </a:cubicBezTo>
                  <a:cubicBezTo>
                    <a:pt x="258" y="53"/>
                    <a:pt x="259" y="56"/>
                    <a:pt x="259" y="57"/>
                  </a:cubicBezTo>
                  <a:cubicBezTo>
                    <a:pt x="259" y="57"/>
                    <a:pt x="259" y="57"/>
                    <a:pt x="258" y="57"/>
                  </a:cubicBezTo>
                  <a:close/>
                  <a:moveTo>
                    <a:pt x="256" y="42"/>
                  </a:moveTo>
                  <a:cubicBezTo>
                    <a:pt x="257" y="41"/>
                    <a:pt x="257" y="40"/>
                    <a:pt x="258" y="39"/>
                  </a:cubicBezTo>
                  <a:cubicBezTo>
                    <a:pt x="258" y="38"/>
                    <a:pt x="257" y="38"/>
                    <a:pt x="255" y="38"/>
                  </a:cubicBezTo>
                  <a:cubicBezTo>
                    <a:pt x="257" y="36"/>
                    <a:pt x="257" y="35"/>
                    <a:pt x="257" y="32"/>
                  </a:cubicBezTo>
                  <a:cubicBezTo>
                    <a:pt x="260" y="33"/>
                    <a:pt x="257" y="40"/>
                    <a:pt x="259" y="42"/>
                  </a:cubicBezTo>
                  <a:cubicBezTo>
                    <a:pt x="257" y="41"/>
                    <a:pt x="257" y="43"/>
                    <a:pt x="256" y="42"/>
                  </a:cubicBezTo>
                  <a:close/>
                  <a:moveTo>
                    <a:pt x="258" y="18"/>
                  </a:moveTo>
                  <a:cubicBezTo>
                    <a:pt x="259" y="20"/>
                    <a:pt x="257" y="23"/>
                    <a:pt x="258" y="26"/>
                  </a:cubicBezTo>
                  <a:cubicBezTo>
                    <a:pt x="255" y="27"/>
                    <a:pt x="255" y="24"/>
                    <a:pt x="253" y="26"/>
                  </a:cubicBezTo>
                  <a:cubicBezTo>
                    <a:pt x="253" y="23"/>
                    <a:pt x="255" y="18"/>
                    <a:pt x="258" y="18"/>
                  </a:cubicBezTo>
                  <a:close/>
                  <a:moveTo>
                    <a:pt x="252" y="41"/>
                  </a:moveTo>
                  <a:cubicBezTo>
                    <a:pt x="248" y="42"/>
                    <a:pt x="249" y="35"/>
                    <a:pt x="250" y="32"/>
                  </a:cubicBezTo>
                  <a:cubicBezTo>
                    <a:pt x="252" y="32"/>
                    <a:pt x="249" y="36"/>
                    <a:pt x="252" y="36"/>
                  </a:cubicBezTo>
                  <a:cubicBezTo>
                    <a:pt x="251" y="38"/>
                    <a:pt x="251" y="39"/>
                    <a:pt x="252" y="41"/>
                  </a:cubicBezTo>
                  <a:close/>
                  <a:moveTo>
                    <a:pt x="244" y="17"/>
                  </a:moveTo>
                  <a:cubicBezTo>
                    <a:pt x="247" y="16"/>
                    <a:pt x="247" y="18"/>
                    <a:pt x="249" y="18"/>
                  </a:cubicBezTo>
                  <a:cubicBezTo>
                    <a:pt x="249" y="19"/>
                    <a:pt x="250" y="20"/>
                    <a:pt x="249" y="21"/>
                  </a:cubicBezTo>
                  <a:cubicBezTo>
                    <a:pt x="250" y="21"/>
                    <a:pt x="250" y="20"/>
                    <a:pt x="250" y="20"/>
                  </a:cubicBezTo>
                  <a:cubicBezTo>
                    <a:pt x="252" y="20"/>
                    <a:pt x="249" y="22"/>
                    <a:pt x="251" y="21"/>
                  </a:cubicBezTo>
                  <a:cubicBezTo>
                    <a:pt x="249" y="23"/>
                    <a:pt x="251" y="25"/>
                    <a:pt x="252" y="27"/>
                  </a:cubicBezTo>
                  <a:cubicBezTo>
                    <a:pt x="249" y="27"/>
                    <a:pt x="250" y="33"/>
                    <a:pt x="248" y="33"/>
                  </a:cubicBezTo>
                  <a:cubicBezTo>
                    <a:pt x="248" y="38"/>
                    <a:pt x="248" y="39"/>
                    <a:pt x="248" y="44"/>
                  </a:cubicBezTo>
                  <a:cubicBezTo>
                    <a:pt x="244" y="43"/>
                    <a:pt x="245" y="31"/>
                    <a:pt x="247" y="27"/>
                  </a:cubicBezTo>
                  <a:cubicBezTo>
                    <a:pt x="244" y="28"/>
                    <a:pt x="246" y="30"/>
                    <a:pt x="243" y="31"/>
                  </a:cubicBezTo>
                  <a:cubicBezTo>
                    <a:pt x="243" y="29"/>
                    <a:pt x="246" y="24"/>
                    <a:pt x="243" y="22"/>
                  </a:cubicBezTo>
                  <a:cubicBezTo>
                    <a:pt x="244" y="20"/>
                    <a:pt x="244" y="19"/>
                    <a:pt x="244" y="17"/>
                  </a:cubicBezTo>
                  <a:close/>
                  <a:moveTo>
                    <a:pt x="235" y="12"/>
                  </a:moveTo>
                  <a:cubicBezTo>
                    <a:pt x="235" y="14"/>
                    <a:pt x="235" y="15"/>
                    <a:pt x="233" y="15"/>
                  </a:cubicBezTo>
                  <a:cubicBezTo>
                    <a:pt x="233" y="14"/>
                    <a:pt x="233" y="12"/>
                    <a:pt x="235" y="12"/>
                  </a:cubicBezTo>
                  <a:close/>
                  <a:moveTo>
                    <a:pt x="230" y="33"/>
                  </a:moveTo>
                  <a:cubicBezTo>
                    <a:pt x="228" y="31"/>
                    <a:pt x="229" y="29"/>
                    <a:pt x="229" y="26"/>
                  </a:cubicBezTo>
                  <a:cubicBezTo>
                    <a:pt x="231" y="27"/>
                    <a:pt x="229" y="31"/>
                    <a:pt x="230" y="33"/>
                  </a:cubicBezTo>
                  <a:close/>
                  <a:moveTo>
                    <a:pt x="227" y="31"/>
                  </a:moveTo>
                  <a:cubicBezTo>
                    <a:pt x="229" y="32"/>
                    <a:pt x="227" y="38"/>
                    <a:pt x="228" y="40"/>
                  </a:cubicBezTo>
                  <a:cubicBezTo>
                    <a:pt x="227" y="40"/>
                    <a:pt x="227" y="34"/>
                    <a:pt x="227" y="31"/>
                  </a:cubicBezTo>
                  <a:close/>
                  <a:moveTo>
                    <a:pt x="222" y="366"/>
                  </a:moveTo>
                  <a:cubicBezTo>
                    <a:pt x="223" y="367"/>
                    <a:pt x="222" y="368"/>
                    <a:pt x="223" y="371"/>
                  </a:cubicBezTo>
                  <a:cubicBezTo>
                    <a:pt x="221" y="369"/>
                    <a:pt x="222" y="368"/>
                    <a:pt x="222" y="366"/>
                  </a:cubicBezTo>
                  <a:close/>
                  <a:moveTo>
                    <a:pt x="222" y="366"/>
                  </a:moveTo>
                  <a:cubicBezTo>
                    <a:pt x="221" y="362"/>
                    <a:pt x="221" y="360"/>
                    <a:pt x="221" y="356"/>
                  </a:cubicBezTo>
                  <a:cubicBezTo>
                    <a:pt x="225" y="359"/>
                    <a:pt x="222" y="363"/>
                    <a:pt x="222" y="366"/>
                  </a:cubicBezTo>
                  <a:close/>
                  <a:moveTo>
                    <a:pt x="217" y="21"/>
                  </a:moveTo>
                  <a:cubicBezTo>
                    <a:pt x="217" y="23"/>
                    <a:pt x="217" y="22"/>
                    <a:pt x="217" y="24"/>
                  </a:cubicBezTo>
                  <a:cubicBezTo>
                    <a:pt x="216" y="24"/>
                    <a:pt x="215" y="20"/>
                    <a:pt x="217" y="21"/>
                  </a:cubicBezTo>
                  <a:close/>
                  <a:moveTo>
                    <a:pt x="216" y="331"/>
                  </a:moveTo>
                  <a:cubicBezTo>
                    <a:pt x="215" y="329"/>
                    <a:pt x="215" y="327"/>
                    <a:pt x="215" y="324"/>
                  </a:cubicBezTo>
                  <a:cubicBezTo>
                    <a:pt x="217" y="326"/>
                    <a:pt x="216" y="328"/>
                    <a:pt x="216" y="331"/>
                  </a:cubicBezTo>
                  <a:close/>
                  <a:moveTo>
                    <a:pt x="212" y="38"/>
                  </a:moveTo>
                  <a:cubicBezTo>
                    <a:pt x="212" y="39"/>
                    <a:pt x="211" y="39"/>
                    <a:pt x="211" y="40"/>
                  </a:cubicBezTo>
                  <a:cubicBezTo>
                    <a:pt x="210" y="39"/>
                    <a:pt x="211" y="39"/>
                    <a:pt x="210" y="37"/>
                  </a:cubicBezTo>
                  <a:cubicBezTo>
                    <a:pt x="212" y="36"/>
                    <a:pt x="211" y="39"/>
                    <a:pt x="212" y="38"/>
                  </a:cubicBezTo>
                  <a:close/>
                  <a:moveTo>
                    <a:pt x="208" y="368"/>
                  </a:moveTo>
                  <a:cubicBezTo>
                    <a:pt x="206" y="370"/>
                    <a:pt x="209" y="374"/>
                    <a:pt x="208" y="379"/>
                  </a:cubicBezTo>
                  <a:cubicBezTo>
                    <a:pt x="208" y="381"/>
                    <a:pt x="208" y="379"/>
                    <a:pt x="208" y="378"/>
                  </a:cubicBezTo>
                  <a:cubicBezTo>
                    <a:pt x="207" y="377"/>
                    <a:pt x="208" y="375"/>
                    <a:pt x="207" y="374"/>
                  </a:cubicBezTo>
                  <a:cubicBezTo>
                    <a:pt x="207" y="378"/>
                    <a:pt x="206" y="381"/>
                    <a:pt x="208" y="385"/>
                  </a:cubicBezTo>
                  <a:cubicBezTo>
                    <a:pt x="209" y="384"/>
                    <a:pt x="208" y="384"/>
                    <a:pt x="208" y="383"/>
                  </a:cubicBezTo>
                  <a:cubicBezTo>
                    <a:pt x="211" y="386"/>
                    <a:pt x="208" y="391"/>
                    <a:pt x="209" y="396"/>
                  </a:cubicBezTo>
                  <a:cubicBezTo>
                    <a:pt x="208" y="395"/>
                    <a:pt x="209" y="392"/>
                    <a:pt x="208" y="390"/>
                  </a:cubicBezTo>
                  <a:cubicBezTo>
                    <a:pt x="207" y="393"/>
                    <a:pt x="208" y="395"/>
                    <a:pt x="208" y="399"/>
                  </a:cubicBezTo>
                  <a:cubicBezTo>
                    <a:pt x="206" y="397"/>
                    <a:pt x="207" y="393"/>
                    <a:pt x="207" y="391"/>
                  </a:cubicBezTo>
                  <a:cubicBezTo>
                    <a:pt x="206" y="379"/>
                    <a:pt x="205" y="369"/>
                    <a:pt x="205" y="354"/>
                  </a:cubicBezTo>
                  <a:cubicBezTo>
                    <a:pt x="212" y="355"/>
                    <a:pt x="204" y="364"/>
                    <a:pt x="208" y="368"/>
                  </a:cubicBezTo>
                  <a:close/>
                  <a:moveTo>
                    <a:pt x="206" y="353"/>
                  </a:moveTo>
                  <a:cubicBezTo>
                    <a:pt x="204" y="349"/>
                    <a:pt x="203" y="341"/>
                    <a:pt x="205" y="336"/>
                  </a:cubicBezTo>
                  <a:cubicBezTo>
                    <a:pt x="204" y="340"/>
                    <a:pt x="205" y="346"/>
                    <a:pt x="206" y="353"/>
                  </a:cubicBezTo>
                  <a:close/>
                  <a:moveTo>
                    <a:pt x="204" y="329"/>
                  </a:moveTo>
                  <a:cubicBezTo>
                    <a:pt x="202" y="328"/>
                    <a:pt x="204" y="328"/>
                    <a:pt x="203" y="326"/>
                  </a:cubicBezTo>
                  <a:cubicBezTo>
                    <a:pt x="205" y="326"/>
                    <a:pt x="204" y="328"/>
                    <a:pt x="204" y="329"/>
                  </a:cubicBezTo>
                  <a:close/>
                  <a:moveTo>
                    <a:pt x="191" y="335"/>
                  </a:moveTo>
                  <a:cubicBezTo>
                    <a:pt x="189" y="334"/>
                    <a:pt x="192" y="331"/>
                    <a:pt x="190" y="330"/>
                  </a:cubicBezTo>
                  <a:cubicBezTo>
                    <a:pt x="192" y="328"/>
                    <a:pt x="191" y="333"/>
                    <a:pt x="191" y="335"/>
                  </a:cubicBezTo>
                  <a:close/>
                  <a:moveTo>
                    <a:pt x="191" y="321"/>
                  </a:moveTo>
                  <a:cubicBezTo>
                    <a:pt x="193" y="322"/>
                    <a:pt x="191" y="325"/>
                    <a:pt x="191" y="329"/>
                  </a:cubicBezTo>
                  <a:cubicBezTo>
                    <a:pt x="189" y="327"/>
                    <a:pt x="190" y="324"/>
                    <a:pt x="189" y="321"/>
                  </a:cubicBezTo>
                  <a:cubicBezTo>
                    <a:pt x="190" y="321"/>
                    <a:pt x="191" y="321"/>
                    <a:pt x="191" y="321"/>
                  </a:cubicBezTo>
                  <a:close/>
                  <a:moveTo>
                    <a:pt x="171" y="27"/>
                  </a:moveTo>
                  <a:cubicBezTo>
                    <a:pt x="172" y="27"/>
                    <a:pt x="171" y="29"/>
                    <a:pt x="170" y="29"/>
                  </a:cubicBezTo>
                  <a:cubicBezTo>
                    <a:pt x="170" y="28"/>
                    <a:pt x="169" y="28"/>
                    <a:pt x="171" y="27"/>
                  </a:cubicBezTo>
                  <a:close/>
                  <a:moveTo>
                    <a:pt x="168" y="44"/>
                  </a:moveTo>
                  <a:cubicBezTo>
                    <a:pt x="166" y="41"/>
                    <a:pt x="168" y="38"/>
                    <a:pt x="166" y="34"/>
                  </a:cubicBezTo>
                  <a:cubicBezTo>
                    <a:pt x="169" y="36"/>
                    <a:pt x="170" y="42"/>
                    <a:pt x="168" y="44"/>
                  </a:cubicBezTo>
                  <a:close/>
                  <a:moveTo>
                    <a:pt x="164" y="35"/>
                  </a:moveTo>
                  <a:cubicBezTo>
                    <a:pt x="166" y="41"/>
                    <a:pt x="165" y="47"/>
                    <a:pt x="165" y="54"/>
                  </a:cubicBezTo>
                  <a:cubicBezTo>
                    <a:pt x="165" y="48"/>
                    <a:pt x="161" y="39"/>
                    <a:pt x="164" y="35"/>
                  </a:cubicBezTo>
                  <a:close/>
                  <a:moveTo>
                    <a:pt x="159" y="64"/>
                  </a:moveTo>
                  <a:cubicBezTo>
                    <a:pt x="161" y="64"/>
                    <a:pt x="159" y="66"/>
                    <a:pt x="159" y="68"/>
                  </a:cubicBezTo>
                  <a:cubicBezTo>
                    <a:pt x="158" y="68"/>
                    <a:pt x="158" y="65"/>
                    <a:pt x="159" y="64"/>
                  </a:cubicBezTo>
                  <a:close/>
                  <a:moveTo>
                    <a:pt x="150" y="369"/>
                  </a:moveTo>
                  <a:cubicBezTo>
                    <a:pt x="151" y="370"/>
                    <a:pt x="150" y="373"/>
                    <a:pt x="150" y="375"/>
                  </a:cubicBezTo>
                  <a:cubicBezTo>
                    <a:pt x="149" y="374"/>
                    <a:pt x="150" y="372"/>
                    <a:pt x="148" y="373"/>
                  </a:cubicBezTo>
                  <a:cubicBezTo>
                    <a:pt x="150" y="371"/>
                    <a:pt x="149" y="370"/>
                    <a:pt x="149" y="367"/>
                  </a:cubicBezTo>
                  <a:cubicBezTo>
                    <a:pt x="150" y="367"/>
                    <a:pt x="150" y="370"/>
                    <a:pt x="150" y="369"/>
                  </a:cubicBezTo>
                  <a:close/>
                  <a:moveTo>
                    <a:pt x="150" y="361"/>
                  </a:moveTo>
                  <a:cubicBezTo>
                    <a:pt x="150" y="364"/>
                    <a:pt x="150" y="364"/>
                    <a:pt x="150" y="364"/>
                  </a:cubicBezTo>
                  <a:cubicBezTo>
                    <a:pt x="149" y="365"/>
                    <a:pt x="149" y="362"/>
                    <a:pt x="149" y="362"/>
                  </a:cubicBezTo>
                  <a:cubicBezTo>
                    <a:pt x="149" y="362"/>
                    <a:pt x="149" y="362"/>
                    <a:pt x="149" y="363"/>
                  </a:cubicBezTo>
                  <a:cubicBezTo>
                    <a:pt x="148" y="363"/>
                    <a:pt x="148" y="360"/>
                    <a:pt x="150" y="361"/>
                  </a:cubicBezTo>
                  <a:close/>
                  <a:moveTo>
                    <a:pt x="147" y="344"/>
                  </a:moveTo>
                  <a:cubicBezTo>
                    <a:pt x="150" y="346"/>
                    <a:pt x="147" y="347"/>
                    <a:pt x="148" y="351"/>
                  </a:cubicBezTo>
                  <a:cubicBezTo>
                    <a:pt x="147" y="350"/>
                    <a:pt x="147" y="350"/>
                    <a:pt x="147" y="349"/>
                  </a:cubicBezTo>
                  <a:cubicBezTo>
                    <a:pt x="146" y="352"/>
                    <a:pt x="147" y="358"/>
                    <a:pt x="147" y="364"/>
                  </a:cubicBezTo>
                  <a:cubicBezTo>
                    <a:pt x="145" y="359"/>
                    <a:pt x="145" y="350"/>
                    <a:pt x="147" y="344"/>
                  </a:cubicBezTo>
                  <a:close/>
                  <a:moveTo>
                    <a:pt x="135" y="41"/>
                  </a:moveTo>
                  <a:cubicBezTo>
                    <a:pt x="135" y="46"/>
                    <a:pt x="136" y="47"/>
                    <a:pt x="136" y="50"/>
                  </a:cubicBezTo>
                  <a:cubicBezTo>
                    <a:pt x="134" y="50"/>
                    <a:pt x="134" y="50"/>
                    <a:pt x="134" y="50"/>
                  </a:cubicBezTo>
                  <a:cubicBezTo>
                    <a:pt x="135" y="47"/>
                    <a:pt x="133" y="42"/>
                    <a:pt x="135" y="41"/>
                  </a:cubicBezTo>
                  <a:close/>
                  <a:moveTo>
                    <a:pt x="125" y="43"/>
                  </a:moveTo>
                  <a:cubicBezTo>
                    <a:pt x="126" y="44"/>
                    <a:pt x="126" y="46"/>
                    <a:pt x="125" y="47"/>
                  </a:cubicBezTo>
                  <a:cubicBezTo>
                    <a:pt x="124" y="47"/>
                    <a:pt x="125" y="44"/>
                    <a:pt x="125" y="43"/>
                  </a:cubicBezTo>
                  <a:close/>
                  <a:moveTo>
                    <a:pt x="125" y="343"/>
                  </a:moveTo>
                  <a:cubicBezTo>
                    <a:pt x="127" y="344"/>
                    <a:pt x="125" y="345"/>
                    <a:pt x="126" y="346"/>
                  </a:cubicBezTo>
                  <a:cubicBezTo>
                    <a:pt x="124" y="347"/>
                    <a:pt x="125" y="344"/>
                    <a:pt x="125" y="343"/>
                  </a:cubicBezTo>
                  <a:close/>
                  <a:moveTo>
                    <a:pt x="122" y="38"/>
                  </a:moveTo>
                  <a:cubicBezTo>
                    <a:pt x="123" y="42"/>
                    <a:pt x="122" y="50"/>
                    <a:pt x="122" y="54"/>
                  </a:cubicBezTo>
                  <a:cubicBezTo>
                    <a:pt x="121" y="50"/>
                    <a:pt x="121" y="45"/>
                    <a:pt x="122" y="38"/>
                  </a:cubicBezTo>
                  <a:close/>
                  <a:moveTo>
                    <a:pt x="106" y="22"/>
                  </a:moveTo>
                  <a:cubicBezTo>
                    <a:pt x="106" y="21"/>
                    <a:pt x="107" y="21"/>
                    <a:pt x="108" y="21"/>
                  </a:cubicBezTo>
                  <a:cubicBezTo>
                    <a:pt x="110" y="23"/>
                    <a:pt x="107" y="26"/>
                    <a:pt x="108" y="28"/>
                  </a:cubicBezTo>
                  <a:cubicBezTo>
                    <a:pt x="107" y="28"/>
                    <a:pt x="106" y="29"/>
                    <a:pt x="105" y="29"/>
                  </a:cubicBezTo>
                  <a:cubicBezTo>
                    <a:pt x="105" y="26"/>
                    <a:pt x="106" y="24"/>
                    <a:pt x="106" y="22"/>
                  </a:cubicBezTo>
                  <a:close/>
                  <a:moveTo>
                    <a:pt x="101" y="25"/>
                  </a:moveTo>
                  <a:cubicBezTo>
                    <a:pt x="102" y="29"/>
                    <a:pt x="102" y="34"/>
                    <a:pt x="101" y="41"/>
                  </a:cubicBezTo>
                  <a:cubicBezTo>
                    <a:pt x="100" y="35"/>
                    <a:pt x="101" y="31"/>
                    <a:pt x="101" y="25"/>
                  </a:cubicBezTo>
                  <a:close/>
                  <a:moveTo>
                    <a:pt x="102" y="368"/>
                  </a:moveTo>
                  <a:cubicBezTo>
                    <a:pt x="100" y="368"/>
                    <a:pt x="101" y="361"/>
                    <a:pt x="99" y="358"/>
                  </a:cubicBezTo>
                  <a:cubicBezTo>
                    <a:pt x="103" y="360"/>
                    <a:pt x="100" y="366"/>
                    <a:pt x="102" y="368"/>
                  </a:cubicBezTo>
                  <a:close/>
                  <a:moveTo>
                    <a:pt x="92" y="334"/>
                  </a:moveTo>
                  <a:cubicBezTo>
                    <a:pt x="93" y="337"/>
                    <a:pt x="93" y="340"/>
                    <a:pt x="93" y="342"/>
                  </a:cubicBezTo>
                  <a:cubicBezTo>
                    <a:pt x="91" y="342"/>
                    <a:pt x="93" y="340"/>
                    <a:pt x="91" y="340"/>
                  </a:cubicBezTo>
                  <a:cubicBezTo>
                    <a:pt x="93" y="339"/>
                    <a:pt x="91" y="337"/>
                    <a:pt x="92" y="334"/>
                  </a:cubicBezTo>
                  <a:close/>
                  <a:moveTo>
                    <a:pt x="77" y="330"/>
                  </a:moveTo>
                  <a:cubicBezTo>
                    <a:pt x="78" y="334"/>
                    <a:pt x="77" y="336"/>
                    <a:pt x="77" y="340"/>
                  </a:cubicBezTo>
                  <a:cubicBezTo>
                    <a:pt x="76" y="340"/>
                    <a:pt x="76" y="340"/>
                    <a:pt x="76" y="340"/>
                  </a:cubicBezTo>
                  <a:cubicBezTo>
                    <a:pt x="77" y="337"/>
                    <a:pt x="76" y="334"/>
                    <a:pt x="75" y="330"/>
                  </a:cubicBezTo>
                  <a:cubicBezTo>
                    <a:pt x="76" y="329"/>
                    <a:pt x="76" y="331"/>
                    <a:pt x="77" y="330"/>
                  </a:cubicBezTo>
                  <a:close/>
                  <a:moveTo>
                    <a:pt x="68" y="289"/>
                  </a:moveTo>
                  <a:cubicBezTo>
                    <a:pt x="68" y="290"/>
                    <a:pt x="70" y="297"/>
                    <a:pt x="67" y="299"/>
                  </a:cubicBezTo>
                  <a:cubicBezTo>
                    <a:pt x="68" y="299"/>
                    <a:pt x="68" y="297"/>
                    <a:pt x="68" y="295"/>
                  </a:cubicBezTo>
                  <a:cubicBezTo>
                    <a:pt x="66" y="294"/>
                    <a:pt x="67" y="297"/>
                    <a:pt x="67" y="297"/>
                  </a:cubicBezTo>
                  <a:cubicBezTo>
                    <a:pt x="66" y="298"/>
                    <a:pt x="64" y="290"/>
                    <a:pt x="68" y="289"/>
                  </a:cubicBezTo>
                  <a:close/>
                  <a:moveTo>
                    <a:pt x="43" y="26"/>
                  </a:moveTo>
                  <a:cubicBezTo>
                    <a:pt x="43" y="26"/>
                    <a:pt x="44" y="26"/>
                    <a:pt x="45" y="26"/>
                  </a:cubicBezTo>
                  <a:cubicBezTo>
                    <a:pt x="45" y="29"/>
                    <a:pt x="44" y="29"/>
                    <a:pt x="45" y="31"/>
                  </a:cubicBezTo>
                  <a:cubicBezTo>
                    <a:pt x="44" y="31"/>
                    <a:pt x="43" y="31"/>
                    <a:pt x="43" y="32"/>
                  </a:cubicBezTo>
                  <a:cubicBezTo>
                    <a:pt x="41" y="32"/>
                    <a:pt x="43" y="28"/>
                    <a:pt x="43" y="26"/>
                  </a:cubicBezTo>
                  <a:close/>
                  <a:moveTo>
                    <a:pt x="31" y="24"/>
                  </a:moveTo>
                  <a:cubicBezTo>
                    <a:pt x="30" y="28"/>
                    <a:pt x="30" y="30"/>
                    <a:pt x="29" y="35"/>
                  </a:cubicBezTo>
                  <a:cubicBezTo>
                    <a:pt x="28" y="35"/>
                    <a:pt x="29" y="31"/>
                    <a:pt x="27" y="32"/>
                  </a:cubicBezTo>
                  <a:cubicBezTo>
                    <a:pt x="28" y="30"/>
                    <a:pt x="28" y="26"/>
                    <a:pt x="31" y="24"/>
                  </a:cubicBezTo>
                  <a:close/>
                  <a:moveTo>
                    <a:pt x="30" y="154"/>
                  </a:moveTo>
                  <a:cubicBezTo>
                    <a:pt x="28" y="150"/>
                    <a:pt x="28" y="138"/>
                    <a:pt x="28" y="133"/>
                  </a:cubicBezTo>
                  <a:cubicBezTo>
                    <a:pt x="30" y="139"/>
                    <a:pt x="30" y="148"/>
                    <a:pt x="30" y="154"/>
                  </a:cubicBezTo>
                  <a:close/>
                  <a:moveTo>
                    <a:pt x="25" y="142"/>
                  </a:moveTo>
                  <a:cubicBezTo>
                    <a:pt x="26" y="146"/>
                    <a:pt x="27" y="153"/>
                    <a:pt x="25" y="153"/>
                  </a:cubicBezTo>
                  <a:cubicBezTo>
                    <a:pt x="24" y="147"/>
                    <a:pt x="25" y="138"/>
                    <a:pt x="23" y="134"/>
                  </a:cubicBezTo>
                  <a:cubicBezTo>
                    <a:pt x="26" y="133"/>
                    <a:pt x="25" y="138"/>
                    <a:pt x="25" y="142"/>
                  </a:cubicBezTo>
                  <a:close/>
                  <a:moveTo>
                    <a:pt x="24" y="89"/>
                  </a:moveTo>
                  <a:cubicBezTo>
                    <a:pt x="25" y="95"/>
                    <a:pt x="26" y="101"/>
                    <a:pt x="24" y="106"/>
                  </a:cubicBezTo>
                  <a:cubicBezTo>
                    <a:pt x="22" y="98"/>
                    <a:pt x="22" y="83"/>
                    <a:pt x="22" y="72"/>
                  </a:cubicBezTo>
                  <a:cubicBezTo>
                    <a:pt x="25" y="76"/>
                    <a:pt x="23" y="83"/>
                    <a:pt x="24" y="89"/>
                  </a:cubicBezTo>
                  <a:close/>
                  <a:moveTo>
                    <a:pt x="23" y="66"/>
                  </a:moveTo>
                  <a:cubicBezTo>
                    <a:pt x="22" y="66"/>
                    <a:pt x="21" y="66"/>
                    <a:pt x="21" y="66"/>
                  </a:cubicBezTo>
                  <a:cubicBezTo>
                    <a:pt x="21" y="65"/>
                    <a:pt x="21" y="64"/>
                    <a:pt x="22" y="63"/>
                  </a:cubicBezTo>
                  <a:cubicBezTo>
                    <a:pt x="22" y="63"/>
                    <a:pt x="22" y="64"/>
                    <a:pt x="23" y="64"/>
                  </a:cubicBezTo>
                  <a:cubicBezTo>
                    <a:pt x="23" y="64"/>
                    <a:pt x="23" y="65"/>
                    <a:pt x="23" y="66"/>
                  </a:cubicBezTo>
                  <a:close/>
                  <a:moveTo>
                    <a:pt x="22" y="29"/>
                  </a:moveTo>
                  <a:cubicBezTo>
                    <a:pt x="21" y="35"/>
                    <a:pt x="22" y="36"/>
                    <a:pt x="23" y="40"/>
                  </a:cubicBezTo>
                  <a:cubicBezTo>
                    <a:pt x="21" y="41"/>
                    <a:pt x="21" y="39"/>
                    <a:pt x="20" y="40"/>
                  </a:cubicBezTo>
                  <a:cubicBezTo>
                    <a:pt x="20" y="38"/>
                    <a:pt x="19" y="38"/>
                    <a:pt x="19" y="37"/>
                  </a:cubicBezTo>
                  <a:cubicBezTo>
                    <a:pt x="21" y="36"/>
                    <a:pt x="17" y="30"/>
                    <a:pt x="22" y="29"/>
                  </a:cubicBezTo>
                  <a:close/>
                  <a:moveTo>
                    <a:pt x="18" y="90"/>
                  </a:moveTo>
                  <a:cubicBezTo>
                    <a:pt x="19" y="91"/>
                    <a:pt x="19" y="94"/>
                    <a:pt x="19" y="96"/>
                  </a:cubicBezTo>
                  <a:cubicBezTo>
                    <a:pt x="18" y="95"/>
                    <a:pt x="18" y="91"/>
                    <a:pt x="18" y="90"/>
                  </a:cubicBezTo>
                  <a:close/>
                  <a:moveTo>
                    <a:pt x="13" y="24"/>
                  </a:moveTo>
                  <a:cubicBezTo>
                    <a:pt x="14" y="23"/>
                    <a:pt x="18" y="22"/>
                    <a:pt x="18" y="25"/>
                  </a:cubicBezTo>
                  <a:cubicBezTo>
                    <a:pt x="15" y="25"/>
                    <a:pt x="15" y="26"/>
                    <a:pt x="13" y="26"/>
                  </a:cubicBezTo>
                  <a:cubicBezTo>
                    <a:pt x="13" y="25"/>
                    <a:pt x="13" y="25"/>
                    <a:pt x="13" y="24"/>
                  </a:cubicBezTo>
                  <a:close/>
                  <a:moveTo>
                    <a:pt x="536" y="62"/>
                  </a:moveTo>
                  <a:cubicBezTo>
                    <a:pt x="536" y="62"/>
                    <a:pt x="536" y="62"/>
                    <a:pt x="536" y="62"/>
                  </a:cubicBezTo>
                  <a:cubicBezTo>
                    <a:pt x="536" y="62"/>
                    <a:pt x="536" y="62"/>
                    <a:pt x="536" y="62"/>
                  </a:cubicBezTo>
                  <a:close/>
                  <a:moveTo>
                    <a:pt x="93" y="40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3" y="41"/>
                    <a:pt x="93" y="41"/>
                    <a:pt x="93" y="40"/>
                  </a:cubicBezTo>
                  <a:close/>
                  <a:moveTo>
                    <a:pt x="139" y="371"/>
                  </a:moveTo>
                  <a:cubicBezTo>
                    <a:pt x="138" y="370"/>
                    <a:pt x="138" y="372"/>
                    <a:pt x="139" y="371"/>
                  </a:cubicBezTo>
                  <a:close/>
                  <a:moveTo>
                    <a:pt x="309" y="338"/>
                  </a:moveTo>
                  <a:cubicBezTo>
                    <a:pt x="309" y="334"/>
                    <a:pt x="309" y="334"/>
                    <a:pt x="309" y="330"/>
                  </a:cubicBezTo>
                  <a:cubicBezTo>
                    <a:pt x="308" y="331"/>
                    <a:pt x="308" y="330"/>
                    <a:pt x="308" y="329"/>
                  </a:cubicBezTo>
                  <a:cubicBezTo>
                    <a:pt x="308" y="332"/>
                    <a:pt x="307" y="337"/>
                    <a:pt x="309" y="338"/>
                  </a:cubicBezTo>
                  <a:close/>
                  <a:moveTo>
                    <a:pt x="233" y="434"/>
                  </a:moveTo>
                  <a:cubicBezTo>
                    <a:pt x="230" y="434"/>
                    <a:pt x="232" y="431"/>
                    <a:pt x="231" y="430"/>
                  </a:cubicBezTo>
                  <a:cubicBezTo>
                    <a:pt x="230" y="433"/>
                    <a:pt x="234" y="435"/>
                    <a:pt x="231" y="437"/>
                  </a:cubicBezTo>
                  <a:cubicBezTo>
                    <a:pt x="232" y="437"/>
                    <a:pt x="232" y="436"/>
                    <a:pt x="233" y="436"/>
                  </a:cubicBezTo>
                  <a:cubicBezTo>
                    <a:pt x="234" y="435"/>
                    <a:pt x="232" y="435"/>
                    <a:pt x="233" y="434"/>
                  </a:cubicBezTo>
                  <a:close/>
                  <a:moveTo>
                    <a:pt x="261" y="431"/>
                  </a:moveTo>
                  <a:cubicBezTo>
                    <a:pt x="260" y="429"/>
                    <a:pt x="261" y="428"/>
                    <a:pt x="260" y="429"/>
                  </a:cubicBezTo>
                  <a:cubicBezTo>
                    <a:pt x="261" y="427"/>
                    <a:pt x="260" y="426"/>
                    <a:pt x="259" y="425"/>
                  </a:cubicBezTo>
                  <a:cubicBezTo>
                    <a:pt x="259" y="426"/>
                    <a:pt x="259" y="429"/>
                    <a:pt x="258" y="430"/>
                  </a:cubicBezTo>
                  <a:cubicBezTo>
                    <a:pt x="259" y="430"/>
                    <a:pt x="259" y="430"/>
                    <a:pt x="259" y="430"/>
                  </a:cubicBezTo>
                  <a:cubicBezTo>
                    <a:pt x="260" y="437"/>
                    <a:pt x="260" y="433"/>
                    <a:pt x="260" y="430"/>
                  </a:cubicBezTo>
                  <a:cubicBezTo>
                    <a:pt x="261" y="430"/>
                    <a:pt x="260" y="431"/>
                    <a:pt x="261" y="431"/>
                  </a:cubicBezTo>
                  <a:close/>
                  <a:moveTo>
                    <a:pt x="414" y="424"/>
                  </a:moveTo>
                  <a:cubicBezTo>
                    <a:pt x="415" y="424"/>
                    <a:pt x="415" y="424"/>
                    <a:pt x="415" y="425"/>
                  </a:cubicBezTo>
                  <a:cubicBezTo>
                    <a:pt x="414" y="425"/>
                    <a:pt x="414" y="425"/>
                    <a:pt x="413" y="426"/>
                  </a:cubicBezTo>
                  <a:cubicBezTo>
                    <a:pt x="414" y="426"/>
                    <a:pt x="412" y="427"/>
                    <a:pt x="414" y="427"/>
                  </a:cubicBezTo>
                  <a:cubicBezTo>
                    <a:pt x="413" y="427"/>
                    <a:pt x="413" y="428"/>
                    <a:pt x="414" y="428"/>
                  </a:cubicBezTo>
                  <a:cubicBezTo>
                    <a:pt x="414" y="427"/>
                    <a:pt x="415" y="425"/>
                    <a:pt x="416" y="424"/>
                  </a:cubicBezTo>
                  <a:cubicBezTo>
                    <a:pt x="415" y="424"/>
                    <a:pt x="415" y="424"/>
                    <a:pt x="414" y="424"/>
                  </a:cubicBezTo>
                  <a:close/>
                  <a:moveTo>
                    <a:pt x="455" y="421"/>
                  </a:moveTo>
                  <a:cubicBezTo>
                    <a:pt x="455" y="422"/>
                    <a:pt x="455" y="422"/>
                    <a:pt x="454" y="422"/>
                  </a:cubicBezTo>
                  <a:cubicBezTo>
                    <a:pt x="454" y="422"/>
                    <a:pt x="455" y="421"/>
                    <a:pt x="454" y="421"/>
                  </a:cubicBezTo>
                  <a:cubicBezTo>
                    <a:pt x="454" y="422"/>
                    <a:pt x="454" y="426"/>
                    <a:pt x="455" y="425"/>
                  </a:cubicBezTo>
                  <a:cubicBezTo>
                    <a:pt x="454" y="423"/>
                    <a:pt x="456" y="422"/>
                    <a:pt x="455" y="421"/>
                  </a:cubicBezTo>
                  <a:close/>
                  <a:moveTo>
                    <a:pt x="345" y="429"/>
                  </a:moveTo>
                  <a:cubicBezTo>
                    <a:pt x="343" y="428"/>
                    <a:pt x="346" y="425"/>
                    <a:pt x="344" y="424"/>
                  </a:cubicBezTo>
                  <a:cubicBezTo>
                    <a:pt x="344" y="426"/>
                    <a:pt x="344" y="427"/>
                    <a:pt x="343" y="428"/>
                  </a:cubicBezTo>
                  <a:cubicBezTo>
                    <a:pt x="345" y="427"/>
                    <a:pt x="344" y="431"/>
                    <a:pt x="345" y="429"/>
                  </a:cubicBezTo>
                  <a:close/>
                  <a:moveTo>
                    <a:pt x="213" y="429"/>
                  </a:moveTo>
                  <a:cubicBezTo>
                    <a:pt x="213" y="430"/>
                    <a:pt x="212" y="435"/>
                    <a:pt x="214" y="433"/>
                  </a:cubicBezTo>
                  <a:cubicBezTo>
                    <a:pt x="212" y="432"/>
                    <a:pt x="214" y="431"/>
                    <a:pt x="214" y="429"/>
                  </a:cubicBezTo>
                  <a:cubicBezTo>
                    <a:pt x="213" y="429"/>
                    <a:pt x="213" y="428"/>
                    <a:pt x="213" y="429"/>
                  </a:cubicBezTo>
                  <a:close/>
                  <a:moveTo>
                    <a:pt x="334" y="408"/>
                  </a:moveTo>
                  <a:cubicBezTo>
                    <a:pt x="334" y="407"/>
                    <a:pt x="334" y="403"/>
                    <a:pt x="333" y="404"/>
                  </a:cubicBezTo>
                  <a:cubicBezTo>
                    <a:pt x="333" y="410"/>
                    <a:pt x="334" y="414"/>
                    <a:pt x="334" y="418"/>
                  </a:cubicBezTo>
                  <a:cubicBezTo>
                    <a:pt x="334" y="416"/>
                    <a:pt x="332" y="426"/>
                    <a:pt x="335" y="427"/>
                  </a:cubicBezTo>
                  <a:cubicBezTo>
                    <a:pt x="336" y="421"/>
                    <a:pt x="335" y="412"/>
                    <a:pt x="334" y="408"/>
                  </a:cubicBezTo>
                  <a:close/>
                  <a:moveTo>
                    <a:pt x="335" y="428"/>
                  </a:moveTo>
                  <a:cubicBezTo>
                    <a:pt x="334" y="428"/>
                    <a:pt x="334" y="428"/>
                    <a:pt x="334" y="428"/>
                  </a:cubicBezTo>
                  <a:cubicBezTo>
                    <a:pt x="334" y="428"/>
                    <a:pt x="334" y="428"/>
                    <a:pt x="335" y="428"/>
                  </a:cubicBezTo>
                  <a:close/>
                  <a:moveTo>
                    <a:pt x="335" y="427"/>
                  </a:moveTo>
                  <a:cubicBezTo>
                    <a:pt x="335" y="427"/>
                    <a:pt x="335" y="427"/>
                    <a:pt x="335" y="427"/>
                  </a:cubicBezTo>
                  <a:cubicBezTo>
                    <a:pt x="335" y="427"/>
                    <a:pt x="335" y="428"/>
                    <a:pt x="335" y="428"/>
                  </a:cubicBezTo>
                  <a:cubicBezTo>
                    <a:pt x="335" y="428"/>
                    <a:pt x="335" y="427"/>
                    <a:pt x="335" y="427"/>
                  </a:cubicBezTo>
                  <a:close/>
                  <a:moveTo>
                    <a:pt x="93" y="418"/>
                  </a:moveTo>
                  <a:cubicBezTo>
                    <a:pt x="93" y="418"/>
                    <a:pt x="95" y="411"/>
                    <a:pt x="90" y="411"/>
                  </a:cubicBezTo>
                  <a:cubicBezTo>
                    <a:pt x="94" y="416"/>
                    <a:pt x="89" y="424"/>
                    <a:pt x="92" y="424"/>
                  </a:cubicBezTo>
                  <a:cubicBezTo>
                    <a:pt x="91" y="425"/>
                    <a:pt x="91" y="426"/>
                    <a:pt x="91" y="428"/>
                  </a:cubicBezTo>
                  <a:cubicBezTo>
                    <a:pt x="95" y="427"/>
                    <a:pt x="91" y="435"/>
                    <a:pt x="94" y="437"/>
                  </a:cubicBezTo>
                  <a:cubicBezTo>
                    <a:pt x="92" y="430"/>
                    <a:pt x="95" y="424"/>
                    <a:pt x="93" y="418"/>
                  </a:cubicBezTo>
                  <a:close/>
                  <a:moveTo>
                    <a:pt x="374" y="425"/>
                  </a:moveTo>
                  <a:cubicBezTo>
                    <a:pt x="374" y="424"/>
                    <a:pt x="374" y="423"/>
                    <a:pt x="374" y="423"/>
                  </a:cubicBezTo>
                  <a:cubicBezTo>
                    <a:pt x="374" y="411"/>
                    <a:pt x="372" y="426"/>
                    <a:pt x="374" y="425"/>
                  </a:cubicBezTo>
                  <a:close/>
                  <a:moveTo>
                    <a:pt x="337" y="426"/>
                  </a:moveTo>
                  <a:cubicBezTo>
                    <a:pt x="337" y="422"/>
                    <a:pt x="337" y="420"/>
                    <a:pt x="336" y="418"/>
                  </a:cubicBezTo>
                  <a:cubicBezTo>
                    <a:pt x="336" y="421"/>
                    <a:pt x="336" y="425"/>
                    <a:pt x="337" y="426"/>
                  </a:cubicBezTo>
                  <a:close/>
                  <a:moveTo>
                    <a:pt x="250" y="426"/>
                  </a:moveTo>
                  <a:cubicBezTo>
                    <a:pt x="250" y="424"/>
                    <a:pt x="251" y="429"/>
                    <a:pt x="250" y="429"/>
                  </a:cubicBezTo>
                  <a:cubicBezTo>
                    <a:pt x="252" y="429"/>
                    <a:pt x="250" y="424"/>
                    <a:pt x="250" y="423"/>
                  </a:cubicBezTo>
                  <a:cubicBezTo>
                    <a:pt x="251" y="424"/>
                    <a:pt x="248" y="426"/>
                    <a:pt x="250" y="426"/>
                  </a:cubicBezTo>
                  <a:close/>
                  <a:moveTo>
                    <a:pt x="290" y="415"/>
                  </a:moveTo>
                  <a:cubicBezTo>
                    <a:pt x="288" y="416"/>
                    <a:pt x="291" y="416"/>
                    <a:pt x="291" y="417"/>
                  </a:cubicBezTo>
                  <a:cubicBezTo>
                    <a:pt x="290" y="417"/>
                    <a:pt x="290" y="416"/>
                    <a:pt x="289" y="416"/>
                  </a:cubicBezTo>
                  <a:cubicBezTo>
                    <a:pt x="289" y="419"/>
                    <a:pt x="289" y="419"/>
                    <a:pt x="289" y="419"/>
                  </a:cubicBezTo>
                  <a:cubicBezTo>
                    <a:pt x="290" y="419"/>
                    <a:pt x="290" y="418"/>
                    <a:pt x="291" y="419"/>
                  </a:cubicBezTo>
                  <a:cubicBezTo>
                    <a:pt x="290" y="420"/>
                    <a:pt x="290" y="421"/>
                    <a:pt x="291" y="423"/>
                  </a:cubicBezTo>
                  <a:cubicBezTo>
                    <a:pt x="288" y="422"/>
                    <a:pt x="291" y="428"/>
                    <a:pt x="291" y="427"/>
                  </a:cubicBezTo>
                  <a:cubicBezTo>
                    <a:pt x="291" y="422"/>
                    <a:pt x="293" y="418"/>
                    <a:pt x="290" y="415"/>
                  </a:cubicBezTo>
                  <a:close/>
                  <a:moveTo>
                    <a:pt x="350" y="420"/>
                  </a:moveTo>
                  <a:cubicBezTo>
                    <a:pt x="350" y="422"/>
                    <a:pt x="351" y="425"/>
                    <a:pt x="351" y="423"/>
                  </a:cubicBezTo>
                  <a:cubicBezTo>
                    <a:pt x="350" y="424"/>
                    <a:pt x="351" y="422"/>
                    <a:pt x="351" y="422"/>
                  </a:cubicBezTo>
                  <a:cubicBezTo>
                    <a:pt x="350" y="422"/>
                    <a:pt x="351" y="420"/>
                    <a:pt x="350" y="420"/>
                  </a:cubicBezTo>
                  <a:close/>
                  <a:moveTo>
                    <a:pt x="281" y="420"/>
                  </a:moveTo>
                  <a:cubicBezTo>
                    <a:pt x="282" y="423"/>
                    <a:pt x="281" y="424"/>
                    <a:pt x="283" y="426"/>
                  </a:cubicBezTo>
                  <a:cubicBezTo>
                    <a:pt x="282" y="424"/>
                    <a:pt x="283" y="423"/>
                    <a:pt x="282" y="422"/>
                  </a:cubicBezTo>
                  <a:cubicBezTo>
                    <a:pt x="282" y="421"/>
                    <a:pt x="283" y="422"/>
                    <a:pt x="284" y="422"/>
                  </a:cubicBezTo>
                  <a:cubicBezTo>
                    <a:pt x="284" y="420"/>
                    <a:pt x="283" y="419"/>
                    <a:pt x="283" y="418"/>
                  </a:cubicBezTo>
                  <a:cubicBezTo>
                    <a:pt x="282" y="411"/>
                    <a:pt x="284" y="426"/>
                    <a:pt x="281" y="420"/>
                  </a:cubicBezTo>
                  <a:close/>
                  <a:moveTo>
                    <a:pt x="456" y="408"/>
                  </a:moveTo>
                  <a:cubicBezTo>
                    <a:pt x="456" y="412"/>
                    <a:pt x="456" y="417"/>
                    <a:pt x="459" y="416"/>
                  </a:cubicBezTo>
                  <a:cubicBezTo>
                    <a:pt x="458" y="416"/>
                    <a:pt x="458" y="416"/>
                    <a:pt x="459" y="415"/>
                  </a:cubicBezTo>
                  <a:cubicBezTo>
                    <a:pt x="458" y="415"/>
                    <a:pt x="457" y="416"/>
                    <a:pt x="457" y="415"/>
                  </a:cubicBezTo>
                  <a:cubicBezTo>
                    <a:pt x="458" y="413"/>
                    <a:pt x="457" y="414"/>
                    <a:pt x="458" y="412"/>
                  </a:cubicBezTo>
                  <a:cubicBezTo>
                    <a:pt x="457" y="413"/>
                    <a:pt x="458" y="409"/>
                    <a:pt x="456" y="408"/>
                  </a:cubicBezTo>
                  <a:close/>
                  <a:moveTo>
                    <a:pt x="230" y="416"/>
                  </a:moveTo>
                  <a:cubicBezTo>
                    <a:pt x="229" y="417"/>
                    <a:pt x="230" y="419"/>
                    <a:pt x="231" y="421"/>
                  </a:cubicBezTo>
                  <a:cubicBezTo>
                    <a:pt x="230" y="421"/>
                    <a:pt x="229" y="421"/>
                    <a:pt x="229" y="422"/>
                  </a:cubicBezTo>
                  <a:cubicBezTo>
                    <a:pt x="230" y="423"/>
                    <a:pt x="231" y="424"/>
                    <a:pt x="231" y="425"/>
                  </a:cubicBezTo>
                  <a:cubicBezTo>
                    <a:pt x="230" y="424"/>
                    <a:pt x="230" y="426"/>
                    <a:pt x="229" y="425"/>
                  </a:cubicBezTo>
                  <a:cubicBezTo>
                    <a:pt x="229" y="427"/>
                    <a:pt x="232" y="427"/>
                    <a:pt x="233" y="426"/>
                  </a:cubicBezTo>
                  <a:cubicBezTo>
                    <a:pt x="231" y="426"/>
                    <a:pt x="232" y="424"/>
                    <a:pt x="231" y="423"/>
                  </a:cubicBezTo>
                  <a:cubicBezTo>
                    <a:pt x="233" y="421"/>
                    <a:pt x="231" y="417"/>
                    <a:pt x="231" y="415"/>
                  </a:cubicBezTo>
                  <a:cubicBezTo>
                    <a:pt x="232" y="415"/>
                    <a:pt x="232" y="417"/>
                    <a:pt x="233" y="417"/>
                  </a:cubicBezTo>
                  <a:cubicBezTo>
                    <a:pt x="233" y="416"/>
                    <a:pt x="231" y="413"/>
                    <a:pt x="230" y="411"/>
                  </a:cubicBezTo>
                  <a:cubicBezTo>
                    <a:pt x="230" y="416"/>
                    <a:pt x="230" y="416"/>
                    <a:pt x="230" y="416"/>
                  </a:cubicBezTo>
                  <a:cubicBezTo>
                    <a:pt x="228" y="416"/>
                    <a:pt x="227" y="416"/>
                    <a:pt x="227" y="416"/>
                  </a:cubicBezTo>
                  <a:cubicBezTo>
                    <a:pt x="227" y="415"/>
                    <a:pt x="227" y="414"/>
                    <a:pt x="227" y="413"/>
                  </a:cubicBezTo>
                  <a:cubicBezTo>
                    <a:pt x="225" y="417"/>
                    <a:pt x="227" y="423"/>
                    <a:pt x="228" y="426"/>
                  </a:cubicBezTo>
                  <a:cubicBezTo>
                    <a:pt x="228" y="423"/>
                    <a:pt x="228" y="421"/>
                    <a:pt x="228" y="418"/>
                  </a:cubicBezTo>
                  <a:cubicBezTo>
                    <a:pt x="229" y="417"/>
                    <a:pt x="229" y="417"/>
                    <a:pt x="230" y="416"/>
                  </a:cubicBezTo>
                  <a:close/>
                  <a:moveTo>
                    <a:pt x="66" y="424"/>
                  </a:moveTo>
                  <a:cubicBezTo>
                    <a:pt x="64" y="426"/>
                    <a:pt x="63" y="430"/>
                    <a:pt x="65" y="433"/>
                  </a:cubicBezTo>
                  <a:cubicBezTo>
                    <a:pt x="66" y="429"/>
                    <a:pt x="64" y="427"/>
                    <a:pt x="66" y="425"/>
                  </a:cubicBezTo>
                  <a:cubicBezTo>
                    <a:pt x="66" y="426"/>
                    <a:pt x="67" y="426"/>
                    <a:pt x="67" y="425"/>
                  </a:cubicBezTo>
                  <a:cubicBezTo>
                    <a:pt x="66" y="425"/>
                    <a:pt x="67" y="424"/>
                    <a:pt x="66" y="424"/>
                  </a:cubicBezTo>
                  <a:close/>
                  <a:moveTo>
                    <a:pt x="390" y="418"/>
                  </a:moveTo>
                  <a:cubicBezTo>
                    <a:pt x="391" y="416"/>
                    <a:pt x="388" y="417"/>
                    <a:pt x="390" y="417"/>
                  </a:cubicBezTo>
                  <a:cubicBezTo>
                    <a:pt x="391" y="417"/>
                    <a:pt x="390" y="419"/>
                    <a:pt x="391" y="420"/>
                  </a:cubicBezTo>
                  <a:cubicBezTo>
                    <a:pt x="392" y="418"/>
                    <a:pt x="391" y="414"/>
                    <a:pt x="392" y="413"/>
                  </a:cubicBezTo>
                  <a:cubicBezTo>
                    <a:pt x="392" y="412"/>
                    <a:pt x="392" y="412"/>
                    <a:pt x="391" y="411"/>
                  </a:cubicBezTo>
                  <a:cubicBezTo>
                    <a:pt x="392" y="413"/>
                    <a:pt x="391" y="415"/>
                    <a:pt x="390" y="418"/>
                  </a:cubicBezTo>
                  <a:close/>
                  <a:moveTo>
                    <a:pt x="317" y="414"/>
                  </a:moveTo>
                  <a:cubicBezTo>
                    <a:pt x="317" y="414"/>
                    <a:pt x="316" y="414"/>
                    <a:pt x="315" y="414"/>
                  </a:cubicBezTo>
                  <a:cubicBezTo>
                    <a:pt x="315" y="418"/>
                    <a:pt x="316" y="419"/>
                    <a:pt x="315" y="422"/>
                  </a:cubicBezTo>
                  <a:cubicBezTo>
                    <a:pt x="318" y="422"/>
                    <a:pt x="319" y="415"/>
                    <a:pt x="317" y="414"/>
                  </a:cubicBezTo>
                  <a:close/>
                  <a:moveTo>
                    <a:pt x="280" y="422"/>
                  </a:moveTo>
                  <a:cubicBezTo>
                    <a:pt x="280" y="422"/>
                    <a:pt x="280" y="422"/>
                    <a:pt x="280" y="422"/>
                  </a:cubicBezTo>
                  <a:cubicBezTo>
                    <a:pt x="279" y="420"/>
                    <a:pt x="279" y="411"/>
                    <a:pt x="279" y="409"/>
                  </a:cubicBezTo>
                  <a:cubicBezTo>
                    <a:pt x="278" y="409"/>
                    <a:pt x="277" y="410"/>
                    <a:pt x="276" y="411"/>
                  </a:cubicBezTo>
                  <a:cubicBezTo>
                    <a:pt x="278" y="414"/>
                    <a:pt x="276" y="419"/>
                    <a:pt x="276" y="421"/>
                  </a:cubicBezTo>
                  <a:cubicBezTo>
                    <a:pt x="279" y="420"/>
                    <a:pt x="277" y="424"/>
                    <a:pt x="279" y="424"/>
                  </a:cubicBezTo>
                  <a:cubicBezTo>
                    <a:pt x="280" y="424"/>
                    <a:pt x="279" y="422"/>
                    <a:pt x="280" y="422"/>
                  </a:cubicBezTo>
                  <a:close/>
                  <a:moveTo>
                    <a:pt x="257" y="420"/>
                  </a:moveTo>
                  <a:cubicBezTo>
                    <a:pt x="259" y="420"/>
                    <a:pt x="257" y="418"/>
                    <a:pt x="258" y="417"/>
                  </a:cubicBezTo>
                  <a:cubicBezTo>
                    <a:pt x="256" y="417"/>
                    <a:pt x="257" y="412"/>
                    <a:pt x="255" y="410"/>
                  </a:cubicBezTo>
                  <a:cubicBezTo>
                    <a:pt x="255" y="416"/>
                    <a:pt x="256" y="422"/>
                    <a:pt x="258" y="424"/>
                  </a:cubicBezTo>
                  <a:cubicBezTo>
                    <a:pt x="258" y="422"/>
                    <a:pt x="258" y="421"/>
                    <a:pt x="257" y="420"/>
                  </a:cubicBezTo>
                  <a:close/>
                  <a:moveTo>
                    <a:pt x="350" y="420"/>
                  </a:moveTo>
                  <a:cubicBezTo>
                    <a:pt x="351" y="418"/>
                    <a:pt x="351" y="415"/>
                    <a:pt x="351" y="414"/>
                  </a:cubicBezTo>
                  <a:cubicBezTo>
                    <a:pt x="350" y="414"/>
                    <a:pt x="347" y="416"/>
                    <a:pt x="348" y="416"/>
                  </a:cubicBezTo>
                  <a:cubicBezTo>
                    <a:pt x="348" y="415"/>
                    <a:pt x="349" y="415"/>
                    <a:pt x="350" y="415"/>
                  </a:cubicBezTo>
                  <a:cubicBezTo>
                    <a:pt x="348" y="417"/>
                    <a:pt x="350" y="418"/>
                    <a:pt x="350" y="420"/>
                  </a:cubicBezTo>
                  <a:close/>
                  <a:moveTo>
                    <a:pt x="342" y="420"/>
                  </a:moveTo>
                  <a:cubicBezTo>
                    <a:pt x="343" y="418"/>
                    <a:pt x="343" y="413"/>
                    <a:pt x="341" y="410"/>
                  </a:cubicBezTo>
                  <a:cubicBezTo>
                    <a:pt x="341" y="413"/>
                    <a:pt x="342" y="417"/>
                    <a:pt x="342" y="420"/>
                  </a:cubicBezTo>
                  <a:close/>
                  <a:moveTo>
                    <a:pt x="252" y="413"/>
                  </a:moveTo>
                  <a:cubicBezTo>
                    <a:pt x="251" y="414"/>
                    <a:pt x="252" y="422"/>
                    <a:pt x="252" y="423"/>
                  </a:cubicBezTo>
                  <a:cubicBezTo>
                    <a:pt x="253" y="419"/>
                    <a:pt x="253" y="417"/>
                    <a:pt x="252" y="413"/>
                  </a:cubicBezTo>
                  <a:close/>
                  <a:moveTo>
                    <a:pt x="130" y="428"/>
                  </a:moveTo>
                  <a:cubicBezTo>
                    <a:pt x="130" y="427"/>
                    <a:pt x="130" y="427"/>
                    <a:pt x="130" y="427"/>
                  </a:cubicBezTo>
                  <a:cubicBezTo>
                    <a:pt x="128" y="428"/>
                    <a:pt x="129" y="425"/>
                    <a:pt x="128" y="426"/>
                  </a:cubicBezTo>
                  <a:cubicBezTo>
                    <a:pt x="129" y="427"/>
                    <a:pt x="127" y="428"/>
                    <a:pt x="128" y="428"/>
                  </a:cubicBezTo>
                  <a:cubicBezTo>
                    <a:pt x="128" y="428"/>
                    <a:pt x="129" y="428"/>
                    <a:pt x="130" y="427"/>
                  </a:cubicBezTo>
                  <a:cubicBezTo>
                    <a:pt x="130" y="428"/>
                    <a:pt x="130" y="428"/>
                    <a:pt x="130" y="428"/>
                  </a:cubicBezTo>
                  <a:close/>
                  <a:moveTo>
                    <a:pt x="339" y="417"/>
                  </a:moveTo>
                  <a:cubicBezTo>
                    <a:pt x="339" y="412"/>
                    <a:pt x="337" y="412"/>
                    <a:pt x="339" y="417"/>
                  </a:cubicBezTo>
                  <a:close/>
                  <a:moveTo>
                    <a:pt x="345" y="416"/>
                  </a:moveTo>
                  <a:cubicBezTo>
                    <a:pt x="348" y="415"/>
                    <a:pt x="346" y="411"/>
                    <a:pt x="346" y="408"/>
                  </a:cubicBezTo>
                  <a:cubicBezTo>
                    <a:pt x="344" y="411"/>
                    <a:pt x="346" y="414"/>
                    <a:pt x="345" y="416"/>
                  </a:cubicBezTo>
                  <a:close/>
                  <a:moveTo>
                    <a:pt x="373" y="403"/>
                  </a:moveTo>
                  <a:cubicBezTo>
                    <a:pt x="374" y="404"/>
                    <a:pt x="374" y="406"/>
                    <a:pt x="373" y="407"/>
                  </a:cubicBezTo>
                  <a:cubicBezTo>
                    <a:pt x="376" y="405"/>
                    <a:pt x="373" y="414"/>
                    <a:pt x="375" y="414"/>
                  </a:cubicBezTo>
                  <a:cubicBezTo>
                    <a:pt x="375" y="410"/>
                    <a:pt x="376" y="407"/>
                    <a:pt x="373" y="403"/>
                  </a:cubicBezTo>
                  <a:close/>
                  <a:moveTo>
                    <a:pt x="37" y="376"/>
                  </a:moveTo>
                  <a:cubicBezTo>
                    <a:pt x="38" y="385"/>
                    <a:pt x="38" y="384"/>
                    <a:pt x="39" y="392"/>
                  </a:cubicBezTo>
                  <a:cubicBezTo>
                    <a:pt x="40" y="391"/>
                    <a:pt x="37" y="389"/>
                    <a:pt x="40" y="389"/>
                  </a:cubicBezTo>
                  <a:cubicBezTo>
                    <a:pt x="39" y="393"/>
                    <a:pt x="40" y="396"/>
                    <a:pt x="40" y="399"/>
                  </a:cubicBezTo>
                  <a:cubicBezTo>
                    <a:pt x="44" y="397"/>
                    <a:pt x="39" y="391"/>
                    <a:pt x="42" y="388"/>
                  </a:cubicBezTo>
                  <a:cubicBezTo>
                    <a:pt x="44" y="401"/>
                    <a:pt x="39" y="417"/>
                    <a:pt x="44" y="427"/>
                  </a:cubicBezTo>
                  <a:cubicBezTo>
                    <a:pt x="43" y="421"/>
                    <a:pt x="43" y="416"/>
                    <a:pt x="44" y="410"/>
                  </a:cubicBezTo>
                  <a:cubicBezTo>
                    <a:pt x="44" y="411"/>
                    <a:pt x="43" y="411"/>
                    <a:pt x="43" y="410"/>
                  </a:cubicBezTo>
                  <a:cubicBezTo>
                    <a:pt x="44" y="405"/>
                    <a:pt x="43" y="400"/>
                    <a:pt x="43" y="394"/>
                  </a:cubicBezTo>
                  <a:cubicBezTo>
                    <a:pt x="42" y="388"/>
                    <a:pt x="44" y="380"/>
                    <a:pt x="41" y="379"/>
                  </a:cubicBezTo>
                  <a:cubicBezTo>
                    <a:pt x="40" y="380"/>
                    <a:pt x="41" y="379"/>
                    <a:pt x="40" y="381"/>
                  </a:cubicBezTo>
                  <a:cubicBezTo>
                    <a:pt x="41" y="383"/>
                    <a:pt x="42" y="385"/>
                    <a:pt x="41" y="388"/>
                  </a:cubicBezTo>
                  <a:cubicBezTo>
                    <a:pt x="40" y="388"/>
                    <a:pt x="40" y="385"/>
                    <a:pt x="39" y="387"/>
                  </a:cubicBezTo>
                  <a:cubicBezTo>
                    <a:pt x="40" y="387"/>
                    <a:pt x="40" y="388"/>
                    <a:pt x="38" y="388"/>
                  </a:cubicBezTo>
                  <a:cubicBezTo>
                    <a:pt x="39" y="384"/>
                    <a:pt x="38" y="379"/>
                    <a:pt x="37" y="376"/>
                  </a:cubicBezTo>
                  <a:close/>
                  <a:moveTo>
                    <a:pt x="361" y="390"/>
                  </a:moveTo>
                  <a:cubicBezTo>
                    <a:pt x="362" y="391"/>
                    <a:pt x="362" y="393"/>
                    <a:pt x="360" y="393"/>
                  </a:cubicBezTo>
                  <a:cubicBezTo>
                    <a:pt x="359" y="392"/>
                    <a:pt x="362" y="389"/>
                    <a:pt x="360" y="389"/>
                  </a:cubicBezTo>
                  <a:cubicBezTo>
                    <a:pt x="358" y="397"/>
                    <a:pt x="359" y="405"/>
                    <a:pt x="361" y="412"/>
                  </a:cubicBezTo>
                  <a:cubicBezTo>
                    <a:pt x="361" y="410"/>
                    <a:pt x="361" y="407"/>
                    <a:pt x="361" y="406"/>
                  </a:cubicBezTo>
                  <a:cubicBezTo>
                    <a:pt x="363" y="406"/>
                    <a:pt x="362" y="409"/>
                    <a:pt x="364" y="409"/>
                  </a:cubicBezTo>
                  <a:cubicBezTo>
                    <a:pt x="364" y="402"/>
                    <a:pt x="365" y="396"/>
                    <a:pt x="362" y="393"/>
                  </a:cubicBezTo>
                  <a:cubicBezTo>
                    <a:pt x="363" y="392"/>
                    <a:pt x="362" y="389"/>
                    <a:pt x="361" y="390"/>
                  </a:cubicBezTo>
                  <a:close/>
                  <a:moveTo>
                    <a:pt x="51" y="422"/>
                  </a:moveTo>
                  <a:cubicBezTo>
                    <a:pt x="52" y="419"/>
                    <a:pt x="52" y="411"/>
                    <a:pt x="50" y="408"/>
                  </a:cubicBezTo>
                  <a:cubicBezTo>
                    <a:pt x="51" y="412"/>
                    <a:pt x="51" y="417"/>
                    <a:pt x="51" y="422"/>
                  </a:cubicBezTo>
                  <a:close/>
                  <a:moveTo>
                    <a:pt x="118" y="389"/>
                  </a:moveTo>
                  <a:cubicBezTo>
                    <a:pt x="117" y="392"/>
                    <a:pt x="117" y="396"/>
                    <a:pt x="116" y="398"/>
                  </a:cubicBezTo>
                  <a:cubicBezTo>
                    <a:pt x="116" y="396"/>
                    <a:pt x="115" y="393"/>
                    <a:pt x="114" y="390"/>
                  </a:cubicBezTo>
                  <a:cubicBezTo>
                    <a:pt x="114" y="391"/>
                    <a:pt x="114" y="392"/>
                    <a:pt x="113" y="391"/>
                  </a:cubicBezTo>
                  <a:cubicBezTo>
                    <a:pt x="114" y="391"/>
                    <a:pt x="114" y="387"/>
                    <a:pt x="112" y="386"/>
                  </a:cubicBezTo>
                  <a:cubicBezTo>
                    <a:pt x="113" y="390"/>
                    <a:pt x="113" y="394"/>
                    <a:pt x="113" y="398"/>
                  </a:cubicBezTo>
                  <a:cubicBezTo>
                    <a:pt x="111" y="397"/>
                    <a:pt x="112" y="399"/>
                    <a:pt x="111" y="400"/>
                  </a:cubicBezTo>
                  <a:cubicBezTo>
                    <a:pt x="111" y="398"/>
                    <a:pt x="111" y="393"/>
                    <a:pt x="110" y="395"/>
                  </a:cubicBezTo>
                  <a:cubicBezTo>
                    <a:pt x="111" y="399"/>
                    <a:pt x="110" y="404"/>
                    <a:pt x="109" y="406"/>
                  </a:cubicBezTo>
                  <a:cubicBezTo>
                    <a:pt x="110" y="406"/>
                    <a:pt x="111" y="407"/>
                    <a:pt x="112" y="406"/>
                  </a:cubicBezTo>
                  <a:cubicBezTo>
                    <a:pt x="112" y="405"/>
                    <a:pt x="111" y="402"/>
                    <a:pt x="112" y="400"/>
                  </a:cubicBezTo>
                  <a:cubicBezTo>
                    <a:pt x="113" y="401"/>
                    <a:pt x="112" y="404"/>
                    <a:pt x="112" y="405"/>
                  </a:cubicBezTo>
                  <a:cubicBezTo>
                    <a:pt x="114" y="406"/>
                    <a:pt x="115" y="405"/>
                    <a:pt x="116" y="406"/>
                  </a:cubicBezTo>
                  <a:cubicBezTo>
                    <a:pt x="116" y="408"/>
                    <a:pt x="115" y="413"/>
                    <a:pt x="115" y="415"/>
                  </a:cubicBezTo>
                  <a:cubicBezTo>
                    <a:pt x="116" y="424"/>
                    <a:pt x="117" y="410"/>
                    <a:pt x="116" y="409"/>
                  </a:cubicBezTo>
                  <a:cubicBezTo>
                    <a:pt x="118" y="409"/>
                    <a:pt x="118" y="407"/>
                    <a:pt x="119" y="406"/>
                  </a:cubicBezTo>
                  <a:cubicBezTo>
                    <a:pt x="119" y="406"/>
                    <a:pt x="119" y="407"/>
                    <a:pt x="120" y="407"/>
                  </a:cubicBezTo>
                  <a:cubicBezTo>
                    <a:pt x="117" y="400"/>
                    <a:pt x="121" y="395"/>
                    <a:pt x="118" y="389"/>
                  </a:cubicBezTo>
                  <a:close/>
                  <a:moveTo>
                    <a:pt x="117" y="403"/>
                  </a:moveTo>
                  <a:cubicBezTo>
                    <a:pt x="116" y="403"/>
                    <a:pt x="116" y="400"/>
                    <a:pt x="116" y="399"/>
                  </a:cubicBezTo>
                  <a:cubicBezTo>
                    <a:pt x="118" y="399"/>
                    <a:pt x="117" y="401"/>
                    <a:pt x="117" y="403"/>
                  </a:cubicBezTo>
                  <a:close/>
                  <a:moveTo>
                    <a:pt x="312" y="394"/>
                  </a:moveTo>
                  <a:cubicBezTo>
                    <a:pt x="313" y="399"/>
                    <a:pt x="312" y="405"/>
                    <a:pt x="315" y="408"/>
                  </a:cubicBezTo>
                  <a:cubicBezTo>
                    <a:pt x="315" y="405"/>
                    <a:pt x="314" y="397"/>
                    <a:pt x="313" y="393"/>
                  </a:cubicBezTo>
                  <a:cubicBezTo>
                    <a:pt x="313" y="394"/>
                    <a:pt x="313" y="395"/>
                    <a:pt x="312" y="394"/>
                  </a:cubicBezTo>
                  <a:close/>
                  <a:moveTo>
                    <a:pt x="144" y="403"/>
                  </a:moveTo>
                  <a:cubicBezTo>
                    <a:pt x="144" y="405"/>
                    <a:pt x="144" y="402"/>
                    <a:pt x="143" y="402"/>
                  </a:cubicBezTo>
                  <a:cubicBezTo>
                    <a:pt x="144" y="406"/>
                    <a:pt x="142" y="412"/>
                    <a:pt x="144" y="415"/>
                  </a:cubicBezTo>
                  <a:cubicBezTo>
                    <a:pt x="145" y="410"/>
                    <a:pt x="144" y="406"/>
                    <a:pt x="144" y="403"/>
                  </a:cubicBezTo>
                  <a:close/>
                  <a:moveTo>
                    <a:pt x="134" y="409"/>
                  </a:moveTo>
                  <a:cubicBezTo>
                    <a:pt x="133" y="411"/>
                    <a:pt x="135" y="413"/>
                    <a:pt x="134" y="415"/>
                  </a:cubicBezTo>
                  <a:cubicBezTo>
                    <a:pt x="135" y="414"/>
                    <a:pt x="136" y="409"/>
                    <a:pt x="134" y="409"/>
                  </a:cubicBezTo>
                  <a:close/>
                  <a:moveTo>
                    <a:pt x="100" y="415"/>
                  </a:moveTo>
                  <a:cubicBezTo>
                    <a:pt x="100" y="414"/>
                    <a:pt x="100" y="415"/>
                    <a:pt x="101" y="415"/>
                  </a:cubicBezTo>
                  <a:cubicBezTo>
                    <a:pt x="100" y="414"/>
                    <a:pt x="101" y="412"/>
                    <a:pt x="99" y="411"/>
                  </a:cubicBezTo>
                  <a:cubicBezTo>
                    <a:pt x="99" y="412"/>
                    <a:pt x="99" y="415"/>
                    <a:pt x="100" y="415"/>
                  </a:cubicBezTo>
                  <a:close/>
                  <a:moveTo>
                    <a:pt x="412" y="394"/>
                  </a:moveTo>
                  <a:cubicBezTo>
                    <a:pt x="411" y="396"/>
                    <a:pt x="411" y="402"/>
                    <a:pt x="413" y="402"/>
                  </a:cubicBezTo>
                  <a:cubicBezTo>
                    <a:pt x="412" y="400"/>
                    <a:pt x="412" y="397"/>
                    <a:pt x="413" y="396"/>
                  </a:cubicBezTo>
                  <a:cubicBezTo>
                    <a:pt x="411" y="396"/>
                    <a:pt x="413" y="392"/>
                    <a:pt x="412" y="394"/>
                  </a:cubicBezTo>
                  <a:close/>
                  <a:moveTo>
                    <a:pt x="516" y="359"/>
                  </a:moveTo>
                  <a:cubicBezTo>
                    <a:pt x="517" y="363"/>
                    <a:pt x="516" y="365"/>
                    <a:pt x="517" y="371"/>
                  </a:cubicBezTo>
                  <a:cubicBezTo>
                    <a:pt x="515" y="370"/>
                    <a:pt x="515" y="373"/>
                    <a:pt x="516" y="373"/>
                  </a:cubicBezTo>
                  <a:cubicBezTo>
                    <a:pt x="516" y="372"/>
                    <a:pt x="516" y="371"/>
                    <a:pt x="517" y="371"/>
                  </a:cubicBezTo>
                  <a:cubicBezTo>
                    <a:pt x="518" y="381"/>
                    <a:pt x="517" y="389"/>
                    <a:pt x="520" y="396"/>
                  </a:cubicBezTo>
                  <a:cubicBezTo>
                    <a:pt x="519" y="387"/>
                    <a:pt x="520" y="377"/>
                    <a:pt x="517" y="370"/>
                  </a:cubicBezTo>
                  <a:cubicBezTo>
                    <a:pt x="519" y="368"/>
                    <a:pt x="518" y="362"/>
                    <a:pt x="516" y="359"/>
                  </a:cubicBezTo>
                  <a:close/>
                  <a:moveTo>
                    <a:pt x="540" y="394"/>
                  </a:moveTo>
                  <a:cubicBezTo>
                    <a:pt x="540" y="393"/>
                    <a:pt x="540" y="392"/>
                    <a:pt x="541" y="390"/>
                  </a:cubicBezTo>
                  <a:cubicBezTo>
                    <a:pt x="538" y="390"/>
                    <a:pt x="539" y="393"/>
                    <a:pt x="540" y="394"/>
                  </a:cubicBezTo>
                  <a:close/>
                  <a:moveTo>
                    <a:pt x="25" y="403"/>
                  </a:moveTo>
                  <a:cubicBezTo>
                    <a:pt x="26" y="404"/>
                    <a:pt x="27" y="406"/>
                    <a:pt x="28" y="407"/>
                  </a:cubicBezTo>
                  <a:cubicBezTo>
                    <a:pt x="27" y="408"/>
                    <a:pt x="25" y="412"/>
                    <a:pt x="27" y="413"/>
                  </a:cubicBezTo>
                  <a:cubicBezTo>
                    <a:pt x="27" y="411"/>
                    <a:pt x="27" y="410"/>
                    <a:pt x="28" y="410"/>
                  </a:cubicBezTo>
                  <a:cubicBezTo>
                    <a:pt x="31" y="405"/>
                    <a:pt x="27" y="392"/>
                    <a:pt x="28" y="385"/>
                  </a:cubicBezTo>
                  <a:cubicBezTo>
                    <a:pt x="28" y="385"/>
                    <a:pt x="27" y="386"/>
                    <a:pt x="27" y="386"/>
                  </a:cubicBezTo>
                  <a:cubicBezTo>
                    <a:pt x="28" y="385"/>
                    <a:pt x="27" y="381"/>
                    <a:pt x="27" y="379"/>
                  </a:cubicBezTo>
                  <a:cubicBezTo>
                    <a:pt x="26" y="381"/>
                    <a:pt x="28" y="385"/>
                    <a:pt x="25" y="386"/>
                  </a:cubicBezTo>
                  <a:cubicBezTo>
                    <a:pt x="25" y="389"/>
                    <a:pt x="28" y="405"/>
                    <a:pt x="25" y="403"/>
                  </a:cubicBezTo>
                  <a:close/>
                  <a:moveTo>
                    <a:pt x="486" y="389"/>
                  </a:moveTo>
                  <a:cubicBezTo>
                    <a:pt x="486" y="391"/>
                    <a:pt x="486" y="394"/>
                    <a:pt x="487" y="393"/>
                  </a:cubicBezTo>
                  <a:cubicBezTo>
                    <a:pt x="486" y="391"/>
                    <a:pt x="488" y="390"/>
                    <a:pt x="486" y="389"/>
                  </a:cubicBezTo>
                  <a:close/>
                  <a:moveTo>
                    <a:pt x="120" y="396"/>
                  </a:moveTo>
                  <a:cubicBezTo>
                    <a:pt x="121" y="398"/>
                    <a:pt x="119" y="405"/>
                    <a:pt x="121" y="407"/>
                  </a:cubicBezTo>
                  <a:cubicBezTo>
                    <a:pt x="121" y="405"/>
                    <a:pt x="123" y="401"/>
                    <a:pt x="121" y="404"/>
                  </a:cubicBezTo>
                  <a:cubicBezTo>
                    <a:pt x="121" y="400"/>
                    <a:pt x="122" y="396"/>
                    <a:pt x="121" y="394"/>
                  </a:cubicBezTo>
                  <a:cubicBezTo>
                    <a:pt x="121" y="398"/>
                    <a:pt x="120" y="396"/>
                    <a:pt x="120" y="396"/>
                  </a:cubicBezTo>
                  <a:close/>
                  <a:moveTo>
                    <a:pt x="148" y="402"/>
                  </a:moveTo>
                  <a:cubicBezTo>
                    <a:pt x="149" y="402"/>
                    <a:pt x="148" y="403"/>
                    <a:pt x="148" y="404"/>
                  </a:cubicBezTo>
                  <a:cubicBezTo>
                    <a:pt x="148" y="409"/>
                    <a:pt x="151" y="403"/>
                    <a:pt x="148" y="402"/>
                  </a:cubicBezTo>
                  <a:close/>
                  <a:moveTo>
                    <a:pt x="378" y="388"/>
                  </a:moveTo>
                  <a:cubicBezTo>
                    <a:pt x="379" y="390"/>
                    <a:pt x="377" y="394"/>
                    <a:pt x="379" y="395"/>
                  </a:cubicBezTo>
                  <a:cubicBezTo>
                    <a:pt x="380" y="393"/>
                    <a:pt x="379" y="388"/>
                    <a:pt x="378" y="388"/>
                  </a:cubicBezTo>
                  <a:close/>
                  <a:moveTo>
                    <a:pt x="136" y="404"/>
                  </a:moveTo>
                  <a:cubicBezTo>
                    <a:pt x="138" y="402"/>
                    <a:pt x="136" y="398"/>
                    <a:pt x="136" y="399"/>
                  </a:cubicBezTo>
                  <a:cubicBezTo>
                    <a:pt x="136" y="400"/>
                    <a:pt x="134" y="403"/>
                    <a:pt x="136" y="404"/>
                  </a:cubicBezTo>
                  <a:close/>
                  <a:moveTo>
                    <a:pt x="51" y="389"/>
                  </a:moveTo>
                  <a:cubicBezTo>
                    <a:pt x="52" y="397"/>
                    <a:pt x="51" y="402"/>
                    <a:pt x="52" y="407"/>
                  </a:cubicBezTo>
                  <a:cubicBezTo>
                    <a:pt x="52" y="403"/>
                    <a:pt x="53" y="397"/>
                    <a:pt x="52" y="391"/>
                  </a:cubicBezTo>
                  <a:cubicBezTo>
                    <a:pt x="52" y="390"/>
                    <a:pt x="52" y="388"/>
                    <a:pt x="51" y="389"/>
                  </a:cubicBezTo>
                  <a:close/>
                  <a:moveTo>
                    <a:pt x="129" y="376"/>
                  </a:moveTo>
                  <a:cubicBezTo>
                    <a:pt x="130" y="388"/>
                    <a:pt x="129" y="394"/>
                    <a:pt x="130" y="403"/>
                  </a:cubicBezTo>
                  <a:cubicBezTo>
                    <a:pt x="131" y="394"/>
                    <a:pt x="129" y="377"/>
                    <a:pt x="129" y="369"/>
                  </a:cubicBezTo>
                  <a:cubicBezTo>
                    <a:pt x="126" y="371"/>
                    <a:pt x="129" y="374"/>
                    <a:pt x="127" y="377"/>
                  </a:cubicBezTo>
                  <a:cubicBezTo>
                    <a:pt x="128" y="377"/>
                    <a:pt x="128" y="376"/>
                    <a:pt x="129" y="376"/>
                  </a:cubicBezTo>
                  <a:close/>
                  <a:moveTo>
                    <a:pt x="474" y="383"/>
                  </a:moveTo>
                  <a:cubicBezTo>
                    <a:pt x="474" y="384"/>
                    <a:pt x="473" y="389"/>
                    <a:pt x="475" y="389"/>
                  </a:cubicBezTo>
                  <a:cubicBezTo>
                    <a:pt x="474" y="387"/>
                    <a:pt x="476" y="383"/>
                    <a:pt x="474" y="384"/>
                  </a:cubicBezTo>
                  <a:cubicBezTo>
                    <a:pt x="475" y="383"/>
                    <a:pt x="475" y="381"/>
                    <a:pt x="474" y="380"/>
                  </a:cubicBezTo>
                  <a:cubicBezTo>
                    <a:pt x="473" y="381"/>
                    <a:pt x="475" y="382"/>
                    <a:pt x="473" y="383"/>
                  </a:cubicBezTo>
                  <a:cubicBezTo>
                    <a:pt x="473" y="382"/>
                    <a:pt x="473" y="381"/>
                    <a:pt x="472" y="382"/>
                  </a:cubicBezTo>
                  <a:cubicBezTo>
                    <a:pt x="472" y="384"/>
                    <a:pt x="474" y="382"/>
                    <a:pt x="474" y="383"/>
                  </a:cubicBezTo>
                  <a:close/>
                  <a:moveTo>
                    <a:pt x="149" y="401"/>
                  </a:moveTo>
                  <a:cubicBezTo>
                    <a:pt x="149" y="399"/>
                    <a:pt x="149" y="398"/>
                    <a:pt x="148" y="397"/>
                  </a:cubicBezTo>
                  <a:cubicBezTo>
                    <a:pt x="149" y="399"/>
                    <a:pt x="147" y="400"/>
                    <a:pt x="149" y="401"/>
                  </a:cubicBezTo>
                  <a:close/>
                  <a:moveTo>
                    <a:pt x="45" y="397"/>
                  </a:moveTo>
                  <a:cubicBezTo>
                    <a:pt x="46" y="399"/>
                    <a:pt x="46" y="403"/>
                    <a:pt x="48" y="404"/>
                  </a:cubicBezTo>
                  <a:cubicBezTo>
                    <a:pt x="49" y="402"/>
                    <a:pt x="47" y="401"/>
                    <a:pt x="47" y="399"/>
                  </a:cubicBezTo>
                  <a:cubicBezTo>
                    <a:pt x="47" y="399"/>
                    <a:pt x="48" y="399"/>
                    <a:pt x="48" y="399"/>
                  </a:cubicBezTo>
                  <a:cubicBezTo>
                    <a:pt x="49" y="396"/>
                    <a:pt x="46" y="391"/>
                    <a:pt x="47" y="387"/>
                  </a:cubicBezTo>
                  <a:cubicBezTo>
                    <a:pt x="46" y="387"/>
                    <a:pt x="46" y="387"/>
                    <a:pt x="45" y="387"/>
                  </a:cubicBezTo>
                  <a:cubicBezTo>
                    <a:pt x="45" y="389"/>
                    <a:pt x="46" y="390"/>
                    <a:pt x="45" y="391"/>
                  </a:cubicBezTo>
                  <a:cubicBezTo>
                    <a:pt x="47" y="391"/>
                    <a:pt x="47" y="393"/>
                    <a:pt x="47" y="395"/>
                  </a:cubicBezTo>
                  <a:cubicBezTo>
                    <a:pt x="45" y="395"/>
                    <a:pt x="46" y="396"/>
                    <a:pt x="45" y="397"/>
                  </a:cubicBezTo>
                  <a:close/>
                  <a:moveTo>
                    <a:pt x="365" y="390"/>
                  </a:moveTo>
                  <a:cubicBezTo>
                    <a:pt x="365" y="387"/>
                    <a:pt x="365" y="386"/>
                    <a:pt x="365" y="381"/>
                  </a:cubicBezTo>
                  <a:cubicBezTo>
                    <a:pt x="365" y="381"/>
                    <a:pt x="364" y="381"/>
                    <a:pt x="364" y="381"/>
                  </a:cubicBezTo>
                  <a:cubicBezTo>
                    <a:pt x="365" y="380"/>
                    <a:pt x="364" y="380"/>
                    <a:pt x="363" y="380"/>
                  </a:cubicBezTo>
                  <a:cubicBezTo>
                    <a:pt x="364" y="382"/>
                    <a:pt x="363" y="382"/>
                    <a:pt x="364" y="384"/>
                  </a:cubicBezTo>
                  <a:cubicBezTo>
                    <a:pt x="364" y="384"/>
                    <a:pt x="363" y="384"/>
                    <a:pt x="362" y="385"/>
                  </a:cubicBezTo>
                  <a:cubicBezTo>
                    <a:pt x="365" y="386"/>
                    <a:pt x="362" y="390"/>
                    <a:pt x="365" y="390"/>
                  </a:cubicBezTo>
                  <a:close/>
                  <a:moveTo>
                    <a:pt x="478" y="380"/>
                  </a:moveTo>
                  <a:cubicBezTo>
                    <a:pt x="477" y="381"/>
                    <a:pt x="477" y="385"/>
                    <a:pt x="478" y="385"/>
                  </a:cubicBezTo>
                  <a:cubicBezTo>
                    <a:pt x="479" y="384"/>
                    <a:pt x="478" y="381"/>
                    <a:pt x="478" y="380"/>
                  </a:cubicBezTo>
                  <a:close/>
                  <a:moveTo>
                    <a:pt x="366" y="385"/>
                  </a:moveTo>
                  <a:cubicBezTo>
                    <a:pt x="367" y="386"/>
                    <a:pt x="365" y="390"/>
                    <a:pt x="366" y="389"/>
                  </a:cubicBezTo>
                  <a:cubicBezTo>
                    <a:pt x="367" y="388"/>
                    <a:pt x="366" y="385"/>
                    <a:pt x="367" y="385"/>
                  </a:cubicBezTo>
                  <a:cubicBezTo>
                    <a:pt x="367" y="386"/>
                    <a:pt x="367" y="388"/>
                    <a:pt x="368" y="387"/>
                  </a:cubicBezTo>
                  <a:cubicBezTo>
                    <a:pt x="368" y="385"/>
                    <a:pt x="368" y="384"/>
                    <a:pt x="366" y="385"/>
                  </a:cubicBezTo>
                  <a:close/>
                  <a:moveTo>
                    <a:pt x="317" y="391"/>
                  </a:moveTo>
                  <a:cubicBezTo>
                    <a:pt x="316" y="388"/>
                    <a:pt x="319" y="381"/>
                    <a:pt x="317" y="379"/>
                  </a:cubicBezTo>
                  <a:cubicBezTo>
                    <a:pt x="316" y="381"/>
                    <a:pt x="318" y="380"/>
                    <a:pt x="317" y="382"/>
                  </a:cubicBezTo>
                  <a:cubicBezTo>
                    <a:pt x="316" y="382"/>
                    <a:pt x="316" y="390"/>
                    <a:pt x="317" y="391"/>
                  </a:cubicBezTo>
                  <a:close/>
                  <a:moveTo>
                    <a:pt x="313" y="386"/>
                  </a:moveTo>
                  <a:cubicBezTo>
                    <a:pt x="313" y="385"/>
                    <a:pt x="312" y="384"/>
                    <a:pt x="312" y="385"/>
                  </a:cubicBezTo>
                  <a:cubicBezTo>
                    <a:pt x="312" y="389"/>
                    <a:pt x="313" y="390"/>
                    <a:pt x="312" y="391"/>
                  </a:cubicBezTo>
                  <a:cubicBezTo>
                    <a:pt x="315" y="391"/>
                    <a:pt x="312" y="389"/>
                    <a:pt x="313" y="388"/>
                  </a:cubicBezTo>
                  <a:cubicBezTo>
                    <a:pt x="312" y="388"/>
                    <a:pt x="313" y="386"/>
                    <a:pt x="313" y="386"/>
                  </a:cubicBezTo>
                  <a:close/>
                  <a:moveTo>
                    <a:pt x="193" y="389"/>
                  </a:moveTo>
                  <a:cubicBezTo>
                    <a:pt x="192" y="391"/>
                    <a:pt x="195" y="393"/>
                    <a:pt x="193" y="391"/>
                  </a:cubicBezTo>
                  <a:cubicBezTo>
                    <a:pt x="193" y="393"/>
                    <a:pt x="192" y="394"/>
                    <a:pt x="194" y="395"/>
                  </a:cubicBezTo>
                  <a:cubicBezTo>
                    <a:pt x="192" y="393"/>
                    <a:pt x="196" y="391"/>
                    <a:pt x="193" y="389"/>
                  </a:cubicBezTo>
                  <a:close/>
                  <a:moveTo>
                    <a:pt x="544" y="381"/>
                  </a:moveTo>
                  <a:cubicBezTo>
                    <a:pt x="544" y="377"/>
                    <a:pt x="545" y="371"/>
                    <a:pt x="543" y="368"/>
                  </a:cubicBezTo>
                  <a:cubicBezTo>
                    <a:pt x="544" y="372"/>
                    <a:pt x="544" y="379"/>
                    <a:pt x="544" y="381"/>
                  </a:cubicBezTo>
                  <a:close/>
                  <a:moveTo>
                    <a:pt x="529" y="377"/>
                  </a:moveTo>
                  <a:cubicBezTo>
                    <a:pt x="527" y="377"/>
                    <a:pt x="528" y="382"/>
                    <a:pt x="529" y="380"/>
                  </a:cubicBezTo>
                  <a:cubicBezTo>
                    <a:pt x="528" y="380"/>
                    <a:pt x="529" y="379"/>
                    <a:pt x="529" y="377"/>
                  </a:cubicBezTo>
                  <a:close/>
                  <a:moveTo>
                    <a:pt x="378" y="386"/>
                  </a:moveTo>
                  <a:cubicBezTo>
                    <a:pt x="378" y="386"/>
                    <a:pt x="378" y="387"/>
                    <a:pt x="379" y="387"/>
                  </a:cubicBezTo>
                  <a:cubicBezTo>
                    <a:pt x="378" y="385"/>
                    <a:pt x="378" y="383"/>
                    <a:pt x="378" y="384"/>
                  </a:cubicBezTo>
                  <a:cubicBezTo>
                    <a:pt x="377" y="384"/>
                    <a:pt x="376" y="386"/>
                    <a:pt x="377" y="387"/>
                  </a:cubicBezTo>
                  <a:cubicBezTo>
                    <a:pt x="377" y="386"/>
                    <a:pt x="378" y="386"/>
                    <a:pt x="378" y="386"/>
                  </a:cubicBezTo>
                  <a:close/>
                  <a:moveTo>
                    <a:pt x="356" y="387"/>
                  </a:moveTo>
                  <a:cubicBezTo>
                    <a:pt x="358" y="386"/>
                    <a:pt x="358" y="382"/>
                    <a:pt x="357" y="382"/>
                  </a:cubicBezTo>
                  <a:cubicBezTo>
                    <a:pt x="357" y="382"/>
                    <a:pt x="357" y="383"/>
                    <a:pt x="356" y="382"/>
                  </a:cubicBezTo>
                  <a:lnTo>
                    <a:pt x="356" y="387"/>
                  </a:lnTo>
                  <a:close/>
                  <a:moveTo>
                    <a:pt x="194" y="388"/>
                  </a:moveTo>
                  <a:cubicBezTo>
                    <a:pt x="194" y="388"/>
                    <a:pt x="194" y="388"/>
                    <a:pt x="193" y="388"/>
                  </a:cubicBezTo>
                  <a:cubicBezTo>
                    <a:pt x="193" y="389"/>
                    <a:pt x="193" y="389"/>
                    <a:pt x="194" y="388"/>
                  </a:cubicBezTo>
                  <a:close/>
                  <a:moveTo>
                    <a:pt x="194" y="387"/>
                  </a:moveTo>
                  <a:cubicBezTo>
                    <a:pt x="193" y="385"/>
                    <a:pt x="194" y="383"/>
                    <a:pt x="192" y="382"/>
                  </a:cubicBezTo>
                  <a:cubicBezTo>
                    <a:pt x="192" y="384"/>
                    <a:pt x="192" y="386"/>
                    <a:pt x="193" y="388"/>
                  </a:cubicBezTo>
                  <a:cubicBezTo>
                    <a:pt x="194" y="388"/>
                    <a:pt x="195" y="387"/>
                    <a:pt x="195" y="388"/>
                  </a:cubicBezTo>
                  <a:cubicBezTo>
                    <a:pt x="195" y="377"/>
                    <a:pt x="195" y="369"/>
                    <a:pt x="194" y="359"/>
                  </a:cubicBezTo>
                  <a:cubicBezTo>
                    <a:pt x="193" y="369"/>
                    <a:pt x="195" y="376"/>
                    <a:pt x="194" y="387"/>
                  </a:cubicBezTo>
                  <a:close/>
                  <a:moveTo>
                    <a:pt x="99" y="392"/>
                  </a:moveTo>
                  <a:cubicBezTo>
                    <a:pt x="98" y="391"/>
                    <a:pt x="100" y="392"/>
                    <a:pt x="100" y="391"/>
                  </a:cubicBezTo>
                  <a:cubicBezTo>
                    <a:pt x="99" y="391"/>
                    <a:pt x="100" y="390"/>
                    <a:pt x="100" y="390"/>
                  </a:cubicBezTo>
                  <a:cubicBezTo>
                    <a:pt x="99" y="390"/>
                    <a:pt x="99" y="389"/>
                    <a:pt x="99" y="390"/>
                  </a:cubicBezTo>
                  <a:cubicBezTo>
                    <a:pt x="100" y="390"/>
                    <a:pt x="97" y="392"/>
                    <a:pt x="99" y="392"/>
                  </a:cubicBezTo>
                  <a:close/>
                  <a:moveTo>
                    <a:pt x="21" y="395"/>
                  </a:moveTo>
                  <a:cubicBezTo>
                    <a:pt x="21" y="394"/>
                    <a:pt x="20" y="393"/>
                    <a:pt x="20" y="392"/>
                  </a:cubicBezTo>
                  <a:cubicBezTo>
                    <a:pt x="22" y="392"/>
                    <a:pt x="20" y="391"/>
                    <a:pt x="20" y="389"/>
                  </a:cubicBezTo>
                  <a:cubicBezTo>
                    <a:pt x="21" y="390"/>
                    <a:pt x="20" y="387"/>
                    <a:pt x="19" y="385"/>
                  </a:cubicBezTo>
                  <a:cubicBezTo>
                    <a:pt x="20" y="385"/>
                    <a:pt x="20" y="384"/>
                    <a:pt x="19" y="384"/>
                  </a:cubicBezTo>
                  <a:cubicBezTo>
                    <a:pt x="20" y="385"/>
                    <a:pt x="19" y="385"/>
                    <a:pt x="18" y="386"/>
                  </a:cubicBezTo>
                  <a:cubicBezTo>
                    <a:pt x="20" y="388"/>
                    <a:pt x="19" y="393"/>
                    <a:pt x="20" y="395"/>
                  </a:cubicBezTo>
                  <a:cubicBezTo>
                    <a:pt x="20" y="395"/>
                    <a:pt x="20" y="394"/>
                    <a:pt x="20" y="394"/>
                  </a:cubicBezTo>
                  <a:cubicBezTo>
                    <a:pt x="21" y="394"/>
                    <a:pt x="21" y="395"/>
                    <a:pt x="21" y="395"/>
                  </a:cubicBezTo>
                  <a:close/>
                  <a:moveTo>
                    <a:pt x="497" y="367"/>
                  </a:moveTo>
                  <a:cubicBezTo>
                    <a:pt x="500" y="367"/>
                    <a:pt x="496" y="370"/>
                    <a:pt x="498" y="369"/>
                  </a:cubicBezTo>
                  <a:cubicBezTo>
                    <a:pt x="498" y="370"/>
                    <a:pt x="498" y="370"/>
                    <a:pt x="498" y="370"/>
                  </a:cubicBezTo>
                  <a:cubicBezTo>
                    <a:pt x="498" y="370"/>
                    <a:pt x="497" y="370"/>
                    <a:pt x="497" y="371"/>
                  </a:cubicBezTo>
                  <a:cubicBezTo>
                    <a:pt x="500" y="371"/>
                    <a:pt x="496" y="373"/>
                    <a:pt x="499" y="374"/>
                  </a:cubicBezTo>
                  <a:cubicBezTo>
                    <a:pt x="500" y="372"/>
                    <a:pt x="500" y="365"/>
                    <a:pt x="497" y="367"/>
                  </a:cubicBezTo>
                  <a:close/>
                  <a:moveTo>
                    <a:pt x="349" y="372"/>
                  </a:moveTo>
                  <a:cubicBezTo>
                    <a:pt x="351" y="373"/>
                    <a:pt x="350" y="370"/>
                    <a:pt x="351" y="368"/>
                  </a:cubicBezTo>
                  <a:cubicBezTo>
                    <a:pt x="347" y="368"/>
                    <a:pt x="349" y="363"/>
                    <a:pt x="347" y="361"/>
                  </a:cubicBezTo>
                  <a:cubicBezTo>
                    <a:pt x="347" y="366"/>
                    <a:pt x="348" y="371"/>
                    <a:pt x="348" y="374"/>
                  </a:cubicBezTo>
                  <a:cubicBezTo>
                    <a:pt x="346" y="375"/>
                    <a:pt x="348" y="372"/>
                    <a:pt x="347" y="373"/>
                  </a:cubicBezTo>
                  <a:cubicBezTo>
                    <a:pt x="347" y="373"/>
                    <a:pt x="347" y="373"/>
                    <a:pt x="346" y="373"/>
                  </a:cubicBezTo>
                  <a:cubicBezTo>
                    <a:pt x="346" y="373"/>
                    <a:pt x="346" y="372"/>
                    <a:pt x="346" y="373"/>
                  </a:cubicBezTo>
                  <a:cubicBezTo>
                    <a:pt x="346" y="376"/>
                    <a:pt x="346" y="380"/>
                    <a:pt x="347" y="381"/>
                  </a:cubicBezTo>
                  <a:cubicBezTo>
                    <a:pt x="348" y="379"/>
                    <a:pt x="346" y="378"/>
                    <a:pt x="348" y="377"/>
                  </a:cubicBezTo>
                  <a:cubicBezTo>
                    <a:pt x="348" y="377"/>
                    <a:pt x="349" y="377"/>
                    <a:pt x="349" y="378"/>
                  </a:cubicBezTo>
                  <a:cubicBezTo>
                    <a:pt x="347" y="379"/>
                    <a:pt x="348" y="379"/>
                    <a:pt x="349" y="381"/>
                  </a:cubicBezTo>
                  <a:cubicBezTo>
                    <a:pt x="349" y="379"/>
                    <a:pt x="350" y="378"/>
                    <a:pt x="349" y="377"/>
                  </a:cubicBezTo>
                  <a:cubicBezTo>
                    <a:pt x="350" y="377"/>
                    <a:pt x="350" y="378"/>
                    <a:pt x="351" y="378"/>
                  </a:cubicBezTo>
                  <a:cubicBezTo>
                    <a:pt x="351" y="376"/>
                    <a:pt x="351" y="377"/>
                    <a:pt x="351" y="375"/>
                  </a:cubicBezTo>
                  <a:cubicBezTo>
                    <a:pt x="350" y="375"/>
                    <a:pt x="349" y="374"/>
                    <a:pt x="349" y="372"/>
                  </a:cubicBezTo>
                  <a:close/>
                  <a:moveTo>
                    <a:pt x="187" y="373"/>
                  </a:moveTo>
                  <a:cubicBezTo>
                    <a:pt x="186" y="373"/>
                    <a:pt x="186" y="371"/>
                    <a:pt x="185" y="371"/>
                  </a:cubicBezTo>
                  <a:cubicBezTo>
                    <a:pt x="186" y="370"/>
                    <a:pt x="184" y="370"/>
                    <a:pt x="185" y="369"/>
                  </a:cubicBezTo>
                  <a:cubicBezTo>
                    <a:pt x="185" y="369"/>
                    <a:pt x="187" y="370"/>
                    <a:pt x="186" y="369"/>
                  </a:cubicBezTo>
                  <a:cubicBezTo>
                    <a:pt x="186" y="369"/>
                    <a:pt x="185" y="368"/>
                    <a:pt x="185" y="368"/>
                  </a:cubicBezTo>
                  <a:cubicBezTo>
                    <a:pt x="183" y="372"/>
                    <a:pt x="184" y="381"/>
                    <a:pt x="186" y="386"/>
                  </a:cubicBezTo>
                  <a:cubicBezTo>
                    <a:pt x="186" y="385"/>
                    <a:pt x="186" y="385"/>
                    <a:pt x="187" y="385"/>
                  </a:cubicBezTo>
                  <a:cubicBezTo>
                    <a:pt x="185" y="382"/>
                    <a:pt x="188" y="379"/>
                    <a:pt x="186" y="376"/>
                  </a:cubicBezTo>
                  <a:cubicBezTo>
                    <a:pt x="187" y="376"/>
                    <a:pt x="187" y="374"/>
                    <a:pt x="187" y="373"/>
                  </a:cubicBezTo>
                  <a:close/>
                  <a:moveTo>
                    <a:pt x="495" y="369"/>
                  </a:moveTo>
                  <a:cubicBezTo>
                    <a:pt x="494" y="367"/>
                    <a:pt x="493" y="360"/>
                    <a:pt x="493" y="369"/>
                  </a:cubicBezTo>
                  <a:cubicBezTo>
                    <a:pt x="495" y="370"/>
                    <a:pt x="494" y="371"/>
                    <a:pt x="494" y="373"/>
                  </a:cubicBezTo>
                  <a:cubicBezTo>
                    <a:pt x="496" y="373"/>
                    <a:pt x="495" y="370"/>
                    <a:pt x="495" y="369"/>
                  </a:cubicBezTo>
                  <a:close/>
                  <a:moveTo>
                    <a:pt x="492" y="370"/>
                  </a:moveTo>
                  <a:cubicBezTo>
                    <a:pt x="493" y="369"/>
                    <a:pt x="492" y="368"/>
                    <a:pt x="493" y="366"/>
                  </a:cubicBezTo>
                  <a:cubicBezTo>
                    <a:pt x="491" y="366"/>
                    <a:pt x="491" y="372"/>
                    <a:pt x="492" y="370"/>
                  </a:cubicBezTo>
                  <a:close/>
                  <a:moveTo>
                    <a:pt x="392" y="372"/>
                  </a:moveTo>
                  <a:cubicBezTo>
                    <a:pt x="392" y="372"/>
                    <a:pt x="392" y="370"/>
                    <a:pt x="392" y="371"/>
                  </a:cubicBezTo>
                  <a:cubicBezTo>
                    <a:pt x="392" y="373"/>
                    <a:pt x="393" y="372"/>
                    <a:pt x="392" y="373"/>
                  </a:cubicBezTo>
                  <a:cubicBezTo>
                    <a:pt x="393" y="373"/>
                    <a:pt x="393" y="374"/>
                    <a:pt x="393" y="374"/>
                  </a:cubicBezTo>
                  <a:cubicBezTo>
                    <a:pt x="393" y="373"/>
                    <a:pt x="393" y="372"/>
                    <a:pt x="393" y="372"/>
                  </a:cubicBezTo>
                  <a:cubicBezTo>
                    <a:pt x="393" y="372"/>
                    <a:pt x="393" y="372"/>
                    <a:pt x="392" y="372"/>
                  </a:cubicBezTo>
                  <a:close/>
                  <a:moveTo>
                    <a:pt x="219" y="374"/>
                  </a:moveTo>
                  <a:cubicBezTo>
                    <a:pt x="220" y="376"/>
                    <a:pt x="217" y="378"/>
                    <a:pt x="219" y="380"/>
                  </a:cubicBezTo>
                  <a:cubicBezTo>
                    <a:pt x="218" y="378"/>
                    <a:pt x="221" y="376"/>
                    <a:pt x="219" y="374"/>
                  </a:cubicBezTo>
                  <a:close/>
                  <a:moveTo>
                    <a:pt x="357" y="367"/>
                  </a:moveTo>
                  <a:cubicBezTo>
                    <a:pt x="356" y="367"/>
                    <a:pt x="356" y="367"/>
                    <a:pt x="356" y="367"/>
                  </a:cubicBezTo>
                  <a:cubicBezTo>
                    <a:pt x="356" y="366"/>
                    <a:pt x="355" y="366"/>
                    <a:pt x="355" y="367"/>
                  </a:cubicBezTo>
                  <a:cubicBezTo>
                    <a:pt x="356" y="367"/>
                    <a:pt x="354" y="374"/>
                    <a:pt x="356" y="374"/>
                  </a:cubicBezTo>
                  <a:cubicBezTo>
                    <a:pt x="356" y="373"/>
                    <a:pt x="355" y="368"/>
                    <a:pt x="357" y="367"/>
                  </a:cubicBezTo>
                  <a:close/>
                  <a:moveTo>
                    <a:pt x="367" y="373"/>
                  </a:moveTo>
                  <a:cubicBezTo>
                    <a:pt x="366" y="369"/>
                    <a:pt x="367" y="365"/>
                    <a:pt x="364" y="362"/>
                  </a:cubicBezTo>
                  <a:cubicBezTo>
                    <a:pt x="363" y="365"/>
                    <a:pt x="366" y="370"/>
                    <a:pt x="364" y="372"/>
                  </a:cubicBezTo>
                  <a:cubicBezTo>
                    <a:pt x="365" y="371"/>
                    <a:pt x="365" y="373"/>
                    <a:pt x="367" y="373"/>
                  </a:cubicBezTo>
                  <a:close/>
                  <a:moveTo>
                    <a:pt x="364" y="372"/>
                  </a:moveTo>
                  <a:cubicBezTo>
                    <a:pt x="364" y="372"/>
                    <a:pt x="363" y="372"/>
                    <a:pt x="363" y="372"/>
                  </a:cubicBezTo>
                  <a:cubicBezTo>
                    <a:pt x="363" y="372"/>
                    <a:pt x="364" y="372"/>
                    <a:pt x="364" y="372"/>
                  </a:cubicBezTo>
                  <a:close/>
                  <a:moveTo>
                    <a:pt x="182" y="374"/>
                  </a:moveTo>
                  <a:cubicBezTo>
                    <a:pt x="183" y="375"/>
                    <a:pt x="182" y="377"/>
                    <a:pt x="183" y="378"/>
                  </a:cubicBezTo>
                  <a:cubicBezTo>
                    <a:pt x="183" y="384"/>
                    <a:pt x="184" y="372"/>
                    <a:pt x="182" y="374"/>
                  </a:cubicBezTo>
                  <a:close/>
                  <a:moveTo>
                    <a:pt x="236" y="372"/>
                  </a:moveTo>
                  <a:cubicBezTo>
                    <a:pt x="235" y="373"/>
                    <a:pt x="237" y="377"/>
                    <a:pt x="238" y="376"/>
                  </a:cubicBezTo>
                  <a:cubicBezTo>
                    <a:pt x="237" y="375"/>
                    <a:pt x="237" y="375"/>
                    <a:pt x="238" y="373"/>
                  </a:cubicBezTo>
                  <a:cubicBezTo>
                    <a:pt x="237" y="373"/>
                    <a:pt x="237" y="372"/>
                    <a:pt x="236" y="372"/>
                  </a:cubicBezTo>
                  <a:close/>
                  <a:moveTo>
                    <a:pt x="34" y="385"/>
                  </a:moveTo>
                  <a:cubicBezTo>
                    <a:pt x="34" y="383"/>
                    <a:pt x="34" y="380"/>
                    <a:pt x="33" y="379"/>
                  </a:cubicBezTo>
                  <a:cubicBezTo>
                    <a:pt x="33" y="381"/>
                    <a:pt x="33" y="384"/>
                    <a:pt x="34" y="385"/>
                  </a:cubicBezTo>
                  <a:close/>
                  <a:moveTo>
                    <a:pt x="371" y="368"/>
                  </a:moveTo>
                  <a:cubicBezTo>
                    <a:pt x="371" y="365"/>
                    <a:pt x="368" y="360"/>
                    <a:pt x="369" y="356"/>
                  </a:cubicBezTo>
                  <a:cubicBezTo>
                    <a:pt x="368" y="358"/>
                    <a:pt x="369" y="363"/>
                    <a:pt x="368" y="365"/>
                  </a:cubicBezTo>
                  <a:cubicBezTo>
                    <a:pt x="368" y="365"/>
                    <a:pt x="367" y="364"/>
                    <a:pt x="367" y="364"/>
                  </a:cubicBezTo>
                  <a:cubicBezTo>
                    <a:pt x="367" y="367"/>
                    <a:pt x="367" y="370"/>
                    <a:pt x="369" y="371"/>
                  </a:cubicBezTo>
                  <a:cubicBezTo>
                    <a:pt x="369" y="369"/>
                    <a:pt x="369" y="366"/>
                    <a:pt x="371" y="368"/>
                  </a:cubicBezTo>
                  <a:close/>
                  <a:moveTo>
                    <a:pt x="476" y="364"/>
                  </a:moveTo>
                  <a:cubicBezTo>
                    <a:pt x="474" y="364"/>
                    <a:pt x="478" y="363"/>
                    <a:pt x="477" y="361"/>
                  </a:cubicBezTo>
                  <a:cubicBezTo>
                    <a:pt x="475" y="361"/>
                    <a:pt x="477" y="362"/>
                    <a:pt x="476" y="362"/>
                  </a:cubicBezTo>
                  <a:cubicBezTo>
                    <a:pt x="475" y="362"/>
                    <a:pt x="475" y="361"/>
                    <a:pt x="475" y="360"/>
                  </a:cubicBezTo>
                  <a:cubicBezTo>
                    <a:pt x="473" y="361"/>
                    <a:pt x="475" y="363"/>
                    <a:pt x="474" y="365"/>
                  </a:cubicBezTo>
                  <a:cubicBezTo>
                    <a:pt x="475" y="364"/>
                    <a:pt x="476" y="365"/>
                    <a:pt x="476" y="364"/>
                  </a:cubicBezTo>
                  <a:close/>
                  <a:moveTo>
                    <a:pt x="476" y="359"/>
                  </a:moveTo>
                  <a:cubicBezTo>
                    <a:pt x="476" y="359"/>
                    <a:pt x="477" y="359"/>
                    <a:pt x="478" y="359"/>
                  </a:cubicBezTo>
                  <a:cubicBezTo>
                    <a:pt x="478" y="358"/>
                    <a:pt x="477" y="356"/>
                    <a:pt x="477" y="357"/>
                  </a:cubicBezTo>
                  <a:cubicBezTo>
                    <a:pt x="478" y="358"/>
                    <a:pt x="477" y="358"/>
                    <a:pt x="476" y="358"/>
                  </a:cubicBezTo>
                  <a:cubicBezTo>
                    <a:pt x="476" y="359"/>
                    <a:pt x="476" y="360"/>
                    <a:pt x="476" y="359"/>
                  </a:cubicBezTo>
                  <a:close/>
                  <a:moveTo>
                    <a:pt x="42" y="375"/>
                  </a:moveTo>
                  <a:cubicBezTo>
                    <a:pt x="41" y="372"/>
                    <a:pt x="42" y="371"/>
                    <a:pt x="40" y="368"/>
                  </a:cubicBezTo>
                  <a:cubicBezTo>
                    <a:pt x="41" y="371"/>
                    <a:pt x="40" y="374"/>
                    <a:pt x="42" y="375"/>
                  </a:cubicBezTo>
                  <a:close/>
                  <a:moveTo>
                    <a:pt x="86" y="366"/>
                  </a:moveTo>
                  <a:cubicBezTo>
                    <a:pt x="86" y="368"/>
                    <a:pt x="85" y="369"/>
                    <a:pt x="87" y="370"/>
                  </a:cubicBezTo>
                  <a:cubicBezTo>
                    <a:pt x="86" y="369"/>
                    <a:pt x="87" y="367"/>
                    <a:pt x="86" y="366"/>
                  </a:cubicBezTo>
                  <a:close/>
                  <a:moveTo>
                    <a:pt x="129" y="368"/>
                  </a:moveTo>
                  <a:cubicBezTo>
                    <a:pt x="129" y="366"/>
                    <a:pt x="126" y="366"/>
                    <a:pt x="128" y="364"/>
                  </a:cubicBezTo>
                  <a:cubicBezTo>
                    <a:pt x="126" y="364"/>
                    <a:pt x="128" y="362"/>
                    <a:pt x="128" y="362"/>
                  </a:cubicBezTo>
                  <a:cubicBezTo>
                    <a:pt x="127" y="362"/>
                    <a:pt x="127" y="362"/>
                    <a:pt x="127" y="362"/>
                  </a:cubicBezTo>
                  <a:cubicBezTo>
                    <a:pt x="126" y="364"/>
                    <a:pt x="128" y="366"/>
                    <a:pt x="127" y="367"/>
                  </a:cubicBezTo>
                  <a:cubicBezTo>
                    <a:pt x="128" y="367"/>
                    <a:pt x="128" y="368"/>
                    <a:pt x="129" y="368"/>
                  </a:cubicBezTo>
                  <a:close/>
                  <a:moveTo>
                    <a:pt x="471" y="347"/>
                  </a:moveTo>
                  <a:cubicBezTo>
                    <a:pt x="471" y="347"/>
                    <a:pt x="471" y="346"/>
                    <a:pt x="472" y="346"/>
                  </a:cubicBezTo>
                  <a:cubicBezTo>
                    <a:pt x="472" y="346"/>
                    <a:pt x="472" y="349"/>
                    <a:pt x="472" y="347"/>
                  </a:cubicBezTo>
                  <a:cubicBezTo>
                    <a:pt x="472" y="347"/>
                    <a:pt x="473" y="346"/>
                    <a:pt x="473" y="346"/>
                  </a:cubicBezTo>
                  <a:cubicBezTo>
                    <a:pt x="470" y="346"/>
                    <a:pt x="471" y="345"/>
                    <a:pt x="471" y="344"/>
                  </a:cubicBezTo>
                  <a:cubicBezTo>
                    <a:pt x="470" y="345"/>
                    <a:pt x="468" y="347"/>
                    <a:pt x="471" y="347"/>
                  </a:cubicBezTo>
                  <a:close/>
                  <a:moveTo>
                    <a:pt x="470" y="342"/>
                  </a:moveTo>
                  <a:cubicBezTo>
                    <a:pt x="471" y="341"/>
                    <a:pt x="471" y="344"/>
                    <a:pt x="472" y="343"/>
                  </a:cubicBezTo>
                  <a:cubicBezTo>
                    <a:pt x="472" y="343"/>
                    <a:pt x="473" y="339"/>
                    <a:pt x="471" y="341"/>
                  </a:cubicBezTo>
                  <a:cubicBezTo>
                    <a:pt x="472" y="342"/>
                    <a:pt x="470" y="341"/>
                    <a:pt x="470" y="342"/>
                  </a:cubicBezTo>
                  <a:close/>
                  <a:moveTo>
                    <a:pt x="551" y="327"/>
                  </a:moveTo>
                  <a:cubicBezTo>
                    <a:pt x="550" y="325"/>
                    <a:pt x="551" y="323"/>
                    <a:pt x="550" y="322"/>
                  </a:cubicBezTo>
                  <a:cubicBezTo>
                    <a:pt x="550" y="323"/>
                    <a:pt x="548" y="327"/>
                    <a:pt x="551" y="327"/>
                  </a:cubicBezTo>
                  <a:close/>
                  <a:moveTo>
                    <a:pt x="71" y="326"/>
                  </a:moveTo>
                  <a:cubicBezTo>
                    <a:pt x="71" y="326"/>
                    <a:pt x="71" y="331"/>
                    <a:pt x="72" y="330"/>
                  </a:cubicBezTo>
                  <a:cubicBezTo>
                    <a:pt x="71" y="328"/>
                    <a:pt x="72" y="325"/>
                    <a:pt x="71" y="326"/>
                  </a:cubicBezTo>
                  <a:close/>
                  <a:moveTo>
                    <a:pt x="12" y="324"/>
                  </a:moveTo>
                  <a:cubicBezTo>
                    <a:pt x="12" y="326"/>
                    <a:pt x="12" y="327"/>
                    <a:pt x="13" y="328"/>
                  </a:cubicBezTo>
                  <a:cubicBezTo>
                    <a:pt x="13" y="327"/>
                    <a:pt x="13" y="324"/>
                    <a:pt x="12" y="324"/>
                  </a:cubicBezTo>
                  <a:close/>
                  <a:moveTo>
                    <a:pt x="549" y="297"/>
                  </a:moveTo>
                  <a:cubicBezTo>
                    <a:pt x="551" y="296"/>
                    <a:pt x="549" y="300"/>
                    <a:pt x="550" y="300"/>
                  </a:cubicBezTo>
                  <a:cubicBezTo>
                    <a:pt x="550" y="298"/>
                    <a:pt x="551" y="298"/>
                    <a:pt x="551" y="297"/>
                  </a:cubicBezTo>
                  <a:cubicBezTo>
                    <a:pt x="550" y="297"/>
                    <a:pt x="550" y="295"/>
                    <a:pt x="549" y="297"/>
                  </a:cubicBezTo>
                  <a:close/>
                  <a:moveTo>
                    <a:pt x="40" y="293"/>
                  </a:moveTo>
                  <a:cubicBezTo>
                    <a:pt x="40" y="293"/>
                    <a:pt x="41" y="294"/>
                    <a:pt x="41" y="293"/>
                  </a:cubicBezTo>
                  <a:cubicBezTo>
                    <a:pt x="39" y="293"/>
                    <a:pt x="40" y="291"/>
                    <a:pt x="39" y="291"/>
                  </a:cubicBezTo>
                  <a:cubicBezTo>
                    <a:pt x="40" y="299"/>
                    <a:pt x="38" y="305"/>
                    <a:pt x="41" y="313"/>
                  </a:cubicBezTo>
                  <a:cubicBezTo>
                    <a:pt x="41" y="305"/>
                    <a:pt x="40" y="299"/>
                    <a:pt x="40" y="293"/>
                  </a:cubicBezTo>
                  <a:close/>
                  <a:moveTo>
                    <a:pt x="1" y="111"/>
                  </a:moveTo>
                  <a:cubicBezTo>
                    <a:pt x="0" y="108"/>
                    <a:pt x="4" y="108"/>
                    <a:pt x="2" y="105"/>
                  </a:cubicBezTo>
                  <a:cubicBezTo>
                    <a:pt x="2" y="106"/>
                    <a:pt x="1" y="107"/>
                    <a:pt x="0" y="107"/>
                  </a:cubicBezTo>
                  <a:cubicBezTo>
                    <a:pt x="1" y="107"/>
                    <a:pt x="0" y="111"/>
                    <a:pt x="1" y="111"/>
                  </a:cubicBezTo>
                  <a:close/>
                  <a:moveTo>
                    <a:pt x="529" y="24"/>
                  </a:moveTo>
                  <a:cubicBezTo>
                    <a:pt x="528" y="24"/>
                    <a:pt x="526" y="26"/>
                    <a:pt x="528" y="26"/>
                  </a:cubicBezTo>
                  <a:cubicBezTo>
                    <a:pt x="528" y="25"/>
                    <a:pt x="529" y="25"/>
                    <a:pt x="529" y="26"/>
                  </a:cubicBezTo>
                  <a:lnTo>
                    <a:pt x="529" y="24"/>
                  </a:lnTo>
                  <a:close/>
                  <a:moveTo>
                    <a:pt x="519" y="22"/>
                  </a:moveTo>
                  <a:cubicBezTo>
                    <a:pt x="521" y="22"/>
                    <a:pt x="523" y="22"/>
                    <a:pt x="523" y="21"/>
                  </a:cubicBezTo>
                  <a:cubicBezTo>
                    <a:pt x="521" y="22"/>
                    <a:pt x="524" y="17"/>
                    <a:pt x="521" y="18"/>
                  </a:cubicBezTo>
                  <a:cubicBezTo>
                    <a:pt x="521" y="19"/>
                    <a:pt x="522" y="19"/>
                    <a:pt x="522" y="20"/>
                  </a:cubicBezTo>
                  <a:cubicBezTo>
                    <a:pt x="520" y="20"/>
                    <a:pt x="520" y="22"/>
                    <a:pt x="519" y="22"/>
                  </a:cubicBezTo>
                  <a:close/>
                  <a:moveTo>
                    <a:pt x="515" y="19"/>
                  </a:moveTo>
                  <a:cubicBezTo>
                    <a:pt x="517" y="20"/>
                    <a:pt x="516" y="18"/>
                    <a:pt x="517" y="18"/>
                  </a:cubicBezTo>
                  <a:cubicBezTo>
                    <a:pt x="517" y="19"/>
                    <a:pt x="517" y="19"/>
                    <a:pt x="518" y="20"/>
                  </a:cubicBezTo>
                  <a:cubicBezTo>
                    <a:pt x="520" y="19"/>
                    <a:pt x="520" y="17"/>
                    <a:pt x="520" y="15"/>
                  </a:cubicBezTo>
                  <a:cubicBezTo>
                    <a:pt x="517" y="15"/>
                    <a:pt x="518" y="16"/>
                    <a:pt x="516" y="14"/>
                  </a:cubicBezTo>
                  <a:cubicBezTo>
                    <a:pt x="516" y="16"/>
                    <a:pt x="515" y="16"/>
                    <a:pt x="515" y="17"/>
                  </a:cubicBezTo>
                  <a:cubicBezTo>
                    <a:pt x="515" y="17"/>
                    <a:pt x="516" y="17"/>
                    <a:pt x="516" y="16"/>
                  </a:cubicBezTo>
                  <a:cubicBezTo>
                    <a:pt x="515" y="18"/>
                    <a:pt x="515" y="17"/>
                    <a:pt x="515" y="19"/>
                  </a:cubicBezTo>
                  <a:close/>
                  <a:moveTo>
                    <a:pt x="127" y="21"/>
                  </a:moveTo>
                  <a:cubicBezTo>
                    <a:pt x="128" y="20"/>
                    <a:pt x="128" y="18"/>
                    <a:pt x="128" y="17"/>
                  </a:cubicBezTo>
                  <a:cubicBezTo>
                    <a:pt x="127" y="16"/>
                    <a:pt x="125" y="18"/>
                    <a:pt x="124" y="18"/>
                  </a:cubicBezTo>
                  <a:cubicBezTo>
                    <a:pt x="127" y="17"/>
                    <a:pt x="126" y="22"/>
                    <a:pt x="127" y="21"/>
                  </a:cubicBezTo>
                  <a:close/>
                  <a:moveTo>
                    <a:pt x="146" y="7"/>
                  </a:moveTo>
                  <a:cubicBezTo>
                    <a:pt x="144" y="6"/>
                    <a:pt x="145" y="11"/>
                    <a:pt x="145" y="11"/>
                  </a:cubicBezTo>
                  <a:cubicBezTo>
                    <a:pt x="146" y="9"/>
                    <a:pt x="146" y="9"/>
                    <a:pt x="146" y="7"/>
                  </a:cubicBezTo>
                  <a:close/>
                  <a:moveTo>
                    <a:pt x="151" y="6"/>
                  </a:moveTo>
                  <a:cubicBezTo>
                    <a:pt x="151" y="5"/>
                    <a:pt x="151" y="3"/>
                    <a:pt x="149" y="4"/>
                  </a:cubicBezTo>
                  <a:cubicBezTo>
                    <a:pt x="147" y="7"/>
                    <a:pt x="149" y="7"/>
                    <a:pt x="147" y="9"/>
                  </a:cubicBezTo>
                  <a:cubicBezTo>
                    <a:pt x="149" y="8"/>
                    <a:pt x="151" y="7"/>
                    <a:pt x="151" y="6"/>
                  </a:cubicBezTo>
                  <a:close/>
                  <a:moveTo>
                    <a:pt x="151" y="460"/>
                  </a:moveTo>
                  <a:cubicBezTo>
                    <a:pt x="151" y="459"/>
                    <a:pt x="151" y="457"/>
                    <a:pt x="150" y="456"/>
                  </a:cubicBezTo>
                  <a:cubicBezTo>
                    <a:pt x="150" y="462"/>
                    <a:pt x="149" y="467"/>
                    <a:pt x="151" y="472"/>
                  </a:cubicBezTo>
                  <a:cubicBezTo>
                    <a:pt x="151" y="472"/>
                    <a:pt x="152" y="472"/>
                    <a:pt x="152" y="472"/>
                  </a:cubicBezTo>
                  <a:cubicBezTo>
                    <a:pt x="151" y="470"/>
                    <a:pt x="153" y="469"/>
                    <a:pt x="154" y="468"/>
                  </a:cubicBezTo>
                  <a:cubicBezTo>
                    <a:pt x="153" y="466"/>
                    <a:pt x="153" y="463"/>
                    <a:pt x="154" y="462"/>
                  </a:cubicBezTo>
                  <a:cubicBezTo>
                    <a:pt x="153" y="461"/>
                    <a:pt x="151" y="461"/>
                    <a:pt x="151" y="460"/>
                  </a:cubicBezTo>
                  <a:close/>
                  <a:moveTo>
                    <a:pt x="328" y="435"/>
                  </a:moveTo>
                  <a:cubicBezTo>
                    <a:pt x="328" y="436"/>
                    <a:pt x="327" y="437"/>
                    <a:pt x="327" y="437"/>
                  </a:cubicBezTo>
                  <a:cubicBezTo>
                    <a:pt x="327" y="435"/>
                    <a:pt x="325" y="438"/>
                    <a:pt x="325" y="436"/>
                  </a:cubicBezTo>
                  <a:cubicBezTo>
                    <a:pt x="326" y="436"/>
                    <a:pt x="327" y="436"/>
                    <a:pt x="327" y="435"/>
                  </a:cubicBezTo>
                  <a:cubicBezTo>
                    <a:pt x="325" y="435"/>
                    <a:pt x="326" y="433"/>
                    <a:pt x="324" y="433"/>
                  </a:cubicBezTo>
                  <a:cubicBezTo>
                    <a:pt x="324" y="434"/>
                    <a:pt x="325" y="436"/>
                    <a:pt x="324" y="437"/>
                  </a:cubicBezTo>
                  <a:cubicBezTo>
                    <a:pt x="322" y="438"/>
                    <a:pt x="323" y="433"/>
                    <a:pt x="322" y="435"/>
                  </a:cubicBezTo>
                  <a:cubicBezTo>
                    <a:pt x="322" y="437"/>
                    <a:pt x="322" y="437"/>
                    <a:pt x="322" y="437"/>
                  </a:cubicBezTo>
                  <a:cubicBezTo>
                    <a:pt x="323" y="439"/>
                    <a:pt x="325" y="439"/>
                    <a:pt x="325" y="438"/>
                  </a:cubicBezTo>
                  <a:cubicBezTo>
                    <a:pt x="326" y="439"/>
                    <a:pt x="325" y="441"/>
                    <a:pt x="325" y="444"/>
                  </a:cubicBezTo>
                  <a:cubicBezTo>
                    <a:pt x="323" y="443"/>
                    <a:pt x="326" y="440"/>
                    <a:pt x="323" y="440"/>
                  </a:cubicBezTo>
                  <a:cubicBezTo>
                    <a:pt x="324" y="441"/>
                    <a:pt x="322" y="446"/>
                    <a:pt x="325" y="447"/>
                  </a:cubicBezTo>
                  <a:cubicBezTo>
                    <a:pt x="326" y="446"/>
                    <a:pt x="324" y="445"/>
                    <a:pt x="325" y="445"/>
                  </a:cubicBezTo>
                  <a:cubicBezTo>
                    <a:pt x="326" y="445"/>
                    <a:pt x="325" y="447"/>
                    <a:pt x="326" y="447"/>
                  </a:cubicBezTo>
                  <a:cubicBezTo>
                    <a:pt x="326" y="444"/>
                    <a:pt x="327" y="442"/>
                    <a:pt x="326" y="440"/>
                  </a:cubicBezTo>
                  <a:cubicBezTo>
                    <a:pt x="327" y="439"/>
                    <a:pt x="327" y="439"/>
                    <a:pt x="328" y="440"/>
                  </a:cubicBezTo>
                  <a:cubicBezTo>
                    <a:pt x="327" y="439"/>
                    <a:pt x="329" y="437"/>
                    <a:pt x="328" y="435"/>
                  </a:cubicBezTo>
                  <a:close/>
                  <a:moveTo>
                    <a:pt x="39" y="438"/>
                  </a:moveTo>
                  <a:cubicBezTo>
                    <a:pt x="38" y="440"/>
                    <a:pt x="38" y="438"/>
                    <a:pt x="37" y="438"/>
                  </a:cubicBezTo>
                  <a:cubicBezTo>
                    <a:pt x="36" y="440"/>
                    <a:pt x="37" y="443"/>
                    <a:pt x="36" y="444"/>
                  </a:cubicBezTo>
                  <a:cubicBezTo>
                    <a:pt x="35" y="444"/>
                    <a:pt x="36" y="443"/>
                    <a:pt x="35" y="443"/>
                  </a:cubicBezTo>
                  <a:cubicBezTo>
                    <a:pt x="35" y="448"/>
                    <a:pt x="37" y="448"/>
                    <a:pt x="38" y="453"/>
                  </a:cubicBezTo>
                  <a:cubicBezTo>
                    <a:pt x="39" y="451"/>
                    <a:pt x="37" y="449"/>
                    <a:pt x="39" y="448"/>
                  </a:cubicBezTo>
                  <a:cubicBezTo>
                    <a:pt x="39" y="448"/>
                    <a:pt x="39" y="451"/>
                    <a:pt x="40" y="449"/>
                  </a:cubicBezTo>
                  <a:cubicBezTo>
                    <a:pt x="39" y="444"/>
                    <a:pt x="40" y="443"/>
                    <a:pt x="39" y="438"/>
                  </a:cubicBezTo>
                  <a:close/>
                  <a:moveTo>
                    <a:pt x="332" y="397"/>
                  </a:moveTo>
                  <a:cubicBezTo>
                    <a:pt x="331" y="397"/>
                    <a:pt x="332" y="398"/>
                    <a:pt x="332" y="399"/>
                  </a:cubicBezTo>
                  <a:cubicBezTo>
                    <a:pt x="333" y="398"/>
                    <a:pt x="332" y="404"/>
                    <a:pt x="333" y="403"/>
                  </a:cubicBezTo>
                  <a:cubicBezTo>
                    <a:pt x="333" y="401"/>
                    <a:pt x="334" y="397"/>
                    <a:pt x="332" y="397"/>
                  </a:cubicBezTo>
                  <a:close/>
                  <a:moveTo>
                    <a:pt x="59" y="411"/>
                  </a:moveTo>
                  <a:cubicBezTo>
                    <a:pt x="59" y="403"/>
                    <a:pt x="58" y="390"/>
                    <a:pt x="59" y="383"/>
                  </a:cubicBezTo>
                  <a:cubicBezTo>
                    <a:pt x="57" y="382"/>
                    <a:pt x="59" y="381"/>
                    <a:pt x="56" y="381"/>
                  </a:cubicBezTo>
                  <a:cubicBezTo>
                    <a:pt x="56" y="384"/>
                    <a:pt x="56" y="389"/>
                    <a:pt x="56" y="392"/>
                  </a:cubicBezTo>
                  <a:cubicBezTo>
                    <a:pt x="56" y="392"/>
                    <a:pt x="56" y="391"/>
                    <a:pt x="56" y="391"/>
                  </a:cubicBezTo>
                  <a:cubicBezTo>
                    <a:pt x="56" y="396"/>
                    <a:pt x="59" y="399"/>
                    <a:pt x="57" y="404"/>
                  </a:cubicBezTo>
                  <a:cubicBezTo>
                    <a:pt x="55" y="399"/>
                    <a:pt x="56" y="395"/>
                    <a:pt x="54" y="391"/>
                  </a:cubicBezTo>
                  <a:cubicBezTo>
                    <a:pt x="55" y="402"/>
                    <a:pt x="56" y="411"/>
                    <a:pt x="58" y="422"/>
                  </a:cubicBezTo>
                  <a:cubicBezTo>
                    <a:pt x="57" y="420"/>
                    <a:pt x="58" y="420"/>
                    <a:pt x="60" y="421"/>
                  </a:cubicBezTo>
                  <a:cubicBezTo>
                    <a:pt x="59" y="418"/>
                    <a:pt x="59" y="415"/>
                    <a:pt x="59" y="412"/>
                  </a:cubicBezTo>
                  <a:cubicBezTo>
                    <a:pt x="60" y="413"/>
                    <a:pt x="59" y="414"/>
                    <a:pt x="61" y="413"/>
                  </a:cubicBezTo>
                  <a:cubicBezTo>
                    <a:pt x="61" y="410"/>
                    <a:pt x="59" y="413"/>
                    <a:pt x="59" y="411"/>
                  </a:cubicBezTo>
                  <a:close/>
                  <a:moveTo>
                    <a:pt x="154" y="393"/>
                  </a:moveTo>
                  <a:cubicBezTo>
                    <a:pt x="153" y="394"/>
                    <a:pt x="153" y="391"/>
                    <a:pt x="151" y="391"/>
                  </a:cubicBezTo>
                  <a:cubicBezTo>
                    <a:pt x="151" y="393"/>
                    <a:pt x="151" y="394"/>
                    <a:pt x="151" y="396"/>
                  </a:cubicBezTo>
                  <a:cubicBezTo>
                    <a:pt x="152" y="396"/>
                    <a:pt x="153" y="396"/>
                    <a:pt x="153" y="396"/>
                  </a:cubicBezTo>
                  <a:cubicBezTo>
                    <a:pt x="153" y="396"/>
                    <a:pt x="155" y="393"/>
                    <a:pt x="154" y="393"/>
                  </a:cubicBezTo>
                  <a:close/>
                  <a:moveTo>
                    <a:pt x="371" y="392"/>
                  </a:moveTo>
                  <a:cubicBezTo>
                    <a:pt x="370" y="389"/>
                    <a:pt x="371" y="385"/>
                    <a:pt x="369" y="384"/>
                  </a:cubicBezTo>
                  <a:cubicBezTo>
                    <a:pt x="370" y="389"/>
                    <a:pt x="368" y="395"/>
                    <a:pt x="371" y="399"/>
                  </a:cubicBezTo>
                  <a:cubicBezTo>
                    <a:pt x="372" y="398"/>
                    <a:pt x="370" y="397"/>
                    <a:pt x="371" y="396"/>
                  </a:cubicBezTo>
                  <a:cubicBezTo>
                    <a:pt x="373" y="397"/>
                    <a:pt x="374" y="391"/>
                    <a:pt x="372" y="390"/>
                  </a:cubicBezTo>
                  <a:cubicBezTo>
                    <a:pt x="372" y="391"/>
                    <a:pt x="372" y="392"/>
                    <a:pt x="371" y="392"/>
                  </a:cubicBezTo>
                  <a:close/>
                  <a:moveTo>
                    <a:pt x="474" y="374"/>
                  </a:moveTo>
                  <a:cubicBezTo>
                    <a:pt x="474" y="376"/>
                    <a:pt x="473" y="376"/>
                    <a:pt x="472" y="377"/>
                  </a:cubicBezTo>
                  <a:cubicBezTo>
                    <a:pt x="474" y="378"/>
                    <a:pt x="472" y="380"/>
                    <a:pt x="474" y="380"/>
                  </a:cubicBezTo>
                  <a:cubicBezTo>
                    <a:pt x="474" y="379"/>
                    <a:pt x="475" y="374"/>
                    <a:pt x="474" y="374"/>
                  </a:cubicBezTo>
                  <a:close/>
                  <a:moveTo>
                    <a:pt x="362" y="368"/>
                  </a:moveTo>
                  <a:cubicBezTo>
                    <a:pt x="363" y="368"/>
                    <a:pt x="363" y="368"/>
                    <a:pt x="363" y="368"/>
                  </a:cubicBezTo>
                  <a:cubicBezTo>
                    <a:pt x="363" y="364"/>
                    <a:pt x="363" y="359"/>
                    <a:pt x="361" y="356"/>
                  </a:cubicBezTo>
                  <a:cubicBezTo>
                    <a:pt x="361" y="359"/>
                    <a:pt x="361" y="363"/>
                    <a:pt x="362" y="368"/>
                  </a:cubicBezTo>
                  <a:close/>
                  <a:moveTo>
                    <a:pt x="45" y="337"/>
                  </a:moveTo>
                  <a:cubicBezTo>
                    <a:pt x="46" y="340"/>
                    <a:pt x="45" y="344"/>
                    <a:pt x="47" y="347"/>
                  </a:cubicBezTo>
                  <a:cubicBezTo>
                    <a:pt x="46" y="345"/>
                    <a:pt x="47" y="343"/>
                    <a:pt x="47" y="340"/>
                  </a:cubicBezTo>
                  <a:cubicBezTo>
                    <a:pt x="49" y="340"/>
                    <a:pt x="46" y="339"/>
                    <a:pt x="48" y="339"/>
                  </a:cubicBezTo>
                  <a:cubicBezTo>
                    <a:pt x="49" y="338"/>
                    <a:pt x="47" y="344"/>
                    <a:pt x="49" y="342"/>
                  </a:cubicBezTo>
                  <a:cubicBezTo>
                    <a:pt x="49" y="336"/>
                    <a:pt x="49" y="336"/>
                    <a:pt x="49" y="336"/>
                  </a:cubicBezTo>
                  <a:cubicBezTo>
                    <a:pt x="47" y="336"/>
                    <a:pt x="47" y="338"/>
                    <a:pt x="45" y="3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3548061" y="971550"/>
              <a:ext cx="5057775" cy="28717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4761962" y="2149501"/>
            <a:ext cx="2556910" cy="2291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 rot="10800000">
            <a:off x="4725482" y="3579420"/>
            <a:ext cx="2624323" cy="2387573"/>
            <a:chOff x="3486873" y="971550"/>
            <a:chExt cx="5191125" cy="4722811"/>
          </a:xfrm>
          <a:solidFill>
            <a:srgbClr val="984999"/>
          </a:solidFill>
        </p:grpSpPr>
        <p:sp>
          <p:nvSpPr>
            <p:cNvPr id="31" name="Freeform 5"/>
            <p:cNvSpPr>
              <a:spLocks noEditPoints="1"/>
            </p:cNvSpPr>
            <p:nvPr/>
          </p:nvSpPr>
          <p:spPr bwMode="auto">
            <a:xfrm rot="170504">
              <a:off x="3486873" y="2285998"/>
              <a:ext cx="5191125" cy="3408363"/>
            </a:xfrm>
            <a:custGeom>
              <a:avLst/>
              <a:gdLst>
                <a:gd name="T0" fmla="*/ 465 w 554"/>
                <a:gd name="T1" fmla="*/ 446 h 482"/>
                <a:gd name="T2" fmla="*/ 260 w 554"/>
                <a:gd name="T3" fmla="*/ 431 h 482"/>
                <a:gd name="T4" fmla="*/ 423 w 554"/>
                <a:gd name="T5" fmla="*/ 429 h 482"/>
                <a:gd name="T6" fmla="*/ 411 w 554"/>
                <a:gd name="T7" fmla="*/ 423 h 482"/>
                <a:gd name="T8" fmla="*/ 326 w 554"/>
                <a:gd name="T9" fmla="*/ 425 h 482"/>
                <a:gd name="T10" fmla="*/ 145 w 554"/>
                <a:gd name="T11" fmla="*/ 424 h 482"/>
                <a:gd name="T12" fmla="*/ 209 w 554"/>
                <a:gd name="T13" fmla="*/ 413 h 482"/>
                <a:gd name="T14" fmla="*/ 109 w 554"/>
                <a:gd name="T15" fmla="*/ 410 h 482"/>
                <a:gd name="T16" fmla="*/ 474 w 554"/>
                <a:gd name="T17" fmla="*/ 390 h 482"/>
                <a:gd name="T18" fmla="*/ 89 w 554"/>
                <a:gd name="T19" fmla="*/ 409 h 482"/>
                <a:gd name="T20" fmla="*/ 303 w 554"/>
                <a:gd name="T21" fmla="*/ 367 h 482"/>
                <a:gd name="T22" fmla="*/ 34 w 554"/>
                <a:gd name="T23" fmla="*/ 390 h 482"/>
                <a:gd name="T24" fmla="*/ 76 w 554"/>
                <a:gd name="T25" fmla="*/ 379 h 482"/>
                <a:gd name="T26" fmla="*/ 47 w 554"/>
                <a:gd name="T27" fmla="*/ 357 h 482"/>
                <a:gd name="T28" fmla="*/ 511 w 554"/>
                <a:gd name="T29" fmla="*/ 11 h 482"/>
                <a:gd name="T30" fmla="*/ 44 w 554"/>
                <a:gd name="T31" fmla="*/ 1 h 482"/>
                <a:gd name="T32" fmla="*/ 439 w 554"/>
                <a:gd name="T33" fmla="*/ 475 h 482"/>
                <a:gd name="T34" fmla="*/ 473 w 554"/>
                <a:gd name="T35" fmla="*/ 463 h 482"/>
                <a:gd name="T36" fmla="*/ 472 w 554"/>
                <a:gd name="T37" fmla="*/ 444 h 482"/>
                <a:gd name="T38" fmla="*/ 50 w 554"/>
                <a:gd name="T39" fmla="*/ 455 h 482"/>
                <a:gd name="T40" fmla="*/ 429 w 554"/>
                <a:gd name="T41" fmla="*/ 427 h 482"/>
                <a:gd name="T42" fmla="*/ 279 w 554"/>
                <a:gd name="T43" fmla="*/ 431 h 482"/>
                <a:gd name="T44" fmla="*/ 364 w 554"/>
                <a:gd name="T45" fmla="*/ 413 h 482"/>
                <a:gd name="T46" fmla="*/ 38 w 554"/>
                <a:gd name="T47" fmla="*/ 311 h 482"/>
                <a:gd name="T48" fmla="*/ 95 w 554"/>
                <a:gd name="T49" fmla="*/ 348 h 482"/>
                <a:gd name="T50" fmla="*/ 133 w 554"/>
                <a:gd name="T51" fmla="*/ 377 h 482"/>
                <a:gd name="T52" fmla="*/ 166 w 554"/>
                <a:gd name="T53" fmla="*/ 353 h 482"/>
                <a:gd name="T54" fmla="*/ 203 w 554"/>
                <a:gd name="T55" fmla="*/ 363 h 482"/>
                <a:gd name="T56" fmla="*/ 253 w 554"/>
                <a:gd name="T57" fmla="*/ 393 h 482"/>
                <a:gd name="T58" fmla="*/ 294 w 554"/>
                <a:gd name="T59" fmla="*/ 395 h 482"/>
                <a:gd name="T60" fmla="*/ 326 w 554"/>
                <a:gd name="T61" fmla="*/ 406 h 482"/>
                <a:gd name="T62" fmla="*/ 369 w 554"/>
                <a:gd name="T63" fmla="*/ 350 h 482"/>
                <a:gd name="T64" fmla="*/ 405 w 554"/>
                <a:gd name="T65" fmla="*/ 366 h 482"/>
                <a:gd name="T66" fmla="*/ 435 w 554"/>
                <a:gd name="T67" fmla="*/ 407 h 482"/>
                <a:gd name="T68" fmla="*/ 468 w 554"/>
                <a:gd name="T69" fmla="*/ 359 h 482"/>
                <a:gd name="T70" fmla="*/ 526 w 554"/>
                <a:gd name="T71" fmla="*/ 370 h 482"/>
                <a:gd name="T72" fmla="*/ 547 w 554"/>
                <a:gd name="T73" fmla="*/ 306 h 482"/>
                <a:gd name="T74" fmla="*/ 519 w 554"/>
                <a:gd name="T75" fmla="*/ 35 h 482"/>
                <a:gd name="T76" fmla="*/ 466 w 554"/>
                <a:gd name="T77" fmla="*/ 9 h 482"/>
                <a:gd name="T78" fmla="*/ 273 w 554"/>
                <a:gd name="T79" fmla="*/ 12 h 482"/>
                <a:gd name="T80" fmla="*/ 160 w 554"/>
                <a:gd name="T81" fmla="*/ 54 h 482"/>
                <a:gd name="T82" fmla="*/ 117 w 554"/>
                <a:gd name="T83" fmla="*/ 27 h 482"/>
                <a:gd name="T84" fmla="*/ 29 w 554"/>
                <a:gd name="T85" fmla="*/ 3 h 482"/>
                <a:gd name="T86" fmla="*/ 505 w 554"/>
                <a:gd name="T87" fmla="*/ 47 h 482"/>
                <a:gd name="T88" fmla="*/ 412 w 554"/>
                <a:gd name="T89" fmla="*/ 368 h 482"/>
                <a:gd name="T90" fmla="*/ 279 w 554"/>
                <a:gd name="T91" fmla="*/ 41 h 482"/>
                <a:gd name="T92" fmla="*/ 258 w 554"/>
                <a:gd name="T93" fmla="*/ 39 h 482"/>
                <a:gd name="T94" fmla="*/ 211 w 554"/>
                <a:gd name="T95" fmla="*/ 40 h 482"/>
                <a:gd name="T96" fmla="*/ 149 w 554"/>
                <a:gd name="T97" fmla="*/ 362 h 482"/>
                <a:gd name="T98" fmla="*/ 45 w 554"/>
                <a:gd name="T99" fmla="*/ 26 h 482"/>
                <a:gd name="T100" fmla="*/ 309 w 554"/>
                <a:gd name="T101" fmla="*/ 338 h 482"/>
                <a:gd name="T102" fmla="*/ 92 w 554"/>
                <a:gd name="T103" fmla="*/ 424 h 482"/>
                <a:gd name="T104" fmla="*/ 230 w 554"/>
                <a:gd name="T105" fmla="*/ 411 h 482"/>
                <a:gd name="T106" fmla="*/ 128 w 554"/>
                <a:gd name="T107" fmla="*/ 426 h 482"/>
                <a:gd name="T108" fmla="*/ 109 w 554"/>
                <a:gd name="T109" fmla="*/ 406 h 482"/>
                <a:gd name="T110" fmla="*/ 27 w 554"/>
                <a:gd name="T111" fmla="*/ 386 h 482"/>
                <a:gd name="T112" fmla="*/ 47 w 554"/>
                <a:gd name="T113" fmla="*/ 395 h 482"/>
                <a:gd name="T114" fmla="*/ 194 w 554"/>
                <a:gd name="T115" fmla="*/ 388 h 482"/>
                <a:gd name="T116" fmla="*/ 186 w 554"/>
                <a:gd name="T117" fmla="*/ 386 h 482"/>
                <a:gd name="T118" fmla="*/ 371 w 554"/>
                <a:gd name="T119" fmla="*/ 368 h 482"/>
                <a:gd name="T120" fmla="*/ 40 w 554"/>
                <a:gd name="T121" fmla="*/ 293 h 482"/>
                <a:gd name="T122" fmla="*/ 327 w 554"/>
                <a:gd name="T123" fmla="*/ 435 h 482"/>
                <a:gd name="T124" fmla="*/ 372 w 554"/>
                <a:gd name="T125" fmla="*/ 390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54" h="482">
                  <a:moveTo>
                    <a:pt x="484" y="475"/>
                  </a:moveTo>
                  <a:cubicBezTo>
                    <a:pt x="485" y="476"/>
                    <a:pt x="483" y="479"/>
                    <a:pt x="485" y="480"/>
                  </a:cubicBezTo>
                  <a:cubicBezTo>
                    <a:pt x="485" y="479"/>
                    <a:pt x="486" y="474"/>
                    <a:pt x="484" y="475"/>
                  </a:cubicBezTo>
                  <a:close/>
                  <a:moveTo>
                    <a:pt x="476" y="469"/>
                  </a:moveTo>
                  <a:cubicBezTo>
                    <a:pt x="475" y="470"/>
                    <a:pt x="475" y="479"/>
                    <a:pt x="477" y="479"/>
                  </a:cubicBezTo>
                  <a:cubicBezTo>
                    <a:pt x="476" y="477"/>
                    <a:pt x="477" y="471"/>
                    <a:pt x="476" y="469"/>
                  </a:cubicBezTo>
                  <a:close/>
                  <a:moveTo>
                    <a:pt x="484" y="470"/>
                  </a:moveTo>
                  <a:cubicBezTo>
                    <a:pt x="483" y="462"/>
                    <a:pt x="484" y="472"/>
                    <a:pt x="485" y="474"/>
                  </a:cubicBezTo>
                  <a:cubicBezTo>
                    <a:pt x="485" y="471"/>
                    <a:pt x="485" y="471"/>
                    <a:pt x="484" y="470"/>
                  </a:cubicBezTo>
                  <a:close/>
                  <a:moveTo>
                    <a:pt x="468" y="468"/>
                  </a:moveTo>
                  <a:cubicBezTo>
                    <a:pt x="470" y="468"/>
                    <a:pt x="467" y="463"/>
                    <a:pt x="467" y="463"/>
                  </a:cubicBezTo>
                  <a:cubicBezTo>
                    <a:pt x="467" y="466"/>
                    <a:pt x="466" y="468"/>
                    <a:pt x="468" y="468"/>
                  </a:cubicBezTo>
                  <a:close/>
                  <a:moveTo>
                    <a:pt x="358" y="468"/>
                  </a:moveTo>
                  <a:cubicBezTo>
                    <a:pt x="358" y="470"/>
                    <a:pt x="358" y="470"/>
                    <a:pt x="358" y="470"/>
                  </a:cubicBezTo>
                  <a:cubicBezTo>
                    <a:pt x="359" y="470"/>
                    <a:pt x="360" y="470"/>
                    <a:pt x="360" y="469"/>
                  </a:cubicBezTo>
                  <a:cubicBezTo>
                    <a:pt x="359" y="469"/>
                    <a:pt x="360" y="468"/>
                    <a:pt x="358" y="468"/>
                  </a:cubicBezTo>
                  <a:close/>
                  <a:moveTo>
                    <a:pt x="121" y="466"/>
                  </a:moveTo>
                  <a:cubicBezTo>
                    <a:pt x="121" y="468"/>
                    <a:pt x="121" y="471"/>
                    <a:pt x="123" y="471"/>
                  </a:cubicBezTo>
                  <a:cubicBezTo>
                    <a:pt x="121" y="469"/>
                    <a:pt x="123" y="467"/>
                    <a:pt x="121" y="466"/>
                  </a:cubicBezTo>
                  <a:close/>
                  <a:moveTo>
                    <a:pt x="424" y="456"/>
                  </a:moveTo>
                  <a:cubicBezTo>
                    <a:pt x="426" y="455"/>
                    <a:pt x="427" y="458"/>
                    <a:pt x="427" y="456"/>
                  </a:cubicBezTo>
                  <a:cubicBezTo>
                    <a:pt x="427" y="456"/>
                    <a:pt x="426" y="455"/>
                    <a:pt x="425" y="456"/>
                  </a:cubicBezTo>
                  <a:cubicBezTo>
                    <a:pt x="425" y="453"/>
                    <a:pt x="425" y="453"/>
                    <a:pt x="425" y="451"/>
                  </a:cubicBezTo>
                  <a:cubicBezTo>
                    <a:pt x="425" y="450"/>
                    <a:pt x="424" y="448"/>
                    <a:pt x="424" y="450"/>
                  </a:cubicBezTo>
                  <a:cubicBezTo>
                    <a:pt x="425" y="453"/>
                    <a:pt x="424" y="455"/>
                    <a:pt x="424" y="456"/>
                  </a:cubicBezTo>
                  <a:close/>
                  <a:moveTo>
                    <a:pt x="64" y="462"/>
                  </a:moveTo>
                  <a:cubicBezTo>
                    <a:pt x="64" y="464"/>
                    <a:pt x="65" y="468"/>
                    <a:pt x="67" y="468"/>
                  </a:cubicBezTo>
                  <a:cubicBezTo>
                    <a:pt x="66" y="467"/>
                    <a:pt x="66" y="463"/>
                    <a:pt x="67" y="462"/>
                  </a:cubicBezTo>
                  <a:cubicBezTo>
                    <a:pt x="68" y="462"/>
                    <a:pt x="66" y="465"/>
                    <a:pt x="68" y="465"/>
                  </a:cubicBezTo>
                  <a:cubicBezTo>
                    <a:pt x="68" y="464"/>
                    <a:pt x="68" y="463"/>
                    <a:pt x="68" y="462"/>
                  </a:cubicBezTo>
                  <a:lnTo>
                    <a:pt x="64" y="462"/>
                  </a:lnTo>
                  <a:close/>
                  <a:moveTo>
                    <a:pt x="123" y="459"/>
                  </a:moveTo>
                  <a:cubicBezTo>
                    <a:pt x="123" y="458"/>
                    <a:pt x="122" y="458"/>
                    <a:pt x="121" y="457"/>
                  </a:cubicBezTo>
                  <a:cubicBezTo>
                    <a:pt x="122" y="459"/>
                    <a:pt x="120" y="460"/>
                    <a:pt x="120" y="462"/>
                  </a:cubicBezTo>
                  <a:cubicBezTo>
                    <a:pt x="121" y="463"/>
                    <a:pt x="122" y="464"/>
                    <a:pt x="121" y="465"/>
                  </a:cubicBezTo>
                  <a:cubicBezTo>
                    <a:pt x="122" y="465"/>
                    <a:pt x="122" y="465"/>
                    <a:pt x="122" y="465"/>
                  </a:cubicBezTo>
                  <a:cubicBezTo>
                    <a:pt x="122" y="464"/>
                    <a:pt x="122" y="461"/>
                    <a:pt x="121" y="460"/>
                  </a:cubicBezTo>
                  <a:cubicBezTo>
                    <a:pt x="122" y="460"/>
                    <a:pt x="122" y="458"/>
                    <a:pt x="123" y="459"/>
                  </a:cubicBezTo>
                  <a:close/>
                  <a:moveTo>
                    <a:pt x="466" y="447"/>
                  </a:moveTo>
                  <a:cubicBezTo>
                    <a:pt x="466" y="447"/>
                    <a:pt x="465" y="447"/>
                    <a:pt x="465" y="446"/>
                  </a:cubicBezTo>
                  <a:cubicBezTo>
                    <a:pt x="465" y="447"/>
                    <a:pt x="465" y="447"/>
                    <a:pt x="466" y="447"/>
                  </a:cubicBezTo>
                  <a:close/>
                  <a:moveTo>
                    <a:pt x="465" y="447"/>
                  </a:moveTo>
                  <a:cubicBezTo>
                    <a:pt x="465" y="447"/>
                    <a:pt x="465" y="446"/>
                    <a:pt x="465" y="446"/>
                  </a:cubicBezTo>
                  <a:cubicBezTo>
                    <a:pt x="465" y="443"/>
                    <a:pt x="466" y="440"/>
                    <a:pt x="464" y="440"/>
                  </a:cubicBezTo>
                  <a:cubicBezTo>
                    <a:pt x="465" y="441"/>
                    <a:pt x="463" y="444"/>
                    <a:pt x="463" y="446"/>
                  </a:cubicBezTo>
                  <a:cubicBezTo>
                    <a:pt x="464" y="446"/>
                    <a:pt x="464" y="447"/>
                    <a:pt x="465" y="447"/>
                  </a:cubicBezTo>
                  <a:close/>
                  <a:moveTo>
                    <a:pt x="465" y="446"/>
                  </a:moveTo>
                  <a:cubicBezTo>
                    <a:pt x="465" y="446"/>
                    <a:pt x="465" y="446"/>
                    <a:pt x="465" y="446"/>
                  </a:cubicBezTo>
                  <a:cubicBezTo>
                    <a:pt x="465" y="446"/>
                    <a:pt x="465" y="446"/>
                    <a:pt x="465" y="446"/>
                  </a:cubicBezTo>
                  <a:cubicBezTo>
                    <a:pt x="465" y="446"/>
                    <a:pt x="465" y="446"/>
                    <a:pt x="465" y="446"/>
                  </a:cubicBezTo>
                  <a:close/>
                  <a:moveTo>
                    <a:pt x="345" y="445"/>
                  </a:moveTo>
                  <a:cubicBezTo>
                    <a:pt x="343" y="445"/>
                    <a:pt x="344" y="450"/>
                    <a:pt x="345" y="452"/>
                  </a:cubicBezTo>
                  <a:cubicBezTo>
                    <a:pt x="345" y="449"/>
                    <a:pt x="345" y="447"/>
                    <a:pt x="345" y="445"/>
                  </a:cubicBezTo>
                  <a:close/>
                  <a:moveTo>
                    <a:pt x="411" y="443"/>
                  </a:moveTo>
                  <a:cubicBezTo>
                    <a:pt x="413" y="444"/>
                    <a:pt x="410" y="447"/>
                    <a:pt x="412" y="448"/>
                  </a:cubicBezTo>
                  <a:cubicBezTo>
                    <a:pt x="412" y="445"/>
                    <a:pt x="413" y="444"/>
                    <a:pt x="411" y="443"/>
                  </a:cubicBezTo>
                  <a:close/>
                  <a:moveTo>
                    <a:pt x="340" y="444"/>
                  </a:moveTo>
                  <a:cubicBezTo>
                    <a:pt x="337" y="445"/>
                    <a:pt x="339" y="447"/>
                    <a:pt x="340" y="450"/>
                  </a:cubicBezTo>
                  <a:cubicBezTo>
                    <a:pt x="341" y="447"/>
                    <a:pt x="338" y="445"/>
                    <a:pt x="340" y="444"/>
                  </a:cubicBezTo>
                  <a:close/>
                  <a:moveTo>
                    <a:pt x="281" y="449"/>
                  </a:moveTo>
                  <a:cubicBezTo>
                    <a:pt x="280" y="449"/>
                    <a:pt x="281" y="451"/>
                    <a:pt x="280" y="451"/>
                  </a:cubicBezTo>
                  <a:cubicBezTo>
                    <a:pt x="280" y="450"/>
                    <a:pt x="280" y="450"/>
                    <a:pt x="280" y="450"/>
                  </a:cubicBezTo>
                  <a:cubicBezTo>
                    <a:pt x="280" y="450"/>
                    <a:pt x="279" y="452"/>
                    <a:pt x="280" y="452"/>
                  </a:cubicBezTo>
                  <a:cubicBezTo>
                    <a:pt x="280" y="451"/>
                    <a:pt x="281" y="451"/>
                    <a:pt x="282" y="451"/>
                  </a:cubicBezTo>
                  <a:cubicBezTo>
                    <a:pt x="282" y="450"/>
                    <a:pt x="283" y="449"/>
                    <a:pt x="281" y="449"/>
                  </a:cubicBezTo>
                  <a:close/>
                  <a:moveTo>
                    <a:pt x="467" y="444"/>
                  </a:moveTo>
                  <a:cubicBezTo>
                    <a:pt x="467" y="444"/>
                    <a:pt x="467" y="441"/>
                    <a:pt x="466" y="440"/>
                  </a:cubicBezTo>
                  <a:cubicBezTo>
                    <a:pt x="466" y="441"/>
                    <a:pt x="466" y="443"/>
                    <a:pt x="467" y="444"/>
                  </a:cubicBezTo>
                  <a:close/>
                  <a:moveTo>
                    <a:pt x="472" y="443"/>
                  </a:moveTo>
                  <a:cubicBezTo>
                    <a:pt x="471" y="442"/>
                    <a:pt x="471" y="440"/>
                    <a:pt x="472" y="442"/>
                  </a:cubicBezTo>
                  <a:cubicBezTo>
                    <a:pt x="473" y="440"/>
                    <a:pt x="470" y="439"/>
                    <a:pt x="470" y="441"/>
                  </a:cubicBezTo>
                  <a:cubicBezTo>
                    <a:pt x="470" y="441"/>
                    <a:pt x="471" y="441"/>
                    <a:pt x="470" y="441"/>
                  </a:cubicBezTo>
                  <a:cubicBezTo>
                    <a:pt x="470" y="441"/>
                    <a:pt x="469" y="441"/>
                    <a:pt x="469" y="442"/>
                  </a:cubicBezTo>
                  <a:cubicBezTo>
                    <a:pt x="471" y="443"/>
                    <a:pt x="470" y="442"/>
                    <a:pt x="471" y="444"/>
                  </a:cubicBezTo>
                  <a:cubicBezTo>
                    <a:pt x="471" y="443"/>
                    <a:pt x="472" y="443"/>
                    <a:pt x="472" y="443"/>
                  </a:cubicBezTo>
                  <a:close/>
                  <a:moveTo>
                    <a:pt x="452" y="441"/>
                  </a:moveTo>
                  <a:cubicBezTo>
                    <a:pt x="450" y="440"/>
                    <a:pt x="450" y="445"/>
                    <a:pt x="452" y="444"/>
                  </a:cubicBezTo>
                  <a:cubicBezTo>
                    <a:pt x="452" y="442"/>
                    <a:pt x="451" y="442"/>
                    <a:pt x="452" y="441"/>
                  </a:cubicBezTo>
                  <a:close/>
                  <a:moveTo>
                    <a:pt x="465" y="438"/>
                  </a:moveTo>
                  <a:cubicBezTo>
                    <a:pt x="463" y="438"/>
                    <a:pt x="463" y="438"/>
                    <a:pt x="463" y="438"/>
                  </a:cubicBezTo>
                  <a:cubicBezTo>
                    <a:pt x="463" y="439"/>
                    <a:pt x="462" y="444"/>
                    <a:pt x="463" y="442"/>
                  </a:cubicBezTo>
                  <a:cubicBezTo>
                    <a:pt x="463" y="440"/>
                    <a:pt x="463" y="439"/>
                    <a:pt x="465" y="438"/>
                  </a:cubicBezTo>
                  <a:close/>
                  <a:moveTo>
                    <a:pt x="440" y="440"/>
                  </a:moveTo>
                  <a:cubicBezTo>
                    <a:pt x="440" y="441"/>
                    <a:pt x="440" y="443"/>
                    <a:pt x="441" y="444"/>
                  </a:cubicBezTo>
                  <a:cubicBezTo>
                    <a:pt x="441" y="442"/>
                    <a:pt x="442" y="441"/>
                    <a:pt x="440" y="440"/>
                  </a:cubicBezTo>
                  <a:close/>
                  <a:moveTo>
                    <a:pt x="361" y="439"/>
                  </a:moveTo>
                  <a:cubicBezTo>
                    <a:pt x="360" y="440"/>
                    <a:pt x="359" y="442"/>
                    <a:pt x="361" y="443"/>
                  </a:cubicBezTo>
                  <a:cubicBezTo>
                    <a:pt x="360" y="441"/>
                    <a:pt x="362" y="441"/>
                    <a:pt x="362" y="440"/>
                  </a:cubicBezTo>
                  <a:cubicBezTo>
                    <a:pt x="361" y="440"/>
                    <a:pt x="362" y="439"/>
                    <a:pt x="361" y="439"/>
                  </a:cubicBezTo>
                  <a:close/>
                  <a:moveTo>
                    <a:pt x="260" y="431"/>
                  </a:moveTo>
                  <a:cubicBezTo>
                    <a:pt x="261" y="437"/>
                    <a:pt x="261" y="441"/>
                    <a:pt x="262" y="447"/>
                  </a:cubicBezTo>
                  <a:cubicBezTo>
                    <a:pt x="262" y="446"/>
                    <a:pt x="261" y="441"/>
                    <a:pt x="264" y="444"/>
                  </a:cubicBezTo>
                  <a:cubicBezTo>
                    <a:pt x="263" y="442"/>
                    <a:pt x="263" y="442"/>
                    <a:pt x="264" y="440"/>
                  </a:cubicBezTo>
                  <a:cubicBezTo>
                    <a:pt x="261" y="438"/>
                    <a:pt x="263" y="433"/>
                    <a:pt x="260" y="431"/>
                  </a:cubicBezTo>
                  <a:close/>
                  <a:moveTo>
                    <a:pt x="52" y="450"/>
                  </a:moveTo>
                  <a:cubicBezTo>
                    <a:pt x="51" y="450"/>
                    <a:pt x="51" y="447"/>
                    <a:pt x="50" y="449"/>
                  </a:cubicBezTo>
                  <a:cubicBezTo>
                    <a:pt x="51" y="449"/>
                    <a:pt x="49" y="455"/>
                    <a:pt x="51" y="455"/>
                  </a:cubicBezTo>
                  <a:cubicBezTo>
                    <a:pt x="52" y="453"/>
                    <a:pt x="50" y="451"/>
                    <a:pt x="52" y="450"/>
                  </a:cubicBezTo>
                  <a:close/>
                  <a:moveTo>
                    <a:pt x="285" y="445"/>
                  </a:moveTo>
                  <a:cubicBezTo>
                    <a:pt x="285" y="443"/>
                    <a:pt x="286" y="440"/>
                    <a:pt x="284" y="439"/>
                  </a:cubicBezTo>
                  <a:cubicBezTo>
                    <a:pt x="284" y="442"/>
                    <a:pt x="283" y="443"/>
                    <a:pt x="285" y="445"/>
                  </a:cubicBezTo>
                  <a:close/>
                  <a:moveTo>
                    <a:pt x="265" y="444"/>
                  </a:moveTo>
                  <a:cubicBezTo>
                    <a:pt x="266" y="444"/>
                    <a:pt x="266" y="444"/>
                    <a:pt x="266" y="444"/>
                  </a:cubicBezTo>
                  <a:cubicBezTo>
                    <a:pt x="266" y="441"/>
                    <a:pt x="266" y="438"/>
                    <a:pt x="265" y="436"/>
                  </a:cubicBezTo>
                  <a:cubicBezTo>
                    <a:pt x="264" y="439"/>
                    <a:pt x="265" y="442"/>
                    <a:pt x="265" y="444"/>
                  </a:cubicBezTo>
                  <a:close/>
                  <a:moveTo>
                    <a:pt x="353" y="436"/>
                  </a:moveTo>
                  <a:cubicBezTo>
                    <a:pt x="352" y="437"/>
                    <a:pt x="354" y="438"/>
                    <a:pt x="353" y="439"/>
                  </a:cubicBezTo>
                  <a:cubicBezTo>
                    <a:pt x="355" y="439"/>
                    <a:pt x="355" y="439"/>
                    <a:pt x="355" y="439"/>
                  </a:cubicBezTo>
                  <a:cubicBezTo>
                    <a:pt x="354" y="438"/>
                    <a:pt x="355" y="436"/>
                    <a:pt x="353" y="436"/>
                  </a:cubicBezTo>
                  <a:close/>
                  <a:moveTo>
                    <a:pt x="289" y="438"/>
                  </a:moveTo>
                  <a:cubicBezTo>
                    <a:pt x="289" y="439"/>
                    <a:pt x="288" y="442"/>
                    <a:pt x="290" y="441"/>
                  </a:cubicBezTo>
                  <a:cubicBezTo>
                    <a:pt x="290" y="439"/>
                    <a:pt x="291" y="438"/>
                    <a:pt x="289" y="438"/>
                  </a:cubicBezTo>
                  <a:close/>
                  <a:moveTo>
                    <a:pt x="248" y="441"/>
                  </a:moveTo>
                  <a:cubicBezTo>
                    <a:pt x="248" y="441"/>
                    <a:pt x="248" y="440"/>
                    <a:pt x="248" y="440"/>
                  </a:cubicBezTo>
                  <a:cubicBezTo>
                    <a:pt x="248" y="441"/>
                    <a:pt x="248" y="442"/>
                    <a:pt x="249" y="442"/>
                  </a:cubicBezTo>
                  <a:cubicBezTo>
                    <a:pt x="249" y="441"/>
                    <a:pt x="249" y="439"/>
                    <a:pt x="248" y="438"/>
                  </a:cubicBezTo>
                  <a:cubicBezTo>
                    <a:pt x="248" y="439"/>
                    <a:pt x="246" y="441"/>
                    <a:pt x="248" y="441"/>
                  </a:cubicBezTo>
                  <a:close/>
                  <a:moveTo>
                    <a:pt x="316" y="430"/>
                  </a:moveTo>
                  <a:cubicBezTo>
                    <a:pt x="318" y="431"/>
                    <a:pt x="316" y="439"/>
                    <a:pt x="318" y="438"/>
                  </a:cubicBezTo>
                  <a:cubicBezTo>
                    <a:pt x="317" y="436"/>
                    <a:pt x="319" y="429"/>
                    <a:pt x="316" y="430"/>
                  </a:cubicBezTo>
                  <a:close/>
                  <a:moveTo>
                    <a:pt x="480" y="430"/>
                  </a:moveTo>
                  <a:cubicBezTo>
                    <a:pt x="481" y="430"/>
                    <a:pt x="480" y="433"/>
                    <a:pt x="481" y="431"/>
                  </a:cubicBezTo>
                  <a:cubicBezTo>
                    <a:pt x="481" y="430"/>
                    <a:pt x="482" y="429"/>
                    <a:pt x="482" y="427"/>
                  </a:cubicBezTo>
                  <a:cubicBezTo>
                    <a:pt x="480" y="428"/>
                    <a:pt x="482" y="426"/>
                    <a:pt x="481" y="426"/>
                  </a:cubicBezTo>
                  <a:cubicBezTo>
                    <a:pt x="481" y="428"/>
                    <a:pt x="482" y="429"/>
                    <a:pt x="480" y="430"/>
                  </a:cubicBezTo>
                  <a:close/>
                  <a:moveTo>
                    <a:pt x="473" y="425"/>
                  </a:moveTo>
                  <a:cubicBezTo>
                    <a:pt x="474" y="430"/>
                    <a:pt x="474" y="430"/>
                    <a:pt x="474" y="430"/>
                  </a:cubicBezTo>
                  <a:cubicBezTo>
                    <a:pt x="474" y="430"/>
                    <a:pt x="475" y="430"/>
                    <a:pt x="475" y="430"/>
                  </a:cubicBezTo>
                  <a:cubicBezTo>
                    <a:pt x="474" y="429"/>
                    <a:pt x="475" y="425"/>
                    <a:pt x="473" y="425"/>
                  </a:cubicBezTo>
                  <a:close/>
                  <a:moveTo>
                    <a:pt x="483" y="422"/>
                  </a:moveTo>
                  <a:cubicBezTo>
                    <a:pt x="483" y="425"/>
                    <a:pt x="483" y="428"/>
                    <a:pt x="484" y="429"/>
                  </a:cubicBezTo>
                  <a:cubicBezTo>
                    <a:pt x="483" y="426"/>
                    <a:pt x="484" y="423"/>
                    <a:pt x="483" y="422"/>
                  </a:cubicBezTo>
                  <a:close/>
                  <a:moveTo>
                    <a:pt x="450" y="424"/>
                  </a:moveTo>
                  <a:cubicBezTo>
                    <a:pt x="450" y="427"/>
                    <a:pt x="452" y="429"/>
                    <a:pt x="451" y="430"/>
                  </a:cubicBezTo>
                  <a:cubicBezTo>
                    <a:pt x="454" y="431"/>
                    <a:pt x="453" y="425"/>
                    <a:pt x="452" y="426"/>
                  </a:cubicBezTo>
                  <a:cubicBezTo>
                    <a:pt x="452" y="427"/>
                    <a:pt x="453" y="428"/>
                    <a:pt x="451" y="428"/>
                  </a:cubicBezTo>
                  <a:cubicBezTo>
                    <a:pt x="452" y="427"/>
                    <a:pt x="451" y="425"/>
                    <a:pt x="450" y="424"/>
                  </a:cubicBezTo>
                  <a:close/>
                  <a:moveTo>
                    <a:pt x="436" y="431"/>
                  </a:moveTo>
                  <a:cubicBezTo>
                    <a:pt x="436" y="427"/>
                    <a:pt x="436" y="425"/>
                    <a:pt x="435" y="422"/>
                  </a:cubicBezTo>
                  <a:cubicBezTo>
                    <a:pt x="435" y="425"/>
                    <a:pt x="434" y="429"/>
                    <a:pt x="436" y="431"/>
                  </a:cubicBezTo>
                  <a:close/>
                  <a:moveTo>
                    <a:pt x="423" y="429"/>
                  </a:moveTo>
                  <a:cubicBezTo>
                    <a:pt x="422" y="427"/>
                    <a:pt x="423" y="425"/>
                    <a:pt x="422" y="422"/>
                  </a:cubicBezTo>
                  <a:cubicBezTo>
                    <a:pt x="421" y="426"/>
                    <a:pt x="421" y="431"/>
                    <a:pt x="423" y="430"/>
                  </a:cubicBezTo>
                  <a:cubicBezTo>
                    <a:pt x="422" y="430"/>
                    <a:pt x="423" y="430"/>
                    <a:pt x="423" y="429"/>
                  </a:cubicBezTo>
                  <a:close/>
                  <a:moveTo>
                    <a:pt x="313" y="422"/>
                  </a:moveTo>
                  <a:cubicBezTo>
                    <a:pt x="313" y="419"/>
                    <a:pt x="313" y="408"/>
                    <a:pt x="311" y="413"/>
                  </a:cubicBezTo>
                  <a:cubicBezTo>
                    <a:pt x="310" y="407"/>
                    <a:pt x="311" y="400"/>
                    <a:pt x="308" y="395"/>
                  </a:cubicBezTo>
                  <a:cubicBezTo>
                    <a:pt x="308" y="402"/>
                    <a:pt x="311" y="405"/>
                    <a:pt x="309" y="410"/>
                  </a:cubicBezTo>
                  <a:cubicBezTo>
                    <a:pt x="308" y="405"/>
                    <a:pt x="308" y="413"/>
                    <a:pt x="309" y="414"/>
                  </a:cubicBezTo>
                  <a:cubicBezTo>
                    <a:pt x="307" y="412"/>
                    <a:pt x="307" y="416"/>
                    <a:pt x="308" y="417"/>
                  </a:cubicBezTo>
                  <a:cubicBezTo>
                    <a:pt x="308" y="416"/>
                    <a:pt x="308" y="415"/>
                    <a:pt x="309" y="415"/>
                  </a:cubicBezTo>
                  <a:cubicBezTo>
                    <a:pt x="309" y="419"/>
                    <a:pt x="308" y="425"/>
                    <a:pt x="311" y="427"/>
                  </a:cubicBezTo>
                  <a:cubicBezTo>
                    <a:pt x="309" y="429"/>
                    <a:pt x="310" y="433"/>
                    <a:pt x="311" y="434"/>
                  </a:cubicBezTo>
                  <a:cubicBezTo>
                    <a:pt x="313" y="432"/>
                    <a:pt x="310" y="428"/>
                    <a:pt x="311" y="424"/>
                  </a:cubicBezTo>
                  <a:cubicBezTo>
                    <a:pt x="311" y="423"/>
                    <a:pt x="313" y="422"/>
                    <a:pt x="313" y="422"/>
                  </a:cubicBezTo>
                  <a:close/>
                  <a:moveTo>
                    <a:pt x="282" y="432"/>
                  </a:moveTo>
                  <a:cubicBezTo>
                    <a:pt x="283" y="434"/>
                    <a:pt x="281" y="435"/>
                    <a:pt x="283" y="436"/>
                  </a:cubicBezTo>
                  <a:cubicBezTo>
                    <a:pt x="283" y="435"/>
                    <a:pt x="283" y="435"/>
                    <a:pt x="284" y="434"/>
                  </a:cubicBezTo>
                  <a:cubicBezTo>
                    <a:pt x="283" y="434"/>
                    <a:pt x="283" y="432"/>
                    <a:pt x="282" y="432"/>
                  </a:cubicBezTo>
                  <a:close/>
                  <a:moveTo>
                    <a:pt x="237" y="437"/>
                  </a:moveTo>
                  <a:cubicBezTo>
                    <a:pt x="237" y="435"/>
                    <a:pt x="237" y="430"/>
                    <a:pt x="235" y="427"/>
                  </a:cubicBezTo>
                  <a:cubicBezTo>
                    <a:pt x="236" y="430"/>
                    <a:pt x="235" y="435"/>
                    <a:pt x="237" y="437"/>
                  </a:cubicBezTo>
                  <a:close/>
                  <a:moveTo>
                    <a:pt x="230" y="435"/>
                  </a:moveTo>
                  <a:cubicBezTo>
                    <a:pt x="230" y="435"/>
                    <a:pt x="228" y="437"/>
                    <a:pt x="230" y="438"/>
                  </a:cubicBezTo>
                  <a:cubicBezTo>
                    <a:pt x="230" y="436"/>
                    <a:pt x="232" y="435"/>
                    <a:pt x="230" y="435"/>
                  </a:cubicBezTo>
                  <a:close/>
                  <a:moveTo>
                    <a:pt x="228" y="437"/>
                  </a:moveTo>
                  <a:cubicBezTo>
                    <a:pt x="227" y="435"/>
                    <a:pt x="227" y="434"/>
                    <a:pt x="227" y="433"/>
                  </a:cubicBezTo>
                  <a:cubicBezTo>
                    <a:pt x="227" y="434"/>
                    <a:pt x="226" y="437"/>
                    <a:pt x="228" y="437"/>
                  </a:cubicBezTo>
                  <a:close/>
                  <a:moveTo>
                    <a:pt x="471" y="425"/>
                  </a:moveTo>
                  <a:cubicBezTo>
                    <a:pt x="470" y="423"/>
                    <a:pt x="471" y="422"/>
                    <a:pt x="470" y="421"/>
                  </a:cubicBezTo>
                  <a:cubicBezTo>
                    <a:pt x="470" y="422"/>
                    <a:pt x="470" y="422"/>
                    <a:pt x="469" y="423"/>
                  </a:cubicBezTo>
                  <a:cubicBezTo>
                    <a:pt x="469" y="422"/>
                    <a:pt x="469" y="422"/>
                    <a:pt x="469" y="422"/>
                  </a:cubicBezTo>
                  <a:cubicBezTo>
                    <a:pt x="469" y="424"/>
                    <a:pt x="469" y="425"/>
                    <a:pt x="469" y="426"/>
                  </a:cubicBezTo>
                  <a:cubicBezTo>
                    <a:pt x="470" y="426"/>
                    <a:pt x="470" y="425"/>
                    <a:pt x="471" y="425"/>
                  </a:cubicBezTo>
                  <a:close/>
                  <a:moveTo>
                    <a:pt x="237" y="418"/>
                  </a:moveTo>
                  <a:cubicBezTo>
                    <a:pt x="238" y="424"/>
                    <a:pt x="237" y="431"/>
                    <a:pt x="239" y="435"/>
                  </a:cubicBezTo>
                  <a:cubicBezTo>
                    <a:pt x="238" y="429"/>
                    <a:pt x="239" y="423"/>
                    <a:pt x="237" y="418"/>
                  </a:cubicBezTo>
                  <a:close/>
                  <a:moveTo>
                    <a:pt x="51" y="443"/>
                  </a:moveTo>
                  <a:cubicBezTo>
                    <a:pt x="51" y="440"/>
                    <a:pt x="51" y="438"/>
                    <a:pt x="49" y="437"/>
                  </a:cubicBezTo>
                  <a:cubicBezTo>
                    <a:pt x="50" y="440"/>
                    <a:pt x="49" y="440"/>
                    <a:pt x="51" y="443"/>
                  </a:cubicBezTo>
                  <a:close/>
                  <a:moveTo>
                    <a:pt x="49" y="441"/>
                  </a:moveTo>
                  <a:cubicBezTo>
                    <a:pt x="49" y="438"/>
                    <a:pt x="49" y="438"/>
                    <a:pt x="48" y="436"/>
                  </a:cubicBezTo>
                  <a:cubicBezTo>
                    <a:pt x="48" y="432"/>
                    <a:pt x="47" y="442"/>
                    <a:pt x="48" y="443"/>
                  </a:cubicBezTo>
                  <a:cubicBezTo>
                    <a:pt x="48" y="442"/>
                    <a:pt x="48" y="441"/>
                    <a:pt x="49" y="441"/>
                  </a:cubicBezTo>
                  <a:close/>
                  <a:moveTo>
                    <a:pt x="372" y="430"/>
                  </a:moveTo>
                  <a:cubicBezTo>
                    <a:pt x="372" y="423"/>
                    <a:pt x="373" y="416"/>
                    <a:pt x="371" y="411"/>
                  </a:cubicBezTo>
                  <a:cubicBezTo>
                    <a:pt x="371" y="418"/>
                    <a:pt x="370" y="422"/>
                    <a:pt x="372" y="430"/>
                  </a:cubicBezTo>
                  <a:close/>
                  <a:moveTo>
                    <a:pt x="411" y="423"/>
                  </a:moveTo>
                  <a:cubicBezTo>
                    <a:pt x="411" y="424"/>
                    <a:pt x="410" y="426"/>
                    <a:pt x="411" y="427"/>
                  </a:cubicBezTo>
                  <a:cubicBezTo>
                    <a:pt x="411" y="426"/>
                    <a:pt x="412" y="423"/>
                    <a:pt x="411" y="423"/>
                  </a:cubicBezTo>
                  <a:close/>
                  <a:moveTo>
                    <a:pt x="409" y="427"/>
                  </a:moveTo>
                  <a:cubicBezTo>
                    <a:pt x="408" y="426"/>
                    <a:pt x="410" y="426"/>
                    <a:pt x="410" y="425"/>
                  </a:cubicBezTo>
                  <a:cubicBezTo>
                    <a:pt x="409" y="424"/>
                    <a:pt x="409" y="423"/>
                    <a:pt x="409" y="422"/>
                  </a:cubicBezTo>
                  <a:cubicBezTo>
                    <a:pt x="409" y="417"/>
                    <a:pt x="408" y="426"/>
                    <a:pt x="409" y="427"/>
                  </a:cubicBezTo>
                  <a:close/>
                  <a:moveTo>
                    <a:pt x="283" y="432"/>
                  </a:moveTo>
                  <a:cubicBezTo>
                    <a:pt x="283" y="430"/>
                    <a:pt x="283" y="428"/>
                    <a:pt x="282" y="426"/>
                  </a:cubicBezTo>
                  <a:cubicBezTo>
                    <a:pt x="283" y="428"/>
                    <a:pt x="281" y="432"/>
                    <a:pt x="283" y="432"/>
                  </a:cubicBezTo>
                  <a:close/>
                  <a:moveTo>
                    <a:pt x="305" y="431"/>
                  </a:moveTo>
                  <a:cubicBezTo>
                    <a:pt x="305" y="429"/>
                    <a:pt x="304" y="428"/>
                    <a:pt x="304" y="428"/>
                  </a:cubicBezTo>
                  <a:cubicBezTo>
                    <a:pt x="303" y="429"/>
                    <a:pt x="303" y="431"/>
                    <a:pt x="305" y="431"/>
                  </a:cubicBezTo>
                  <a:close/>
                  <a:moveTo>
                    <a:pt x="61" y="440"/>
                  </a:moveTo>
                  <a:cubicBezTo>
                    <a:pt x="61" y="438"/>
                    <a:pt x="61" y="437"/>
                    <a:pt x="60" y="435"/>
                  </a:cubicBezTo>
                  <a:cubicBezTo>
                    <a:pt x="60" y="437"/>
                    <a:pt x="60" y="440"/>
                    <a:pt x="61" y="440"/>
                  </a:cubicBezTo>
                  <a:close/>
                  <a:moveTo>
                    <a:pt x="356" y="424"/>
                  </a:moveTo>
                  <a:cubicBezTo>
                    <a:pt x="356" y="427"/>
                    <a:pt x="356" y="427"/>
                    <a:pt x="356" y="427"/>
                  </a:cubicBezTo>
                  <a:cubicBezTo>
                    <a:pt x="357" y="427"/>
                    <a:pt x="358" y="427"/>
                    <a:pt x="358" y="427"/>
                  </a:cubicBezTo>
                  <a:cubicBezTo>
                    <a:pt x="358" y="426"/>
                    <a:pt x="357" y="425"/>
                    <a:pt x="356" y="424"/>
                  </a:cubicBezTo>
                  <a:close/>
                  <a:moveTo>
                    <a:pt x="339" y="423"/>
                  </a:moveTo>
                  <a:cubicBezTo>
                    <a:pt x="340" y="424"/>
                    <a:pt x="339" y="429"/>
                    <a:pt x="340" y="428"/>
                  </a:cubicBezTo>
                  <a:cubicBezTo>
                    <a:pt x="340" y="426"/>
                    <a:pt x="340" y="421"/>
                    <a:pt x="339" y="423"/>
                  </a:cubicBezTo>
                  <a:close/>
                  <a:moveTo>
                    <a:pt x="277" y="426"/>
                  </a:moveTo>
                  <a:cubicBezTo>
                    <a:pt x="275" y="433"/>
                    <a:pt x="278" y="428"/>
                    <a:pt x="277" y="426"/>
                  </a:cubicBezTo>
                  <a:close/>
                  <a:moveTo>
                    <a:pt x="249" y="425"/>
                  </a:moveTo>
                  <a:cubicBezTo>
                    <a:pt x="246" y="425"/>
                    <a:pt x="248" y="422"/>
                    <a:pt x="247" y="422"/>
                  </a:cubicBezTo>
                  <a:cubicBezTo>
                    <a:pt x="247" y="426"/>
                    <a:pt x="246" y="429"/>
                    <a:pt x="248" y="431"/>
                  </a:cubicBezTo>
                  <a:cubicBezTo>
                    <a:pt x="249" y="428"/>
                    <a:pt x="248" y="428"/>
                    <a:pt x="249" y="425"/>
                  </a:cubicBezTo>
                  <a:close/>
                  <a:moveTo>
                    <a:pt x="126" y="431"/>
                  </a:moveTo>
                  <a:cubicBezTo>
                    <a:pt x="124" y="430"/>
                    <a:pt x="125" y="436"/>
                    <a:pt x="125" y="436"/>
                  </a:cubicBezTo>
                  <a:cubicBezTo>
                    <a:pt x="125" y="433"/>
                    <a:pt x="126" y="433"/>
                    <a:pt x="126" y="431"/>
                  </a:cubicBezTo>
                  <a:close/>
                  <a:moveTo>
                    <a:pt x="375" y="419"/>
                  </a:moveTo>
                  <a:cubicBezTo>
                    <a:pt x="376" y="422"/>
                    <a:pt x="374" y="424"/>
                    <a:pt x="377" y="425"/>
                  </a:cubicBezTo>
                  <a:cubicBezTo>
                    <a:pt x="376" y="423"/>
                    <a:pt x="378" y="421"/>
                    <a:pt x="375" y="419"/>
                  </a:cubicBezTo>
                  <a:close/>
                  <a:moveTo>
                    <a:pt x="470" y="421"/>
                  </a:moveTo>
                  <a:cubicBezTo>
                    <a:pt x="470" y="419"/>
                    <a:pt x="469" y="417"/>
                    <a:pt x="469" y="415"/>
                  </a:cubicBezTo>
                  <a:cubicBezTo>
                    <a:pt x="468" y="416"/>
                    <a:pt x="469" y="420"/>
                    <a:pt x="470" y="421"/>
                  </a:cubicBezTo>
                  <a:close/>
                  <a:moveTo>
                    <a:pt x="361" y="425"/>
                  </a:moveTo>
                  <a:cubicBezTo>
                    <a:pt x="363" y="425"/>
                    <a:pt x="362" y="421"/>
                    <a:pt x="362" y="420"/>
                  </a:cubicBezTo>
                  <a:cubicBezTo>
                    <a:pt x="361" y="422"/>
                    <a:pt x="362" y="423"/>
                    <a:pt x="361" y="425"/>
                  </a:cubicBezTo>
                  <a:close/>
                  <a:moveTo>
                    <a:pt x="252" y="424"/>
                  </a:moveTo>
                  <a:cubicBezTo>
                    <a:pt x="252" y="426"/>
                    <a:pt x="251" y="429"/>
                    <a:pt x="253" y="429"/>
                  </a:cubicBezTo>
                  <a:cubicBezTo>
                    <a:pt x="253" y="427"/>
                    <a:pt x="253" y="425"/>
                    <a:pt x="252" y="424"/>
                  </a:cubicBezTo>
                  <a:close/>
                  <a:moveTo>
                    <a:pt x="163" y="432"/>
                  </a:moveTo>
                  <a:cubicBezTo>
                    <a:pt x="163" y="427"/>
                    <a:pt x="161" y="430"/>
                    <a:pt x="163" y="432"/>
                  </a:cubicBezTo>
                  <a:close/>
                  <a:moveTo>
                    <a:pt x="329" y="424"/>
                  </a:moveTo>
                  <a:cubicBezTo>
                    <a:pt x="328" y="422"/>
                    <a:pt x="328" y="421"/>
                    <a:pt x="326" y="425"/>
                  </a:cubicBezTo>
                  <a:cubicBezTo>
                    <a:pt x="327" y="425"/>
                    <a:pt x="328" y="425"/>
                    <a:pt x="329" y="424"/>
                  </a:cubicBezTo>
                  <a:close/>
                  <a:moveTo>
                    <a:pt x="209" y="426"/>
                  </a:moveTo>
                  <a:cubicBezTo>
                    <a:pt x="208" y="427"/>
                    <a:pt x="207" y="430"/>
                    <a:pt x="209" y="430"/>
                  </a:cubicBezTo>
                  <a:cubicBezTo>
                    <a:pt x="210" y="429"/>
                    <a:pt x="210" y="427"/>
                    <a:pt x="209" y="426"/>
                  </a:cubicBezTo>
                  <a:close/>
                  <a:moveTo>
                    <a:pt x="143" y="428"/>
                  </a:moveTo>
                  <a:cubicBezTo>
                    <a:pt x="144" y="433"/>
                    <a:pt x="145" y="430"/>
                    <a:pt x="144" y="428"/>
                  </a:cubicBezTo>
                  <a:cubicBezTo>
                    <a:pt x="144" y="429"/>
                    <a:pt x="144" y="428"/>
                    <a:pt x="143" y="428"/>
                  </a:cubicBezTo>
                  <a:close/>
                  <a:moveTo>
                    <a:pt x="324" y="423"/>
                  </a:moveTo>
                  <a:cubicBezTo>
                    <a:pt x="323" y="423"/>
                    <a:pt x="323" y="421"/>
                    <a:pt x="322" y="422"/>
                  </a:cubicBezTo>
                  <a:cubicBezTo>
                    <a:pt x="322" y="424"/>
                    <a:pt x="322" y="424"/>
                    <a:pt x="322" y="424"/>
                  </a:cubicBezTo>
                  <a:cubicBezTo>
                    <a:pt x="322" y="424"/>
                    <a:pt x="323" y="423"/>
                    <a:pt x="324" y="423"/>
                  </a:cubicBezTo>
                  <a:close/>
                  <a:moveTo>
                    <a:pt x="234" y="406"/>
                  </a:moveTo>
                  <a:cubicBezTo>
                    <a:pt x="232" y="410"/>
                    <a:pt x="236" y="419"/>
                    <a:pt x="234" y="424"/>
                  </a:cubicBezTo>
                  <a:cubicBezTo>
                    <a:pt x="234" y="424"/>
                    <a:pt x="234" y="424"/>
                    <a:pt x="234" y="425"/>
                  </a:cubicBezTo>
                  <a:cubicBezTo>
                    <a:pt x="234" y="424"/>
                    <a:pt x="234" y="424"/>
                    <a:pt x="234" y="424"/>
                  </a:cubicBezTo>
                  <a:cubicBezTo>
                    <a:pt x="234" y="423"/>
                    <a:pt x="232" y="427"/>
                    <a:pt x="234" y="427"/>
                  </a:cubicBezTo>
                  <a:cubicBezTo>
                    <a:pt x="234" y="426"/>
                    <a:pt x="235" y="425"/>
                    <a:pt x="235" y="426"/>
                  </a:cubicBezTo>
                  <a:cubicBezTo>
                    <a:pt x="235" y="426"/>
                    <a:pt x="235" y="427"/>
                    <a:pt x="235" y="427"/>
                  </a:cubicBezTo>
                  <a:cubicBezTo>
                    <a:pt x="235" y="420"/>
                    <a:pt x="235" y="414"/>
                    <a:pt x="234" y="406"/>
                  </a:cubicBezTo>
                  <a:close/>
                  <a:moveTo>
                    <a:pt x="139" y="423"/>
                  </a:moveTo>
                  <a:cubicBezTo>
                    <a:pt x="137" y="423"/>
                    <a:pt x="137" y="430"/>
                    <a:pt x="139" y="430"/>
                  </a:cubicBezTo>
                  <a:cubicBezTo>
                    <a:pt x="139" y="427"/>
                    <a:pt x="138" y="425"/>
                    <a:pt x="139" y="423"/>
                  </a:cubicBezTo>
                  <a:close/>
                  <a:moveTo>
                    <a:pt x="215" y="417"/>
                  </a:moveTo>
                  <a:cubicBezTo>
                    <a:pt x="214" y="420"/>
                    <a:pt x="213" y="426"/>
                    <a:pt x="215" y="427"/>
                  </a:cubicBezTo>
                  <a:cubicBezTo>
                    <a:pt x="214" y="422"/>
                    <a:pt x="216" y="420"/>
                    <a:pt x="215" y="417"/>
                  </a:cubicBezTo>
                  <a:close/>
                  <a:moveTo>
                    <a:pt x="74" y="431"/>
                  </a:moveTo>
                  <a:cubicBezTo>
                    <a:pt x="74" y="430"/>
                    <a:pt x="74" y="428"/>
                    <a:pt x="75" y="427"/>
                  </a:cubicBezTo>
                  <a:cubicBezTo>
                    <a:pt x="73" y="427"/>
                    <a:pt x="74" y="433"/>
                    <a:pt x="74" y="431"/>
                  </a:cubicBezTo>
                  <a:close/>
                  <a:moveTo>
                    <a:pt x="67" y="432"/>
                  </a:moveTo>
                  <a:cubicBezTo>
                    <a:pt x="67" y="430"/>
                    <a:pt x="68" y="429"/>
                    <a:pt x="66" y="428"/>
                  </a:cubicBezTo>
                  <a:cubicBezTo>
                    <a:pt x="67" y="429"/>
                    <a:pt x="66" y="432"/>
                    <a:pt x="67" y="432"/>
                  </a:cubicBezTo>
                  <a:close/>
                  <a:moveTo>
                    <a:pt x="126" y="429"/>
                  </a:moveTo>
                  <a:cubicBezTo>
                    <a:pt x="127" y="427"/>
                    <a:pt x="127" y="425"/>
                    <a:pt x="126" y="424"/>
                  </a:cubicBezTo>
                  <a:cubicBezTo>
                    <a:pt x="126" y="425"/>
                    <a:pt x="125" y="428"/>
                    <a:pt x="126" y="429"/>
                  </a:cubicBezTo>
                  <a:close/>
                  <a:moveTo>
                    <a:pt x="464" y="407"/>
                  </a:moveTo>
                  <a:cubicBezTo>
                    <a:pt x="464" y="409"/>
                    <a:pt x="463" y="415"/>
                    <a:pt x="466" y="415"/>
                  </a:cubicBezTo>
                  <a:cubicBezTo>
                    <a:pt x="464" y="414"/>
                    <a:pt x="467" y="414"/>
                    <a:pt x="466" y="413"/>
                  </a:cubicBezTo>
                  <a:cubicBezTo>
                    <a:pt x="464" y="413"/>
                    <a:pt x="467" y="409"/>
                    <a:pt x="464" y="407"/>
                  </a:cubicBezTo>
                  <a:close/>
                  <a:moveTo>
                    <a:pt x="307" y="421"/>
                  </a:moveTo>
                  <a:cubicBezTo>
                    <a:pt x="307" y="417"/>
                    <a:pt x="306" y="411"/>
                    <a:pt x="305" y="407"/>
                  </a:cubicBezTo>
                  <a:cubicBezTo>
                    <a:pt x="305" y="409"/>
                    <a:pt x="304" y="419"/>
                    <a:pt x="307" y="421"/>
                  </a:cubicBezTo>
                  <a:close/>
                  <a:moveTo>
                    <a:pt x="205" y="421"/>
                  </a:moveTo>
                  <a:cubicBezTo>
                    <a:pt x="206" y="422"/>
                    <a:pt x="205" y="426"/>
                    <a:pt x="206" y="425"/>
                  </a:cubicBezTo>
                  <a:cubicBezTo>
                    <a:pt x="206" y="424"/>
                    <a:pt x="206" y="419"/>
                    <a:pt x="205" y="421"/>
                  </a:cubicBezTo>
                  <a:close/>
                  <a:moveTo>
                    <a:pt x="145" y="424"/>
                  </a:moveTo>
                  <a:cubicBezTo>
                    <a:pt x="145" y="426"/>
                    <a:pt x="145" y="427"/>
                    <a:pt x="146" y="428"/>
                  </a:cubicBezTo>
                  <a:cubicBezTo>
                    <a:pt x="146" y="426"/>
                    <a:pt x="147" y="424"/>
                    <a:pt x="145" y="424"/>
                  </a:cubicBezTo>
                  <a:close/>
                  <a:moveTo>
                    <a:pt x="77" y="430"/>
                  </a:moveTo>
                  <a:cubicBezTo>
                    <a:pt x="76" y="429"/>
                    <a:pt x="78" y="426"/>
                    <a:pt x="76" y="425"/>
                  </a:cubicBezTo>
                  <a:cubicBezTo>
                    <a:pt x="76" y="427"/>
                    <a:pt x="75" y="430"/>
                    <a:pt x="77" y="430"/>
                  </a:cubicBezTo>
                  <a:close/>
                  <a:moveTo>
                    <a:pt x="469" y="414"/>
                  </a:moveTo>
                  <a:cubicBezTo>
                    <a:pt x="469" y="410"/>
                    <a:pt x="469" y="407"/>
                    <a:pt x="468" y="405"/>
                  </a:cubicBezTo>
                  <a:cubicBezTo>
                    <a:pt x="469" y="408"/>
                    <a:pt x="468" y="412"/>
                    <a:pt x="469" y="414"/>
                  </a:cubicBezTo>
                  <a:close/>
                  <a:moveTo>
                    <a:pt x="39" y="424"/>
                  </a:moveTo>
                  <a:cubicBezTo>
                    <a:pt x="38" y="426"/>
                    <a:pt x="39" y="430"/>
                    <a:pt x="40" y="426"/>
                  </a:cubicBezTo>
                  <a:cubicBezTo>
                    <a:pt x="41" y="428"/>
                    <a:pt x="38" y="429"/>
                    <a:pt x="39" y="430"/>
                  </a:cubicBezTo>
                  <a:cubicBezTo>
                    <a:pt x="39" y="429"/>
                    <a:pt x="40" y="429"/>
                    <a:pt x="40" y="430"/>
                  </a:cubicBezTo>
                  <a:cubicBezTo>
                    <a:pt x="40" y="430"/>
                    <a:pt x="39" y="431"/>
                    <a:pt x="40" y="431"/>
                  </a:cubicBezTo>
                  <a:cubicBezTo>
                    <a:pt x="40" y="428"/>
                    <a:pt x="42" y="425"/>
                    <a:pt x="39" y="424"/>
                  </a:cubicBezTo>
                  <a:close/>
                  <a:moveTo>
                    <a:pt x="288" y="417"/>
                  </a:moveTo>
                  <a:cubicBezTo>
                    <a:pt x="289" y="418"/>
                    <a:pt x="286" y="420"/>
                    <a:pt x="289" y="420"/>
                  </a:cubicBezTo>
                  <a:cubicBezTo>
                    <a:pt x="289" y="419"/>
                    <a:pt x="289" y="415"/>
                    <a:pt x="288" y="417"/>
                  </a:cubicBezTo>
                  <a:close/>
                  <a:moveTo>
                    <a:pt x="156" y="421"/>
                  </a:moveTo>
                  <a:cubicBezTo>
                    <a:pt x="158" y="420"/>
                    <a:pt x="156" y="426"/>
                    <a:pt x="158" y="425"/>
                  </a:cubicBezTo>
                  <a:cubicBezTo>
                    <a:pt x="158" y="422"/>
                    <a:pt x="157" y="419"/>
                    <a:pt x="156" y="421"/>
                  </a:cubicBezTo>
                  <a:close/>
                  <a:moveTo>
                    <a:pt x="336" y="417"/>
                  </a:moveTo>
                  <a:cubicBezTo>
                    <a:pt x="336" y="416"/>
                    <a:pt x="337" y="413"/>
                    <a:pt x="336" y="413"/>
                  </a:cubicBezTo>
                  <a:cubicBezTo>
                    <a:pt x="336" y="414"/>
                    <a:pt x="335" y="413"/>
                    <a:pt x="335" y="413"/>
                  </a:cubicBezTo>
                  <a:cubicBezTo>
                    <a:pt x="335" y="415"/>
                    <a:pt x="335" y="415"/>
                    <a:pt x="335" y="415"/>
                  </a:cubicBezTo>
                  <a:cubicBezTo>
                    <a:pt x="337" y="413"/>
                    <a:pt x="335" y="419"/>
                    <a:pt x="336" y="417"/>
                  </a:cubicBezTo>
                  <a:close/>
                  <a:moveTo>
                    <a:pt x="247" y="421"/>
                  </a:moveTo>
                  <a:cubicBezTo>
                    <a:pt x="247" y="420"/>
                    <a:pt x="247" y="419"/>
                    <a:pt x="248" y="419"/>
                  </a:cubicBezTo>
                  <a:cubicBezTo>
                    <a:pt x="247" y="414"/>
                    <a:pt x="245" y="420"/>
                    <a:pt x="247" y="421"/>
                  </a:cubicBezTo>
                  <a:close/>
                  <a:moveTo>
                    <a:pt x="165" y="421"/>
                  </a:moveTo>
                  <a:cubicBezTo>
                    <a:pt x="165" y="421"/>
                    <a:pt x="164" y="420"/>
                    <a:pt x="164" y="420"/>
                  </a:cubicBezTo>
                  <a:cubicBezTo>
                    <a:pt x="164" y="421"/>
                    <a:pt x="164" y="421"/>
                    <a:pt x="163" y="421"/>
                  </a:cubicBezTo>
                  <a:cubicBezTo>
                    <a:pt x="163" y="423"/>
                    <a:pt x="164" y="423"/>
                    <a:pt x="165" y="424"/>
                  </a:cubicBezTo>
                  <a:cubicBezTo>
                    <a:pt x="167" y="422"/>
                    <a:pt x="163" y="422"/>
                    <a:pt x="165" y="421"/>
                  </a:cubicBezTo>
                  <a:close/>
                  <a:moveTo>
                    <a:pt x="325" y="409"/>
                  </a:moveTo>
                  <a:cubicBezTo>
                    <a:pt x="325" y="411"/>
                    <a:pt x="324" y="411"/>
                    <a:pt x="324" y="413"/>
                  </a:cubicBezTo>
                  <a:cubicBezTo>
                    <a:pt x="326" y="413"/>
                    <a:pt x="326" y="417"/>
                    <a:pt x="327" y="415"/>
                  </a:cubicBezTo>
                  <a:cubicBezTo>
                    <a:pt x="326" y="414"/>
                    <a:pt x="328" y="410"/>
                    <a:pt x="325" y="409"/>
                  </a:cubicBezTo>
                  <a:close/>
                  <a:moveTo>
                    <a:pt x="255" y="418"/>
                  </a:moveTo>
                  <a:cubicBezTo>
                    <a:pt x="255" y="416"/>
                    <a:pt x="255" y="415"/>
                    <a:pt x="254" y="414"/>
                  </a:cubicBezTo>
                  <a:cubicBezTo>
                    <a:pt x="254" y="416"/>
                    <a:pt x="254" y="417"/>
                    <a:pt x="255" y="418"/>
                  </a:cubicBezTo>
                  <a:close/>
                  <a:moveTo>
                    <a:pt x="126" y="390"/>
                  </a:moveTo>
                  <a:cubicBezTo>
                    <a:pt x="122" y="391"/>
                    <a:pt x="126" y="396"/>
                    <a:pt x="124" y="399"/>
                  </a:cubicBezTo>
                  <a:cubicBezTo>
                    <a:pt x="124" y="399"/>
                    <a:pt x="125" y="399"/>
                    <a:pt x="125" y="399"/>
                  </a:cubicBezTo>
                  <a:cubicBezTo>
                    <a:pt x="126" y="409"/>
                    <a:pt x="127" y="412"/>
                    <a:pt x="127" y="422"/>
                  </a:cubicBezTo>
                  <a:cubicBezTo>
                    <a:pt x="129" y="412"/>
                    <a:pt x="126" y="402"/>
                    <a:pt x="126" y="390"/>
                  </a:cubicBezTo>
                  <a:close/>
                  <a:moveTo>
                    <a:pt x="209" y="413"/>
                  </a:moveTo>
                  <a:cubicBezTo>
                    <a:pt x="210" y="416"/>
                    <a:pt x="209" y="415"/>
                    <a:pt x="209" y="418"/>
                  </a:cubicBezTo>
                  <a:cubicBezTo>
                    <a:pt x="209" y="418"/>
                    <a:pt x="210" y="418"/>
                    <a:pt x="210" y="418"/>
                  </a:cubicBezTo>
                  <a:cubicBezTo>
                    <a:pt x="210" y="416"/>
                    <a:pt x="211" y="414"/>
                    <a:pt x="209" y="413"/>
                  </a:cubicBezTo>
                  <a:close/>
                  <a:moveTo>
                    <a:pt x="71" y="420"/>
                  </a:moveTo>
                  <a:cubicBezTo>
                    <a:pt x="72" y="422"/>
                    <a:pt x="68" y="422"/>
                    <a:pt x="70" y="424"/>
                  </a:cubicBezTo>
                  <a:cubicBezTo>
                    <a:pt x="70" y="422"/>
                    <a:pt x="70" y="424"/>
                    <a:pt x="71" y="423"/>
                  </a:cubicBezTo>
                  <a:cubicBezTo>
                    <a:pt x="72" y="422"/>
                    <a:pt x="72" y="421"/>
                    <a:pt x="71" y="420"/>
                  </a:cubicBezTo>
                  <a:close/>
                  <a:moveTo>
                    <a:pt x="283" y="415"/>
                  </a:moveTo>
                  <a:cubicBezTo>
                    <a:pt x="283" y="412"/>
                    <a:pt x="283" y="411"/>
                    <a:pt x="282" y="410"/>
                  </a:cubicBezTo>
                  <a:cubicBezTo>
                    <a:pt x="282" y="405"/>
                    <a:pt x="282" y="413"/>
                    <a:pt x="283" y="415"/>
                  </a:cubicBezTo>
                  <a:close/>
                  <a:moveTo>
                    <a:pt x="18" y="420"/>
                  </a:moveTo>
                  <a:cubicBezTo>
                    <a:pt x="18" y="422"/>
                    <a:pt x="18" y="425"/>
                    <a:pt x="20" y="425"/>
                  </a:cubicBezTo>
                  <a:cubicBezTo>
                    <a:pt x="20" y="424"/>
                    <a:pt x="19" y="420"/>
                    <a:pt x="18" y="420"/>
                  </a:cubicBezTo>
                  <a:close/>
                  <a:moveTo>
                    <a:pt x="30" y="418"/>
                  </a:moveTo>
                  <a:cubicBezTo>
                    <a:pt x="29" y="420"/>
                    <a:pt x="28" y="423"/>
                    <a:pt x="30" y="424"/>
                  </a:cubicBezTo>
                  <a:cubicBezTo>
                    <a:pt x="29" y="421"/>
                    <a:pt x="32" y="420"/>
                    <a:pt x="30" y="418"/>
                  </a:cubicBezTo>
                  <a:close/>
                  <a:moveTo>
                    <a:pt x="456" y="401"/>
                  </a:moveTo>
                  <a:cubicBezTo>
                    <a:pt x="456" y="401"/>
                    <a:pt x="457" y="402"/>
                    <a:pt x="456" y="402"/>
                  </a:cubicBezTo>
                  <a:cubicBezTo>
                    <a:pt x="456" y="402"/>
                    <a:pt x="456" y="402"/>
                    <a:pt x="455" y="402"/>
                  </a:cubicBezTo>
                  <a:cubicBezTo>
                    <a:pt x="455" y="403"/>
                    <a:pt x="457" y="402"/>
                    <a:pt x="456" y="404"/>
                  </a:cubicBezTo>
                  <a:cubicBezTo>
                    <a:pt x="455" y="402"/>
                    <a:pt x="456" y="407"/>
                    <a:pt x="456" y="407"/>
                  </a:cubicBezTo>
                  <a:cubicBezTo>
                    <a:pt x="456" y="406"/>
                    <a:pt x="458" y="403"/>
                    <a:pt x="456" y="401"/>
                  </a:cubicBezTo>
                  <a:close/>
                  <a:moveTo>
                    <a:pt x="262" y="409"/>
                  </a:moveTo>
                  <a:cubicBezTo>
                    <a:pt x="262" y="410"/>
                    <a:pt x="261" y="415"/>
                    <a:pt x="262" y="414"/>
                  </a:cubicBezTo>
                  <a:cubicBezTo>
                    <a:pt x="262" y="413"/>
                    <a:pt x="263" y="408"/>
                    <a:pt x="262" y="409"/>
                  </a:cubicBezTo>
                  <a:close/>
                  <a:moveTo>
                    <a:pt x="318" y="411"/>
                  </a:moveTo>
                  <a:cubicBezTo>
                    <a:pt x="318" y="408"/>
                    <a:pt x="319" y="404"/>
                    <a:pt x="317" y="401"/>
                  </a:cubicBezTo>
                  <a:cubicBezTo>
                    <a:pt x="318" y="405"/>
                    <a:pt x="316" y="408"/>
                    <a:pt x="318" y="411"/>
                  </a:cubicBezTo>
                  <a:close/>
                  <a:moveTo>
                    <a:pt x="300" y="409"/>
                  </a:moveTo>
                  <a:cubicBezTo>
                    <a:pt x="300" y="401"/>
                    <a:pt x="300" y="414"/>
                    <a:pt x="301" y="411"/>
                  </a:cubicBezTo>
                  <a:cubicBezTo>
                    <a:pt x="301" y="412"/>
                    <a:pt x="300" y="410"/>
                    <a:pt x="300" y="409"/>
                  </a:cubicBezTo>
                  <a:close/>
                  <a:moveTo>
                    <a:pt x="233" y="414"/>
                  </a:moveTo>
                  <a:cubicBezTo>
                    <a:pt x="232" y="413"/>
                    <a:pt x="233" y="412"/>
                    <a:pt x="232" y="411"/>
                  </a:cubicBezTo>
                  <a:cubicBezTo>
                    <a:pt x="232" y="412"/>
                    <a:pt x="231" y="414"/>
                    <a:pt x="233" y="414"/>
                  </a:cubicBezTo>
                  <a:close/>
                  <a:moveTo>
                    <a:pt x="101" y="415"/>
                  </a:moveTo>
                  <a:cubicBezTo>
                    <a:pt x="101" y="417"/>
                    <a:pt x="100" y="416"/>
                    <a:pt x="99" y="415"/>
                  </a:cubicBezTo>
                  <a:cubicBezTo>
                    <a:pt x="99" y="417"/>
                    <a:pt x="99" y="419"/>
                    <a:pt x="100" y="420"/>
                  </a:cubicBezTo>
                  <a:cubicBezTo>
                    <a:pt x="99" y="417"/>
                    <a:pt x="103" y="417"/>
                    <a:pt x="101" y="415"/>
                  </a:cubicBezTo>
                  <a:close/>
                  <a:moveTo>
                    <a:pt x="292" y="406"/>
                  </a:moveTo>
                  <a:cubicBezTo>
                    <a:pt x="291" y="407"/>
                    <a:pt x="291" y="411"/>
                    <a:pt x="292" y="412"/>
                  </a:cubicBezTo>
                  <a:cubicBezTo>
                    <a:pt x="293" y="410"/>
                    <a:pt x="292" y="409"/>
                    <a:pt x="292" y="406"/>
                  </a:cubicBezTo>
                  <a:close/>
                  <a:moveTo>
                    <a:pt x="525" y="397"/>
                  </a:moveTo>
                  <a:cubicBezTo>
                    <a:pt x="525" y="399"/>
                    <a:pt x="524" y="401"/>
                    <a:pt x="526" y="402"/>
                  </a:cubicBezTo>
                  <a:cubicBezTo>
                    <a:pt x="526" y="401"/>
                    <a:pt x="527" y="397"/>
                    <a:pt x="525" y="397"/>
                  </a:cubicBezTo>
                  <a:close/>
                  <a:moveTo>
                    <a:pt x="371" y="407"/>
                  </a:moveTo>
                  <a:cubicBezTo>
                    <a:pt x="370" y="406"/>
                    <a:pt x="372" y="405"/>
                    <a:pt x="371" y="404"/>
                  </a:cubicBezTo>
                  <a:cubicBezTo>
                    <a:pt x="370" y="406"/>
                    <a:pt x="369" y="408"/>
                    <a:pt x="371" y="408"/>
                  </a:cubicBezTo>
                  <a:cubicBezTo>
                    <a:pt x="371" y="407"/>
                    <a:pt x="371" y="407"/>
                    <a:pt x="371" y="407"/>
                  </a:cubicBezTo>
                  <a:close/>
                  <a:moveTo>
                    <a:pt x="110" y="418"/>
                  </a:moveTo>
                  <a:cubicBezTo>
                    <a:pt x="110" y="416"/>
                    <a:pt x="111" y="412"/>
                    <a:pt x="109" y="410"/>
                  </a:cubicBezTo>
                  <a:cubicBezTo>
                    <a:pt x="111" y="412"/>
                    <a:pt x="108" y="418"/>
                    <a:pt x="110" y="418"/>
                  </a:cubicBezTo>
                  <a:close/>
                  <a:moveTo>
                    <a:pt x="399" y="405"/>
                  </a:moveTo>
                  <a:cubicBezTo>
                    <a:pt x="399" y="404"/>
                    <a:pt x="398" y="403"/>
                    <a:pt x="398" y="402"/>
                  </a:cubicBezTo>
                  <a:cubicBezTo>
                    <a:pt x="398" y="401"/>
                    <a:pt x="397" y="408"/>
                    <a:pt x="398" y="406"/>
                  </a:cubicBezTo>
                  <a:cubicBezTo>
                    <a:pt x="398" y="406"/>
                    <a:pt x="398" y="405"/>
                    <a:pt x="399" y="405"/>
                  </a:cubicBezTo>
                  <a:close/>
                  <a:moveTo>
                    <a:pt x="121" y="415"/>
                  </a:moveTo>
                  <a:cubicBezTo>
                    <a:pt x="122" y="414"/>
                    <a:pt x="122" y="411"/>
                    <a:pt x="121" y="411"/>
                  </a:cubicBezTo>
                  <a:cubicBezTo>
                    <a:pt x="122" y="412"/>
                    <a:pt x="120" y="414"/>
                    <a:pt x="121" y="415"/>
                  </a:cubicBezTo>
                  <a:close/>
                  <a:moveTo>
                    <a:pt x="136" y="408"/>
                  </a:moveTo>
                  <a:cubicBezTo>
                    <a:pt x="137" y="409"/>
                    <a:pt x="137" y="412"/>
                    <a:pt x="138" y="413"/>
                  </a:cubicBezTo>
                  <a:cubicBezTo>
                    <a:pt x="138" y="412"/>
                    <a:pt x="138" y="407"/>
                    <a:pt x="136" y="408"/>
                  </a:cubicBezTo>
                  <a:close/>
                  <a:moveTo>
                    <a:pt x="437" y="393"/>
                  </a:moveTo>
                  <a:cubicBezTo>
                    <a:pt x="437" y="395"/>
                    <a:pt x="435" y="399"/>
                    <a:pt x="438" y="401"/>
                  </a:cubicBezTo>
                  <a:cubicBezTo>
                    <a:pt x="437" y="398"/>
                    <a:pt x="439" y="395"/>
                    <a:pt x="437" y="393"/>
                  </a:cubicBezTo>
                  <a:close/>
                  <a:moveTo>
                    <a:pt x="153" y="406"/>
                  </a:moveTo>
                  <a:cubicBezTo>
                    <a:pt x="154" y="408"/>
                    <a:pt x="152" y="413"/>
                    <a:pt x="155" y="412"/>
                  </a:cubicBezTo>
                  <a:cubicBezTo>
                    <a:pt x="153" y="410"/>
                    <a:pt x="156" y="406"/>
                    <a:pt x="153" y="406"/>
                  </a:cubicBezTo>
                  <a:close/>
                  <a:moveTo>
                    <a:pt x="358" y="404"/>
                  </a:moveTo>
                  <a:cubicBezTo>
                    <a:pt x="358" y="401"/>
                    <a:pt x="360" y="400"/>
                    <a:pt x="358" y="399"/>
                  </a:cubicBezTo>
                  <a:cubicBezTo>
                    <a:pt x="358" y="400"/>
                    <a:pt x="357" y="403"/>
                    <a:pt x="358" y="404"/>
                  </a:cubicBezTo>
                  <a:close/>
                  <a:moveTo>
                    <a:pt x="469" y="386"/>
                  </a:moveTo>
                  <a:cubicBezTo>
                    <a:pt x="469" y="391"/>
                    <a:pt x="468" y="396"/>
                    <a:pt x="470" y="399"/>
                  </a:cubicBezTo>
                  <a:cubicBezTo>
                    <a:pt x="470" y="398"/>
                    <a:pt x="470" y="398"/>
                    <a:pt x="471" y="397"/>
                  </a:cubicBezTo>
                  <a:cubicBezTo>
                    <a:pt x="469" y="396"/>
                    <a:pt x="471" y="393"/>
                    <a:pt x="469" y="392"/>
                  </a:cubicBezTo>
                  <a:cubicBezTo>
                    <a:pt x="471" y="392"/>
                    <a:pt x="470" y="388"/>
                    <a:pt x="469" y="386"/>
                  </a:cubicBezTo>
                  <a:close/>
                  <a:moveTo>
                    <a:pt x="442" y="400"/>
                  </a:moveTo>
                  <a:cubicBezTo>
                    <a:pt x="442" y="398"/>
                    <a:pt x="442" y="394"/>
                    <a:pt x="441" y="392"/>
                  </a:cubicBezTo>
                  <a:cubicBezTo>
                    <a:pt x="441" y="393"/>
                    <a:pt x="441" y="397"/>
                    <a:pt x="442" y="400"/>
                  </a:cubicBezTo>
                  <a:close/>
                  <a:moveTo>
                    <a:pt x="147" y="411"/>
                  </a:moveTo>
                  <a:cubicBezTo>
                    <a:pt x="148" y="408"/>
                    <a:pt x="148" y="405"/>
                    <a:pt x="147" y="402"/>
                  </a:cubicBezTo>
                  <a:cubicBezTo>
                    <a:pt x="146" y="406"/>
                    <a:pt x="146" y="408"/>
                    <a:pt x="147" y="411"/>
                  </a:cubicBezTo>
                  <a:close/>
                  <a:moveTo>
                    <a:pt x="140" y="406"/>
                  </a:moveTo>
                  <a:cubicBezTo>
                    <a:pt x="140" y="407"/>
                    <a:pt x="139" y="412"/>
                    <a:pt x="140" y="410"/>
                  </a:cubicBezTo>
                  <a:cubicBezTo>
                    <a:pt x="140" y="409"/>
                    <a:pt x="141" y="405"/>
                    <a:pt x="140" y="406"/>
                  </a:cubicBezTo>
                  <a:close/>
                  <a:moveTo>
                    <a:pt x="184" y="409"/>
                  </a:moveTo>
                  <a:cubicBezTo>
                    <a:pt x="185" y="408"/>
                    <a:pt x="185" y="406"/>
                    <a:pt x="184" y="406"/>
                  </a:cubicBezTo>
                  <a:cubicBezTo>
                    <a:pt x="184" y="407"/>
                    <a:pt x="183" y="408"/>
                    <a:pt x="184" y="409"/>
                  </a:cubicBezTo>
                  <a:close/>
                  <a:moveTo>
                    <a:pt x="248" y="405"/>
                  </a:moveTo>
                  <a:cubicBezTo>
                    <a:pt x="247" y="405"/>
                    <a:pt x="247" y="405"/>
                    <a:pt x="248" y="406"/>
                  </a:cubicBezTo>
                  <a:cubicBezTo>
                    <a:pt x="248" y="404"/>
                    <a:pt x="249" y="403"/>
                    <a:pt x="248" y="403"/>
                  </a:cubicBezTo>
                  <a:cubicBezTo>
                    <a:pt x="247" y="403"/>
                    <a:pt x="247" y="403"/>
                    <a:pt x="246" y="404"/>
                  </a:cubicBezTo>
                  <a:cubicBezTo>
                    <a:pt x="247" y="404"/>
                    <a:pt x="248" y="404"/>
                    <a:pt x="248" y="405"/>
                  </a:cubicBezTo>
                  <a:close/>
                  <a:moveTo>
                    <a:pt x="245" y="403"/>
                  </a:moveTo>
                  <a:cubicBezTo>
                    <a:pt x="245" y="403"/>
                    <a:pt x="245" y="403"/>
                    <a:pt x="244" y="403"/>
                  </a:cubicBezTo>
                  <a:cubicBezTo>
                    <a:pt x="244" y="404"/>
                    <a:pt x="243" y="406"/>
                    <a:pt x="244" y="406"/>
                  </a:cubicBezTo>
                  <a:cubicBezTo>
                    <a:pt x="244" y="404"/>
                    <a:pt x="246" y="403"/>
                    <a:pt x="245" y="403"/>
                  </a:cubicBezTo>
                  <a:close/>
                  <a:moveTo>
                    <a:pt x="474" y="390"/>
                  </a:moveTo>
                  <a:cubicBezTo>
                    <a:pt x="475" y="390"/>
                    <a:pt x="474" y="395"/>
                    <a:pt x="476" y="396"/>
                  </a:cubicBezTo>
                  <a:cubicBezTo>
                    <a:pt x="475" y="393"/>
                    <a:pt x="477" y="388"/>
                    <a:pt x="474" y="390"/>
                  </a:cubicBezTo>
                  <a:close/>
                  <a:moveTo>
                    <a:pt x="345" y="383"/>
                  </a:moveTo>
                  <a:cubicBezTo>
                    <a:pt x="346" y="388"/>
                    <a:pt x="345" y="396"/>
                    <a:pt x="347" y="401"/>
                  </a:cubicBezTo>
                  <a:cubicBezTo>
                    <a:pt x="348" y="399"/>
                    <a:pt x="348" y="395"/>
                    <a:pt x="347" y="395"/>
                  </a:cubicBezTo>
                  <a:cubicBezTo>
                    <a:pt x="349" y="392"/>
                    <a:pt x="346" y="388"/>
                    <a:pt x="348" y="384"/>
                  </a:cubicBezTo>
                  <a:cubicBezTo>
                    <a:pt x="346" y="384"/>
                    <a:pt x="346" y="383"/>
                    <a:pt x="345" y="383"/>
                  </a:cubicBezTo>
                  <a:close/>
                  <a:moveTo>
                    <a:pt x="276" y="398"/>
                  </a:moveTo>
                  <a:cubicBezTo>
                    <a:pt x="276" y="395"/>
                    <a:pt x="276" y="393"/>
                    <a:pt x="275" y="391"/>
                  </a:cubicBezTo>
                  <a:cubicBezTo>
                    <a:pt x="275" y="395"/>
                    <a:pt x="275" y="400"/>
                    <a:pt x="276" y="403"/>
                  </a:cubicBezTo>
                  <a:cubicBezTo>
                    <a:pt x="276" y="400"/>
                    <a:pt x="278" y="396"/>
                    <a:pt x="276" y="398"/>
                  </a:cubicBezTo>
                  <a:close/>
                  <a:moveTo>
                    <a:pt x="151" y="408"/>
                  </a:moveTo>
                  <a:cubicBezTo>
                    <a:pt x="152" y="407"/>
                    <a:pt x="152" y="400"/>
                    <a:pt x="150" y="398"/>
                  </a:cubicBezTo>
                  <a:cubicBezTo>
                    <a:pt x="150" y="402"/>
                    <a:pt x="150" y="405"/>
                    <a:pt x="151" y="408"/>
                  </a:cubicBezTo>
                  <a:close/>
                  <a:moveTo>
                    <a:pt x="385" y="398"/>
                  </a:moveTo>
                  <a:cubicBezTo>
                    <a:pt x="386" y="396"/>
                    <a:pt x="384" y="394"/>
                    <a:pt x="383" y="395"/>
                  </a:cubicBezTo>
                  <a:cubicBezTo>
                    <a:pt x="384" y="395"/>
                    <a:pt x="385" y="399"/>
                    <a:pt x="385" y="398"/>
                  </a:cubicBezTo>
                  <a:close/>
                  <a:moveTo>
                    <a:pt x="376" y="399"/>
                  </a:moveTo>
                  <a:cubicBezTo>
                    <a:pt x="375" y="397"/>
                    <a:pt x="376" y="395"/>
                    <a:pt x="376" y="394"/>
                  </a:cubicBezTo>
                  <a:cubicBezTo>
                    <a:pt x="375" y="394"/>
                    <a:pt x="375" y="401"/>
                    <a:pt x="376" y="399"/>
                  </a:cubicBezTo>
                  <a:close/>
                  <a:moveTo>
                    <a:pt x="344" y="397"/>
                  </a:moveTo>
                  <a:cubicBezTo>
                    <a:pt x="342" y="399"/>
                    <a:pt x="343" y="395"/>
                    <a:pt x="342" y="396"/>
                  </a:cubicBezTo>
                  <a:cubicBezTo>
                    <a:pt x="342" y="399"/>
                    <a:pt x="343" y="399"/>
                    <a:pt x="344" y="400"/>
                  </a:cubicBezTo>
                  <a:lnTo>
                    <a:pt x="344" y="397"/>
                  </a:lnTo>
                  <a:close/>
                  <a:moveTo>
                    <a:pt x="206" y="400"/>
                  </a:moveTo>
                  <a:cubicBezTo>
                    <a:pt x="206" y="401"/>
                    <a:pt x="205" y="406"/>
                    <a:pt x="206" y="405"/>
                  </a:cubicBezTo>
                  <a:cubicBezTo>
                    <a:pt x="206" y="404"/>
                    <a:pt x="207" y="399"/>
                    <a:pt x="206" y="400"/>
                  </a:cubicBezTo>
                  <a:close/>
                  <a:moveTo>
                    <a:pt x="135" y="408"/>
                  </a:moveTo>
                  <a:cubicBezTo>
                    <a:pt x="135" y="408"/>
                    <a:pt x="135" y="405"/>
                    <a:pt x="134" y="404"/>
                  </a:cubicBezTo>
                  <a:cubicBezTo>
                    <a:pt x="135" y="406"/>
                    <a:pt x="133" y="408"/>
                    <a:pt x="135" y="408"/>
                  </a:cubicBezTo>
                  <a:close/>
                  <a:moveTo>
                    <a:pt x="468" y="395"/>
                  </a:moveTo>
                  <a:cubicBezTo>
                    <a:pt x="468" y="393"/>
                    <a:pt x="468" y="393"/>
                    <a:pt x="467" y="391"/>
                  </a:cubicBezTo>
                  <a:cubicBezTo>
                    <a:pt x="468" y="392"/>
                    <a:pt x="467" y="395"/>
                    <a:pt x="468" y="395"/>
                  </a:cubicBezTo>
                  <a:close/>
                  <a:moveTo>
                    <a:pt x="306" y="396"/>
                  </a:moveTo>
                  <a:cubicBezTo>
                    <a:pt x="307" y="398"/>
                    <a:pt x="305" y="398"/>
                    <a:pt x="306" y="401"/>
                  </a:cubicBezTo>
                  <a:cubicBezTo>
                    <a:pt x="307" y="401"/>
                    <a:pt x="307" y="401"/>
                    <a:pt x="307" y="401"/>
                  </a:cubicBezTo>
                  <a:cubicBezTo>
                    <a:pt x="307" y="399"/>
                    <a:pt x="308" y="396"/>
                    <a:pt x="306" y="396"/>
                  </a:cubicBezTo>
                  <a:close/>
                  <a:moveTo>
                    <a:pt x="297" y="387"/>
                  </a:moveTo>
                  <a:cubicBezTo>
                    <a:pt x="295" y="388"/>
                    <a:pt x="297" y="382"/>
                    <a:pt x="295" y="384"/>
                  </a:cubicBezTo>
                  <a:cubicBezTo>
                    <a:pt x="295" y="387"/>
                    <a:pt x="295" y="395"/>
                    <a:pt x="297" y="401"/>
                  </a:cubicBezTo>
                  <a:cubicBezTo>
                    <a:pt x="299" y="397"/>
                    <a:pt x="296" y="389"/>
                    <a:pt x="297" y="387"/>
                  </a:cubicBezTo>
                  <a:close/>
                  <a:moveTo>
                    <a:pt x="185" y="401"/>
                  </a:moveTo>
                  <a:cubicBezTo>
                    <a:pt x="186" y="402"/>
                    <a:pt x="184" y="404"/>
                    <a:pt x="186" y="405"/>
                  </a:cubicBezTo>
                  <a:cubicBezTo>
                    <a:pt x="186" y="405"/>
                    <a:pt x="186" y="399"/>
                    <a:pt x="185" y="401"/>
                  </a:cubicBezTo>
                  <a:close/>
                  <a:moveTo>
                    <a:pt x="88" y="404"/>
                  </a:moveTo>
                  <a:cubicBezTo>
                    <a:pt x="88" y="405"/>
                    <a:pt x="88" y="406"/>
                    <a:pt x="87" y="408"/>
                  </a:cubicBezTo>
                  <a:cubicBezTo>
                    <a:pt x="88" y="408"/>
                    <a:pt x="88" y="408"/>
                    <a:pt x="89" y="409"/>
                  </a:cubicBezTo>
                  <a:cubicBezTo>
                    <a:pt x="88" y="406"/>
                    <a:pt x="91" y="405"/>
                    <a:pt x="88" y="404"/>
                  </a:cubicBezTo>
                  <a:close/>
                  <a:moveTo>
                    <a:pt x="78" y="394"/>
                  </a:moveTo>
                  <a:cubicBezTo>
                    <a:pt x="77" y="395"/>
                    <a:pt x="77" y="395"/>
                    <a:pt x="75" y="395"/>
                  </a:cubicBezTo>
                  <a:cubicBezTo>
                    <a:pt x="76" y="400"/>
                    <a:pt x="77" y="405"/>
                    <a:pt x="76" y="409"/>
                  </a:cubicBezTo>
                  <a:cubicBezTo>
                    <a:pt x="77" y="409"/>
                    <a:pt x="77" y="409"/>
                    <a:pt x="77" y="409"/>
                  </a:cubicBezTo>
                  <a:cubicBezTo>
                    <a:pt x="76" y="401"/>
                    <a:pt x="82" y="392"/>
                    <a:pt x="78" y="383"/>
                  </a:cubicBezTo>
                  <a:cubicBezTo>
                    <a:pt x="77" y="387"/>
                    <a:pt x="79" y="390"/>
                    <a:pt x="78" y="394"/>
                  </a:cubicBezTo>
                  <a:close/>
                  <a:moveTo>
                    <a:pt x="248" y="395"/>
                  </a:moveTo>
                  <a:cubicBezTo>
                    <a:pt x="248" y="398"/>
                    <a:pt x="246" y="401"/>
                    <a:pt x="248" y="402"/>
                  </a:cubicBezTo>
                  <a:cubicBezTo>
                    <a:pt x="247" y="400"/>
                    <a:pt x="249" y="395"/>
                    <a:pt x="248" y="395"/>
                  </a:cubicBezTo>
                  <a:close/>
                  <a:moveTo>
                    <a:pt x="99" y="406"/>
                  </a:moveTo>
                  <a:cubicBezTo>
                    <a:pt x="98" y="406"/>
                    <a:pt x="98" y="406"/>
                    <a:pt x="98" y="406"/>
                  </a:cubicBezTo>
                  <a:cubicBezTo>
                    <a:pt x="98" y="408"/>
                    <a:pt x="98" y="408"/>
                    <a:pt x="98" y="408"/>
                  </a:cubicBezTo>
                  <a:cubicBezTo>
                    <a:pt x="100" y="408"/>
                    <a:pt x="98" y="407"/>
                    <a:pt x="99" y="406"/>
                  </a:cubicBezTo>
                  <a:close/>
                  <a:moveTo>
                    <a:pt x="191" y="397"/>
                  </a:moveTo>
                  <a:cubicBezTo>
                    <a:pt x="191" y="403"/>
                    <a:pt x="191" y="403"/>
                    <a:pt x="191" y="403"/>
                  </a:cubicBezTo>
                  <a:cubicBezTo>
                    <a:pt x="192" y="403"/>
                    <a:pt x="192" y="403"/>
                    <a:pt x="192" y="403"/>
                  </a:cubicBezTo>
                  <a:cubicBezTo>
                    <a:pt x="191" y="402"/>
                    <a:pt x="193" y="398"/>
                    <a:pt x="191" y="397"/>
                  </a:cubicBezTo>
                  <a:close/>
                  <a:moveTo>
                    <a:pt x="282" y="399"/>
                  </a:moveTo>
                  <a:cubicBezTo>
                    <a:pt x="287" y="399"/>
                    <a:pt x="283" y="394"/>
                    <a:pt x="285" y="395"/>
                  </a:cubicBezTo>
                  <a:cubicBezTo>
                    <a:pt x="285" y="393"/>
                    <a:pt x="285" y="391"/>
                    <a:pt x="283" y="391"/>
                  </a:cubicBezTo>
                  <a:cubicBezTo>
                    <a:pt x="284" y="394"/>
                    <a:pt x="282" y="395"/>
                    <a:pt x="282" y="399"/>
                  </a:cubicBezTo>
                  <a:close/>
                  <a:moveTo>
                    <a:pt x="377" y="394"/>
                  </a:moveTo>
                  <a:cubicBezTo>
                    <a:pt x="378" y="393"/>
                    <a:pt x="378" y="389"/>
                    <a:pt x="377" y="389"/>
                  </a:cubicBezTo>
                  <a:cubicBezTo>
                    <a:pt x="377" y="390"/>
                    <a:pt x="377" y="393"/>
                    <a:pt x="377" y="394"/>
                  </a:cubicBezTo>
                  <a:close/>
                  <a:moveTo>
                    <a:pt x="50" y="405"/>
                  </a:moveTo>
                  <a:cubicBezTo>
                    <a:pt x="51" y="405"/>
                    <a:pt x="50" y="406"/>
                    <a:pt x="51" y="406"/>
                  </a:cubicBezTo>
                  <a:cubicBezTo>
                    <a:pt x="50" y="401"/>
                    <a:pt x="50" y="394"/>
                    <a:pt x="50" y="405"/>
                  </a:cubicBezTo>
                  <a:close/>
                  <a:moveTo>
                    <a:pt x="147" y="402"/>
                  </a:moveTo>
                  <a:cubicBezTo>
                    <a:pt x="146" y="398"/>
                    <a:pt x="148" y="394"/>
                    <a:pt x="145" y="392"/>
                  </a:cubicBezTo>
                  <a:cubicBezTo>
                    <a:pt x="146" y="397"/>
                    <a:pt x="145" y="398"/>
                    <a:pt x="146" y="402"/>
                  </a:cubicBezTo>
                  <a:lnTo>
                    <a:pt x="147" y="402"/>
                  </a:lnTo>
                  <a:close/>
                  <a:moveTo>
                    <a:pt x="163" y="387"/>
                  </a:moveTo>
                  <a:cubicBezTo>
                    <a:pt x="162" y="390"/>
                    <a:pt x="162" y="396"/>
                    <a:pt x="164" y="399"/>
                  </a:cubicBezTo>
                  <a:cubicBezTo>
                    <a:pt x="164" y="396"/>
                    <a:pt x="164" y="390"/>
                    <a:pt x="163" y="387"/>
                  </a:cubicBezTo>
                  <a:close/>
                  <a:moveTo>
                    <a:pt x="200" y="396"/>
                  </a:moveTo>
                  <a:cubicBezTo>
                    <a:pt x="200" y="394"/>
                    <a:pt x="200" y="393"/>
                    <a:pt x="199" y="392"/>
                  </a:cubicBezTo>
                  <a:cubicBezTo>
                    <a:pt x="200" y="394"/>
                    <a:pt x="198" y="396"/>
                    <a:pt x="200" y="396"/>
                  </a:cubicBezTo>
                  <a:close/>
                  <a:moveTo>
                    <a:pt x="398" y="382"/>
                  </a:moveTo>
                  <a:cubicBezTo>
                    <a:pt x="398" y="383"/>
                    <a:pt x="398" y="386"/>
                    <a:pt x="398" y="384"/>
                  </a:cubicBezTo>
                  <a:cubicBezTo>
                    <a:pt x="398" y="383"/>
                    <a:pt x="399" y="381"/>
                    <a:pt x="397" y="382"/>
                  </a:cubicBezTo>
                  <a:cubicBezTo>
                    <a:pt x="396" y="383"/>
                    <a:pt x="396" y="385"/>
                    <a:pt x="397" y="386"/>
                  </a:cubicBezTo>
                  <a:cubicBezTo>
                    <a:pt x="398" y="385"/>
                    <a:pt x="397" y="383"/>
                    <a:pt x="398" y="382"/>
                  </a:cubicBezTo>
                  <a:close/>
                  <a:moveTo>
                    <a:pt x="280" y="390"/>
                  </a:moveTo>
                  <a:cubicBezTo>
                    <a:pt x="280" y="389"/>
                    <a:pt x="280" y="388"/>
                    <a:pt x="280" y="388"/>
                  </a:cubicBezTo>
                  <a:cubicBezTo>
                    <a:pt x="280" y="381"/>
                    <a:pt x="278" y="390"/>
                    <a:pt x="280" y="390"/>
                  </a:cubicBezTo>
                  <a:close/>
                  <a:moveTo>
                    <a:pt x="303" y="367"/>
                  </a:moveTo>
                  <a:cubicBezTo>
                    <a:pt x="302" y="371"/>
                    <a:pt x="302" y="382"/>
                    <a:pt x="303" y="388"/>
                  </a:cubicBezTo>
                  <a:cubicBezTo>
                    <a:pt x="304" y="380"/>
                    <a:pt x="303" y="373"/>
                    <a:pt x="303" y="367"/>
                  </a:cubicBezTo>
                  <a:close/>
                  <a:moveTo>
                    <a:pt x="369" y="379"/>
                  </a:moveTo>
                  <a:cubicBezTo>
                    <a:pt x="369" y="381"/>
                    <a:pt x="368" y="384"/>
                    <a:pt x="369" y="384"/>
                  </a:cubicBezTo>
                  <a:cubicBezTo>
                    <a:pt x="370" y="382"/>
                    <a:pt x="370" y="381"/>
                    <a:pt x="369" y="379"/>
                  </a:cubicBezTo>
                  <a:close/>
                  <a:moveTo>
                    <a:pt x="90" y="391"/>
                  </a:moveTo>
                  <a:cubicBezTo>
                    <a:pt x="90" y="393"/>
                    <a:pt x="90" y="393"/>
                    <a:pt x="90" y="393"/>
                  </a:cubicBezTo>
                  <a:cubicBezTo>
                    <a:pt x="92" y="392"/>
                    <a:pt x="91" y="395"/>
                    <a:pt x="93" y="395"/>
                  </a:cubicBezTo>
                  <a:cubicBezTo>
                    <a:pt x="93" y="393"/>
                    <a:pt x="92" y="393"/>
                    <a:pt x="93" y="392"/>
                  </a:cubicBezTo>
                  <a:cubicBezTo>
                    <a:pt x="91" y="393"/>
                    <a:pt x="90" y="392"/>
                    <a:pt x="90" y="391"/>
                  </a:cubicBezTo>
                  <a:close/>
                  <a:moveTo>
                    <a:pt x="82" y="395"/>
                  </a:moveTo>
                  <a:cubicBezTo>
                    <a:pt x="83" y="395"/>
                    <a:pt x="83" y="395"/>
                    <a:pt x="83" y="395"/>
                  </a:cubicBezTo>
                  <a:cubicBezTo>
                    <a:pt x="82" y="393"/>
                    <a:pt x="83" y="390"/>
                    <a:pt x="82" y="389"/>
                  </a:cubicBezTo>
                  <a:lnTo>
                    <a:pt x="82" y="395"/>
                  </a:lnTo>
                  <a:close/>
                  <a:moveTo>
                    <a:pt x="65" y="383"/>
                  </a:moveTo>
                  <a:cubicBezTo>
                    <a:pt x="63" y="384"/>
                    <a:pt x="65" y="388"/>
                    <a:pt x="63" y="389"/>
                  </a:cubicBezTo>
                  <a:cubicBezTo>
                    <a:pt x="65" y="389"/>
                    <a:pt x="64" y="394"/>
                    <a:pt x="65" y="395"/>
                  </a:cubicBezTo>
                  <a:cubicBezTo>
                    <a:pt x="66" y="389"/>
                    <a:pt x="65" y="387"/>
                    <a:pt x="65" y="383"/>
                  </a:cubicBezTo>
                  <a:close/>
                  <a:moveTo>
                    <a:pt x="532" y="371"/>
                  </a:moveTo>
                  <a:cubicBezTo>
                    <a:pt x="533" y="373"/>
                    <a:pt x="531" y="377"/>
                    <a:pt x="533" y="376"/>
                  </a:cubicBezTo>
                  <a:cubicBezTo>
                    <a:pt x="532" y="375"/>
                    <a:pt x="534" y="370"/>
                    <a:pt x="532" y="371"/>
                  </a:cubicBezTo>
                  <a:close/>
                  <a:moveTo>
                    <a:pt x="398" y="381"/>
                  </a:moveTo>
                  <a:cubicBezTo>
                    <a:pt x="397" y="380"/>
                    <a:pt x="399" y="372"/>
                    <a:pt x="397" y="372"/>
                  </a:cubicBezTo>
                  <a:cubicBezTo>
                    <a:pt x="398" y="375"/>
                    <a:pt x="396" y="372"/>
                    <a:pt x="396" y="374"/>
                  </a:cubicBezTo>
                  <a:cubicBezTo>
                    <a:pt x="397" y="375"/>
                    <a:pt x="396" y="379"/>
                    <a:pt x="396" y="381"/>
                  </a:cubicBezTo>
                  <a:lnTo>
                    <a:pt x="398" y="381"/>
                  </a:lnTo>
                  <a:close/>
                  <a:moveTo>
                    <a:pt x="125" y="381"/>
                  </a:moveTo>
                  <a:cubicBezTo>
                    <a:pt x="125" y="383"/>
                    <a:pt x="124" y="388"/>
                    <a:pt x="125" y="390"/>
                  </a:cubicBezTo>
                  <a:cubicBezTo>
                    <a:pt x="126" y="388"/>
                    <a:pt x="126" y="385"/>
                    <a:pt x="125" y="381"/>
                  </a:cubicBezTo>
                  <a:close/>
                  <a:moveTo>
                    <a:pt x="236" y="386"/>
                  </a:moveTo>
                  <a:cubicBezTo>
                    <a:pt x="235" y="383"/>
                    <a:pt x="238" y="382"/>
                    <a:pt x="238" y="378"/>
                  </a:cubicBezTo>
                  <a:cubicBezTo>
                    <a:pt x="235" y="378"/>
                    <a:pt x="234" y="385"/>
                    <a:pt x="236" y="386"/>
                  </a:cubicBezTo>
                  <a:close/>
                  <a:moveTo>
                    <a:pt x="33" y="391"/>
                  </a:moveTo>
                  <a:cubicBezTo>
                    <a:pt x="35" y="391"/>
                    <a:pt x="33" y="392"/>
                    <a:pt x="33" y="393"/>
                  </a:cubicBezTo>
                  <a:cubicBezTo>
                    <a:pt x="36" y="394"/>
                    <a:pt x="34" y="390"/>
                    <a:pt x="33" y="391"/>
                  </a:cubicBezTo>
                  <a:close/>
                  <a:moveTo>
                    <a:pt x="62" y="388"/>
                  </a:moveTo>
                  <a:cubicBezTo>
                    <a:pt x="62" y="389"/>
                    <a:pt x="62" y="390"/>
                    <a:pt x="61" y="390"/>
                  </a:cubicBezTo>
                  <a:cubicBezTo>
                    <a:pt x="61" y="391"/>
                    <a:pt x="61" y="391"/>
                    <a:pt x="61" y="391"/>
                  </a:cubicBezTo>
                  <a:cubicBezTo>
                    <a:pt x="61" y="391"/>
                    <a:pt x="61" y="391"/>
                    <a:pt x="62" y="391"/>
                  </a:cubicBezTo>
                  <a:cubicBezTo>
                    <a:pt x="62" y="391"/>
                    <a:pt x="63" y="391"/>
                    <a:pt x="63" y="390"/>
                  </a:cubicBezTo>
                  <a:cubicBezTo>
                    <a:pt x="61" y="390"/>
                    <a:pt x="64" y="388"/>
                    <a:pt x="62" y="388"/>
                  </a:cubicBezTo>
                  <a:close/>
                  <a:moveTo>
                    <a:pt x="183" y="381"/>
                  </a:moveTo>
                  <a:cubicBezTo>
                    <a:pt x="183" y="382"/>
                    <a:pt x="181" y="385"/>
                    <a:pt x="183" y="385"/>
                  </a:cubicBezTo>
                  <a:cubicBezTo>
                    <a:pt x="184" y="383"/>
                    <a:pt x="184" y="382"/>
                    <a:pt x="183" y="381"/>
                  </a:cubicBezTo>
                  <a:close/>
                  <a:moveTo>
                    <a:pt x="34" y="390"/>
                  </a:moveTo>
                  <a:cubicBezTo>
                    <a:pt x="35" y="390"/>
                    <a:pt x="35" y="386"/>
                    <a:pt x="34" y="385"/>
                  </a:cubicBezTo>
                  <a:cubicBezTo>
                    <a:pt x="34" y="387"/>
                    <a:pt x="33" y="389"/>
                    <a:pt x="34" y="390"/>
                  </a:cubicBezTo>
                  <a:close/>
                  <a:moveTo>
                    <a:pt x="476" y="372"/>
                  </a:moveTo>
                  <a:cubicBezTo>
                    <a:pt x="475" y="372"/>
                    <a:pt x="477" y="369"/>
                    <a:pt x="475" y="370"/>
                  </a:cubicBezTo>
                  <a:cubicBezTo>
                    <a:pt x="475" y="371"/>
                    <a:pt x="475" y="371"/>
                    <a:pt x="475" y="373"/>
                  </a:cubicBezTo>
                  <a:cubicBezTo>
                    <a:pt x="475" y="373"/>
                    <a:pt x="476" y="373"/>
                    <a:pt x="476" y="372"/>
                  </a:cubicBezTo>
                  <a:close/>
                  <a:moveTo>
                    <a:pt x="202" y="379"/>
                  </a:moveTo>
                  <a:cubicBezTo>
                    <a:pt x="202" y="380"/>
                    <a:pt x="200" y="383"/>
                    <a:pt x="202" y="383"/>
                  </a:cubicBezTo>
                  <a:cubicBezTo>
                    <a:pt x="203" y="382"/>
                    <a:pt x="203" y="380"/>
                    <a:pt x="202" y="379"/>
                  </a:cubicBezTo>
                  <a:close/>
                  <a:moveTo>
                    <a:pt x="189" y="379"/>
                  </a:moveTo>
                  <a:cubicBezTo>
                    <a:pt x="190" y="381"/>
                    <a:pt x="189" y="384"/>
                    <a:pt x="190" y="383"/>
                  </a:cubicBezTo>
                  <a:cubicBezTo>
                    <a:pt x="190" y="382"/>
                    <a:pt x="191" y="380"/>
                    <a:pt x="189" y="379"/>
                  </a:cubicBezTo>
                  <a:close/>
                  <a:moveTo>
                    <a:pt x="165" y="379"/>
                  </a:moveTo>
                  <a:cubicBezTo>
                    <a:pt x="165" y="380"/>
                    <a:pt x="165" y="384"/>
                    <a:pt x="166" y="383"/>
                  </a:cubicBezTo>
                  <a:cubicBezTo>
                    <a:pt x="166" y="382"/>
                    <a:pt x="166" y="377"/>
                    <a:pt x="165" y="379"/>
                  </a:cubicBezTo>
                  <a:close/>
                  <a:moveTo>
                    <a:pt x="92" y="385"/>
                  </a:moveTo>
                  <a:cubicBezTo>
                    <a:pt x="92" y="382"/>
                    <a:pt x="92" y="382"/>
                    <a:pt x="92" y="380"/>
                  </a:cubicBezTo>
                  <a:cubicBezTo>
                    <a:pt x="90" y="380"/>
                    <a:pt x="92" y="386"/>
                    <a:pt x="92" y="385"/>
                  </a:cubicBezTo>
                  <a:close/>
                  <a:moveTo>
                    <a:pt x="473" y="363"/>
                  </a:moveTo>
                  <a:cubicBezTo>
                    <a:pt x="473" y="365"/>
                    <a:pt x="473" y="368"/>
                    <a:pt x="474" y="370"/>
                  </a:cubicBezTo>
                  <a:cubicBezTo>
                    <a:pt x="474" y="368"/>
                    <a:pt x="474" y="364"/>
                    <a:pt x="473" y="363"/>
                  </a:cubicBezTo>
                  <a:close/>
                  <a:moveTo>
                    <a:pt x="318" y="375"/>
                  </a:moveTo>
                  <a:cubicBezTo>
                    <a:pt x="318" y="375"/>
                    <a:pt x="317" y="372"/>
                    <a:pt x="317" y="372"/>
                  </a:cubicBezTo>
                  <a:cubicBezTo>
                    <a:pt x="316" y="367"/>
                    <a:pt x="317" y="378"/>
                    <a:pt x="318" y="375"/>
                  </a:cubicBezTo>
                  <a:close/>
                  <a:moveTo>
                    <a:pt x="488" y="366"/>
                  </a:moveTo>
                  <a:cubicBezTo>
                    <a:pt x="488" y="366"/>
                    <a:pt x="489" y="366"/>
                    <a:pt x="489" y="366"/>
                  </a:cubicBezTo>
                  <a:cubicBezTo>
                    <a:pt x="487" y="365"/>
                    <a:pt x="488" y="367"/>
                    <a:pt x="488" y="368"/>
                  </a:cubicBezTo>
                  <a:cubicBezTo>
                    <a:pt x="489" y="368"/>
                    <a:pt x="490" y="367"/>
                    <a:pt x="490" y="366"/>
                  </a:cubicBezTo>
                  <a:cubicBezTo>
                    <a:pt x="489" y="365"/>
                    <a:pt x="489" y="367"/>
                    <a:pt x="488" y="366"/>
                  </a:cubicBezTo>
                  <a:close/>
                  <a:moveTo>
                    <a:pt x="19" y="385"/>
                  </a:moveTo>
                  <a:cubicBezTo>
                    <a:pt x="19" y="385"/>
                    <a:pt x="19" y="384"/>
                    <a:pt x="19" y="384"/>
                  </a:cubicBezTo>
                  <a:cubicBezTo>
                    <a:pt x="19" y="384"/>
                    <a:pt x="19" y="384"/>
                    <a:pt x="19" y="385"/>
                  </a:cubicBezTo>
                  <a:close/>
                  <a:moveTo>
                    <a:pt x="18" y="376"/>
                  </a:moveTo>
                  <a:cubicBezTo>
                    <a:pt x="18" y="379"/>
                    <a:pt x="19" y="382"/>
                    <a:pt x="19" y="384"/>
                  </a:cubicBezTo>
                  <a:cubicBezTo>
                    <a:pt x="19" y="384"/>
                    <a:pt x="20" y="384"/>
                    <a:pt x="21" y="383"/>
                  </a:cubicBezTo>
                  <a:cubicBezTo>
                    <a:pt x="20" y="381"/>
                    <a:pt x="19" y="376"/>
                    <a:pt x="18" y="376"/>
                  </a:cubicBezTo>
                  <a:close/>
                  <a:moveTo>
                    <a:pt x="491" y="359"/>
                  </a:moveTo>
                  <a:cubicBezTo>
                    <a:pt x="491" y="362"/>
                    <a:pt x="491" y="363"/>
                    <a:pt x="492" y="365"/>
                  </a:cubicBezTo>
                  <a:cubicBezTo>
                    <a:pt x="492" y="362"/>
                    <a:pt x="492" y="361"/>
                    <a:pt x="491" y="359"/>
                  </a:cubicBezTo>
                  <a:close/>
                  <a:moveTo>
                    <a:pt x="353" y="370"/>
                  </a:moveTo>
                  <a:cubicBezTo>
                    <a:pt x="352" y="369"/>
                    <a:pt x="353" y="367"/>
                    <a:pt x="352" y="366"/>
                  </a:cubicBezTo>
                  <a:cubicBezTo>
                    <a:pt x="351" y="367"/>
                    <a:pt x="351" y="370"/>
                    <a:pt x="353" y="370"/>
                  </a:cubicBezTo>
                  <a:close/>
                  <a:moveTo>
                    <a:pt x="91" y="379"/>
                  </a:moveTo>
                  <a:cubicBezTo>
                    <a:pt x="93" y="379"/>
                    <a:pt x="93" y="379"/>
                    <a:pt x="93" y="379"/>
                  </a:cubicBezTo>
                  <a:cubicBezTo>
                    <a:pt x="93" y="378"/>
                    <a:pt x="93" y="377"/>
                    <a:pt x="92" y="376"/>
                  </a:cubicBezTo>
                  <a:cubicBezTo>
                    <a:pt x="92" y="377"/>
                    <a:pt x="91" y="378"/>
                    <a:pt x="91" y="379"/>
                  </a:cubicBezTo>
                  <a:close/>
                  <a:moveTo>
                    <a:pt x="76" y="379"/>
                  </a:moveTo>
                  <a:cubicBezTo>
                    <a:pt x="78" y="376"/>
                    <a:pt x="77" y="369"/>
                    <a:pt x="76" y="365"/>
                  </a:cubicBezTo>
                  <a:cubicBezTo>
                    <a:pt x="76" y="372"/>
                    <a:pt x="76" y="374"/>
                    <a:pt x="76" y="379"/>
                  </a:cubicBezTo>
                  <a:close/>
                  <a:moveTo>
                    <a:pt x="349" y="367"/>
                  </a:moveTo>
                  <a:cubicBezTo>
                    <a:pt x="351" y="367"/>
                    <a:pt x="351" y="367"/>
                    <a:pt x="351" y="367"/>
                  </a:cubicBezTo>
                  <a:cubicBezTo>
                    <a:pt x="351" y="366"/>
                    <a:pt x="350" y="365"/>
                    <a:pt x="350" y="364"/>
                  </a:cubicBezTo>
                  <a:cubicBezTo>
                    <a:pt x="350" y="366"/>
                    <a:pt x="349" y="366"/>
                    <a:pt x="349" y="367"/>
                  </a:cubicBezTo>
                  <a:close/>
                  <a:moveTo>
                    <a:pt x="495" y="357"/>
                  </a:moveTo>
                  <a:cubicBezTo>
                    <a:pt x="495" y="358"/>
                    <a:pt x="494" y="362"/>
                    <a:pt x="496" y="361"/>
                  </a:cubicBezTo>
                  <a:cubicBezTo>
                    <a:pt x="495" y="359"/>
                    <a:pt x="496" y="359"/>
                    <a:pt x="495" y="357"/>
                  </a:cubicBezTo>
                  <a:close/>
                  <a:moveTo>
                    <a:pt x="333" y="364"/>
                  </a:moveTo>
                  <a:cubicBezTo>
                    <a:pt x="333" y="365"/>
                    <a:pt x="332" y="365"/>
                    <a:pt x="332" y="365"/>
                  </a:cubicBezTo>
                  <a:cubicBezTo>
                    <a:pt x="333" y="365"/>
                    <a:pt x="332" y="368"/>
                    <a:pt x="334" y="367"/>
                  </a:cubicBezTo>
                  <a:cubicBezTo>
                    <a:pt x="333" y="366"/>
                    <a:pt x="334" y="366"/>
                    <a:pt x="334" y="364"/>
                  </a:cubicBezTo>
                  <a:lnTo>
                    <a:pt x="333" y="364"/>
                  </a:lnTo>
                  <a:close/>
                  <a:moveTo>
                    <a:pt x="164" y="369"/>
                  </a:moveTo>
                  <a:cubicBezTo>
                    <a:pt x="165" y="370"/>
                    <a:pt x="164" y="375"/>
                    <a:pt x="165" y="373"/>
                  </a:cubicBezTo>
                  <a:cubicBezTo>
                    <a:pt x="165" y="372"/>
                    <a:pt x="166" y="369"/>
                    <a:pt x="164" y="369"/>
                  </a:cubicBezTo>
                  <a:close/>
                  <a:moveTo>
                    <a:pt x="355" y="362"/>
                  </a:moveTo>
                  <a:cubicBezTo>
                    <a:pt x="355" y="363"/>
                    <a:pt x="354" y="366"/>
                    <a:pt x="356" y="366"/>
                  </a:cubicBezTo>
                  <a:cubicBezTo>
                    <a:pt x="355" y="364"/>
                    <a:pt x="356" y="363"/>
                    <a:pt x="355" y="362"/>
                  </a:cubicBezTo>
                  <a:close/>
                  <a:moveTo>
                    <a:pt x="96" y="368"/>
                  </a:moveTo>
                  <a:cubicBezTo>
                    <a:pt x="97" y="370"/>
                    <a:pt x="96" y="373"/>
                    <a:pt x="98" y="374"/>
                  </a:cubicBezTo>
                  <a:cubicBezTo>
                    <a:pt x="97" y="372"/>
                    <a:pt x="98" y="368"/>
                    <a:pt x="96" y="368"/>
                  </a:cubicBezTo>
                  <a:close/>
                  <a:moveTo>
                    <a:pt x="142" y="371"/>
                  </a:moveTo>
                  <a:cubicBezTo>
                    <a:pt x="142" y="370"/>
                    <a:pt x="142" y="373"/>
                    <a:pt x="143" y="372"/>
                  </a:cubicBezTo>
                  <a:cubicBezTo>
                    <a:pt x="141" y="366"/>
                    <a:pt x="143" y="361"/>
                    <a:pt x="140" y="355"/>
                  </a:cubicBezTo>
                  <a:cubicBezTo>
                    <a:pt x="141" y="362"/>
                    <a:pt x="141" y="366"/>
                    <a:pt x="142" y="371"/>
                  </a:cubicBezTo>
                  <a:close/>
                  <a:moveTo>
                    <a:pt x="81" y="374"/>
                  </a:moveTo>
                  <a:cubicBezTo>
                    <a:pt x="81" y="372"/>
                    <a:pt x="81" y="369"/>
                    <a:pt x="80" y="367"/>
                  </a:cubicBezTo>
                  <a:cubicBezTo>
                    <a:pt x="80" y="368"/>
                    <a:pt x="79" y="373"/>
                    <a:pt x="81" y="374"/>
                  </a:cubicBezTo>
                  <a:close/>
                  <a:moveTo>
                    <a:pt x="59" y="368"/>
                  </a:moveTo>
                  <a:cubicBezTo>
                    <a:pt x="60" y="370"/>
                    <a:pt x="60" y="373"/>
                    <a:pt x="61" y="373"/>
                  </a:cubicBezTo>
                  <a:cubicBezTo>
                    <a:pt x="60" y="371"/>
                    <a:pt x="61" y="368"/>
                    <a:pt x="59" y="368"/>
                  </a:cubicBezTo>
                  <a:close/>
                  <a:moveTo>
                    <a:pt x="346" y="362"/>
                  </a:moveTo>
                  <a:cubicBezTo>
                    <a:pt x="347" y="361"/>
                    <a:pt x="348" y="359"/>
                    <a:pt x="346" y="359"/>
                  </a:cubicBezTo>
                  <a:cubicBezTo>
                    <a:pt x="346" y="359"/>
                    <a:pt x="346" y="360"/>
                    <a:pt x="345" y="360"/>
                  </a:cubicBezTo>
                  <a:cubicBezTo>
                    <a:pt x="345" y="361"/>
                    <a:pt x="346" y="361"/>
                    <a:pt x="346" y="362"/>
                  </a:cubicBezTo>
                  <a:close/>
                  <a:moveTo>
                    <a:pt x="495" y="355"/>
                  </a:moveTo>
                  <a:cubicBezTo>
                    <a:pt x="496" y="350"/>
                    <a:pt x="493" y="350"/>
                    <a:pt x="495" y="355"/>
                  </a:cubicBezTo>
                  <a:close/>
                  <a:moveTo>
                    <a:pt x="489" y="353"/>
                  </a:moveTo>
                  <a:cubicBezTo>
                    <a:pt x="487" y="353"/>
                    <a:pt x="489" y="352"/>
                    <a:pt x="489" y="351"/>
                  </a:cubicBezTo>
                  <a:cubicBezTo>
                    <a:pt x="487" y="351"/>
                    <a:pt x="487" y="351"/>
                    <a:pt x="487" y="351"/>
                  </a:cubicBezTo>
                  <a:cubicBezTo>
                    <a:pt x="487" y="353"/>
                    <a:pt x="488" y="353"/>
                    <a:pt x="487" y="354"/>
                  </a:cubicBezTo>
                  <a:cubicBezTo>
                    <a:pt x="488" y="354"/>
                    <a:pt x="489" y="354"/>
                    <a:pt x="489" y="353"/>
                  </a:cubicBezTo>
                  <a:close/>
                  <a:moveTo>
                    <a:pt x="47" y="357"/>
                  </a:moveTo>
                  <a:cubicBezTo>
                    <a:pt x="47" y="362"/>
                    <a:pt x="47" y="366"/>
                    <a:pt x="47" y="370"/>
                  </a:cubicBezTo>
                  <a:cubicBezTo>
                    <a:pt x="49" y="370"/>
                    <a:pt x="49" y="370"/>
                    <a:pt x="49" y="370"/>
                  </a:cubicBezTo>
                  <a:cubicBezTo>
                    <a:pt x="50" y="367"/>
                    <a:pt x="48" y="365"/>
                    <a:pt x="48" y="363"/>
                  </a:cubicBezTo>
                  <a:cubicBezTo>
                    <a:pt x="48" y="361"/>
                    <a:pt x="50" y="357"/>
                    <a:pt x="47" y="357"/>
                  </a:cubicBezTo>
                  <a:close/>
                  <a:moveTo>
                    <a:pt x="83" y="360"/>
                  </a:moveTo>
                  <a:cubicBezTo>
                    <a:pt x="83" y="354"/>
                    <a:pt x="83" y="344"/>
                    <a:pt x="81" y="342"/>
                  </a:cubicBezTo>
                  <a:cubicBezTo>
                    <a:pt x="81" y="346"/>
                    <a:pt x="80" y="356"/>
                    <a:pt x="83" y="360"/>
                  </a:cubicBezTo>
                  <a:close/>
                  <a:moveTo>
                    <a:pt x="70" y="360"/>
                  </a:moveTo>
                  <a:cubicBezTo>
                    <a:pt x="71" y="359"/>
                    <a:pt x="71" y="357"/>
                    <a:pt x="71" y="356"/>
                  </a:cubicBezTo>
                  <a:cubicBezTo>
                    <a:pt x="70" y="356"/>
                    <a:pt x="70" y="360"/>
                    <a:pt x="70" y="360"/>
                  </a:cubicBezTo>
                  <a:close/>
                  <a:moveTo>
                    <a:pt x="45" y="331"/>
                  </a:moveTo>
                  <a:cubicBezTo>
                    <a:pt x="46" y="333"/>
                    <a:pt x="44" y="337"/>
                    <a:pt x="46" y="336"/>
                  </a:cubicBezTo>
                  <a:cubicBezTo>
                    <a:pt x="45" y="336"/>
                    <a:pt x="47" y="331"/>
                    <a:pt x="45" y="331"/>
                  </a:cubicBezTo>
                  <a:close/>
                  <a:moveTo>
                    <a:pt x="44" y="313"/>
                  </a:moveTo>
                  <a:cubicBezTo>
                    <a:pt x="43" y="309"/>
                    <a:pt x="44" y="314"/>
                    <a:pt x="44" y="318"/>
                  </a:cubicBezTo>
                  <a:cubicBezTo>
                    <a:pt x="45" y="323"/>
                    <a:pt x="44" y="328"/>
                    <a:pt x="46" y="331"/>
                  </a:cubicBezTo>
                  <a:cubicBezTo>
                    <a:pt x="46" y="324"/>
                    <a:pt x="46" y="321"/>
                    <a:pt x="45" y="317"/>
                  </a:cubicBezTo>
                  <a:cubicBezTo>
                    <a:pt x="45" y="317"/>
                    <a:pt x="46" y="318"/>
                    <a:pt x="45" y="318"/>
                  </a:cubicBezTo>
                  <a:cubicBezTo>
                    <a:pt x="45" y="316"/>
                    <a:pt x="45" y="314"/>
                    <a:pt x="44" y="313"/>
                  </a:cubicBezTo>
                  <a:close/>
                  <a:moveTo>
                    <a:pt x="177" y="321"/>
                  </a:moveTo>
                  <a:cubicBezTo>
                    <a:pt x="176" y="323"/>
                    <a:pt x="176" y="324"/>
                    <a:pt x="177" y="325"/>
                  </a:cubicBezTo>
                  <a:cubicBezTo>
                    <a:pt x="177" y="324"/>
                    <a:pt x="178" y="321"/>
                    <a:pt x="177" y="321"/>
                  </a:cubicBezTo>
                  <a:close/>
                  <a:moveTo>
                    <a:pt x="176" y="317"/>
                  </a:moveTo>
                  <a:cubicBezTo>
                    <a:pt x="176" y="318"/>
                    <a:pt x="175" y="321"/>
                    <a:pt x="176" y="321"/>
                  </a:cubicBezTo>
                  <a:cubicBezTo>
                    <a:pt x="176" y="319"/>
                    <a:pt x="178" y="318"/>
                    <a:pt x="176" y="317"/>
                  </a:cubicBezTo>
                  <a:close/>
                  <a:moveTo>
                    <a:pt x="12" y="316"/>
                  </a:moveTo>
                  <a:cubicBezTo>
                    <a:pt x="12" y="319"/>
                    <a:pt x="12" y="321"/>
                    <a:pt x="13" y="323"/>
                  </a:cubicBezTo>
                  <a:cubicBezTo>
                    <a:pt x="13" y="321"/>
                    <a:pt x="14" y="318"/>
                    <a:pt x="12" y="316"/>
                  </a:cubicBezTo>
                  <a:close/>
                  <a:moveTo>
                    <a:pt x="39" y="284"/>
                  </a:moveTo>
                  <a:cubicBezTo>
                    <a:pt x="39" y="286"/>
                    <a:pt x="38" y="288"/>
                    <a:pt x="39" y="289"/>
                  </a:cubicBezTo>
                  <a:cubicBezTo>
                    <a:pt x="39" y="288"/>
                    <a:pt x="40" y="285"/>
                    <a:pt x="39" y="284"/>
                  </a:cubicBezTo>
                  <a:close/>
                  <a:moveTo>
                    <a:pt x="519" y="34"/>
                  </a:moveTo>
                  <a:cubicBezTo>
                    <a:pt x="520" y="33"/>
                    <a:pt x="521" y="31"/>
                    <a:pt x="521" y="29"/>
                  </a:cubicBezTo>
                  <a:cubicBezTo>
                    <a:pt x="519" y="30"/>
                    <a:pt x="518" y="34"/>
                    <a:pt x="519" y="34"/>
                  </a:cubicBezTo>
                  <a:close/>
                  <a:moveTo>
                    <a:pt x="533" y="33"/>
                  </a:moveTo>
                  <a:cubicBezTo>
                    <a:pt x="532" y="30"/>
                    <a:pt x="534" y="26"/>
                    <a:pt x="531" y="26"/>
                  </a:cubicBezTo>
                  <a:cubicBezTo>
                    <a:pt x="531" y="28"/>
                    <a:pt x="530" y="31"/>
                    <a:pt x="528" y="29"/>
                  </a:cubicBezTo>
                  <a:cubicBezTo>
                    <a:pt x="530" y="31"/>
                    <a:pt x="530" y="32"/>
                    <a:pt x="533" y="33"/>
                  </a:cubicBezTo>
                  <a:close/>
                  <a:moveTo>
                    <a:pt x="511" y="29"/>
                  </a:moveTo>
                  <a:cubicBezTo>
                    <a:pt x="511" y="27"/>
                    <a:pt x="514" y="26"/>
                    <a:pt x="512" y="25"/>
                  </a:cubicBezTo>
                  <a:cubicBezTo>
                    <a:pt x="512" y="26"/>
                    <a:pt x="509" y="29"/>
                    <a:pt x="511" y="29"/>
                  </a:cubicBezTo>
                  <a:close/>
                  <a:moveTo>
                    <a:pt x="524" y="24"/>
                  </a:moveTo>
                  <a:cubicBezTo>
                    <a:pt x="527" y="26"/>
                    <a:pt x="528" y="23"/>
                    <a:pt x="529" y="22"/>
                  </a:cubicBezTo>
                  <a:cubicBezTo>
                    <a:pt x="529" y="21"/>
                    <a:pt x="526" y="19"/>
                    <a:pt x="527" y="17"/>
                  </a:cubicBezTo>
                  <a:cubicBezTo>
                    <a:pt x="526" y="18"/>
                    <a:pt x="526" y="18"/>
                    <a:pt x="524" y="18"/>
                  </a:cubicBezTo>
                  <a:cubicBezTo>
                    <a:pt x="524" y="18"/>
                    <a:pt x="526" y="22"/>
                    <a:pt x="524" y="24"/>
                  </a:cubicBezTo>
                  <a:close/>
                  <a:moveTo>
                    <a:pt x="490" y="25"/>
                  </a:moveTo>
                  <a:cubicBezTo>
                    <a:pt x="490" y="23"/>
                    <a:pt x="492" y="23"/>
                    <a:pt x="492" y="20"/>
                  </a:cubicBezTo>
                  <a:cubicBezTo>
                    <a:pt x="490" y="20"/>
                    <a:pt x="488" y="24"/>
                    <a:pt x="490" y="25"/>
                  </a:cubicBezTo>
                  <a:close/>
                  <a:moveTo>
                    <a:pt x="507" y="21"/>
                  </a:moveTo>
                  <a:cubicBezTo>
                    <a:pt x="507" y="17"/>
                    <a:pt x="512" y="15"/>
                    <a:pt x="511" y="11"/>
                  </a:cubicBezTo>
                  <a:cubicBezTo>
                    <a:pt x="505" y="6"/>
                    <a:pt x="498" y="17"/>
                    <a:pt x="504" y="21"/>
                  </a:cubicBezTo>
                  <a:lnTo>
                    <a:pt x="507" y="21"/>
                  </a:lnTo>
                  <a:close/>
                  <a:moveTo>
                    <a:pt x="151" y="31"/>
                  </a:moveTo>
                  <a:cubicBezTo>
                    <a:pt x="151" y="30"/>
                    <a:pt x="153" y="31"/>
                    <a:pt x="153" y="29"/>
                  </a:cubicBezTo>
                  <a:cubicBezTo>
                    <a:pt x="152" y="29"/>
                    <a:pt x="150" y="29"/>
                    <a:pt x="150" y="30"/>
                  </a:cubicBezTo>
                  <a:cubicBezTo>
                    <a:pt x="151" y="30"/>
                    <a:pt x="151" y="31"/>
                    <a:pt x="151" y="31"/>
                  </a:cubicBezTo>
                  <a:close/>
                  <a:moveTo>
                    <a:pt x="256" y="24"/>
                  </a:moveTo>
                  <a:cubicBezTo>
                    <a:pt x="256" y="22"/>
                    <a:pt x="258" y="23"/>
                    <a:pt x="257" y="21"/>
                  </a:cubicBezTo>
                  <a:cubicBezTo>
                    <a:pt x="256" y="21"/>
                    <a:pt x="256" y="22"/>
                    <a:pt x="255" y="23"/>
                  </a:cubicBezTo>
                  <a:cubicBezTo>
                    <a:pt x="255" y="23"/>
                    <a:pt x="255" y="23"/>
                    <a:pt x="255" y="24"/>
                  </a:cubicBezTo>
                  <a:lnTo>
                    <a:pt x="256" y="24"/>
                  </a:lnTo>
                  <a:close/>
                  <a:moveTo>
                    <a:pt x="125" y="26"/>
                  </a:moveTo>
                  <a:cubicBezTo>
                    <a:pt x="125" y="25"/>
                    <a:pt x="125" y="19"/>
                    <a:pt x="124" y="20"/>
                  </a:cubicBezTo>
                  <a:cubicBezTo>
                    <a:pt x="125" y="22"/>
                    <a:pt x="124" y="27"/>
                    <a:pt x="125" y="26"/>
                  </a:cubicBezTo>
                  <a:close/>
                  <a:moveTo>
                    <a:pt x="196" y="9"/>
                  </a:moveTo>
                  <a:cubicBezTo>
                    <a:pt x="195" y="9"/>
                    <a:pt x="194" y="12"/>
                    <a:pt x="195" y="12"/>
                  </a:cubicBezTo>
                  <a:cubicBezTo>
                    <a:pt x="195" y="11"/>
                    <a:pt x="197" y="11"/>
                    <a:pt x="196" y="9"/>
                  </a:cubicBezTo>
                  <a:close/>
                  <a:moveTo>
                    <a:pt x="190" y="12"/>
                  </a:moveTo>
                  <a:cubicBezTo>
                    <a:pt x="192" y="12"/>
                    <a:pt x="192" y="10"/>
                    <a:pt x="192" y="9"/>
                  </a:cubicBezTo>
                  <a:cubicBezTo>
                    <a:pt x="190" y="9"/>
                    <a:pt x="190" y="11"/>
                    <a:pt x="190" y="12"/>
                  </a:cubicBezTo>
                  <a:close/>
                  <a:moveTo>
                    <a:pt x="128" y="12"/>
                  </a:moveTo>
                  <a:cubicBezTo>
                    <a:pt x="127" y="11"/>
                    <a:pt x="127" y="9"/>
                    <a:pt x="126" y="8"/>
                  </a:cubicBezTo>
                  <a:cubicBezTo>
                    <a:pt x="126" y="10"/>
                    <a:pt x="124" y="9"/>
                    <a:pt x="124" y="11"/>
                  </a:cubicBezTo>
                  <a:cubicBezTo>
                    <a:pt x="125" y="12"/>
                    <a:pt x="126" y="12"/>
                    <a:pt x="128" y="12"/>
                  </a:cubicBezTo>
                  <a:close/>
                  <a:moveTo>
                    <a:pt x="157" y="6"/>
                  </a:moveTo>
                  <a:cubicBezTo>
                    <a:pt x="157" y="5"/>
                    <a:pt x="158" y="5"/>
                    <a:pt x="158" y="4"/>
                  </a:cubicBezTo>
                  <a:cubicBezTo>
                    <a:pt x="157" y="4"/>
                    <a:pt x="157" y="4"/>
                    <a:pt x="156" y="4"/>
                  </a:cubicBezTo>
                  <a:cubicBezTo>
                    <a:pt x="156" y="6"/>
                    <a:pt x="156" y="5"/>
                    <a:pt x="156" y="6"/>
                  </a:cubicBezTo>
                  <a:lnTo>
                    <a:pt x="157" y="6"/>
                  </a:lnTo>
                  <a:close/>
                  <a:moveTo>
                    <a:pt x="138" y="4"/>
                  </a:moveTo>
                  <a:cubicBezTo>
                    <a:pt x="137" y="3"/>
                    <a:pt x="135" y="2"/>
                    <a:pt x="135" y="4"/>
                  </a:cubicBezTo>
                  <a:cubicBezTo>
                    <a:pt x="136" y="5"/>
                    <a:pt x="136" y="5"/>
                    <a:pt x="138" y="5"/>
                  </a:cubicBezTo>
                  <a:cubicBezTo>
                    <a:pt x="138" y="5"/>
                    <a:pt x="138" y="4"/>
                    <a:pt x="138" y="4"/>
                  </a:cubicBezTo>
                  <a:close/>
                  <a:moveTo>
                    <a:pt x="112" y="5"/>
                  </a:moveTo>
                  <a:cubicBezTo>
                    <a:pt x="112" y="3"/>
                    <a:pt x="115" y="2"/>
                    <a:pt x="112" y="1"/>
                  </a:cubicBezTo>
                  <a:cubicBezTo>
                    <a:pt x="112" y="3"/>
                    <a:pt x="111" y="3"/>
                    <a:pt x="111" y="4"/>
                  </a:cubicBezTo>
                  <a:cubicBezTo>
                    <a:pt x="112" y="4"/>
                    <a:pt x="111" y="6"/>
                    <a:pt x="112" y="5"/>
                  </a:cubicBezTo>
                  <a:close/>
                  <a:moveTo>
                    <a:pt x="38" y="8"/>
                  </a:moveTo>
                  <a:cubicBezTo>
                    <a:pt x="37" y="6"/>
                    <a:pt x="39" y="6"/>
                    <a:pt x="40" y="6"/>
                  </a:cubicBezTo>
                  <a:cubicBezTo>
                    <a:pt x="40" y="2"/>
                    <a:pt x="36" y="4"/>
                    <a:pt x="34" y="2"/>
                  </a:cubicBezTo>
                  <a:cubicBezTo>
                    <a:pt x="34" y="5"/>
                    <a:pt x="36" y="7"/>
                    <a:pt x="38" y="8"/>
                  </a:cubicBezTo>
                  <a:close/>
                  <a:moveTo>
                    <a:pt x="71" y="3"/>
                  </a:moveTo>
                  <a:cubicBezTo>
                    <a:pt x="71" y="2"/>
                    <a:pt x="68" y="3"/>
                    <a:pt x="67" y="5"/>
                  </a:cubicBezTo>
                  <a:cubicBezTo>
                    <a:pt x="69" y="5"/>
                    <a:pt x="71" y="5"/>
                    <a:pt x="71" y="3"/>
                  </a:cubicBezTo>
                  <a:close/>
                  <a:moveTo>
                    <a:pt x="44" y="1"/>
                  </a:moveTo>
                  <a:cubicBezTo>
                    <a:pt x="43" y="0"/>
                    <a:pt x="40" y="1"/>
                    <a:pt x="40" y="3"/>
                  </a:cubicBezTo>
                  <a:cubicBezTo>
                    <a:pt x="41" y="4"/>
                    <a:pt x="44" y="2"/>
                    <a:pt x="44" y="1"/>
                  </a:cubicBezTo>
                  <a:close/>
                  <a:moveTo>
                    <a:pt x="467" y="477"/>
                  </a:moveTo>
                  <a:cubicBezTo>
                    <a:pt x="466" y="475"/>
                    <a:pt x="466" y="476"/>
                    <a:pt x="465" y="473"/>
                  </a:cubicBezTo>
                  <a:cubicBezTo>
                    <a:pt x="466" y="473"/>
                    <a:pt x="466" y="473"/>
                    <a:pt x="466" y="472"/>
                  </a:cubicBezTo>
                  <a:cubicBezTo>
                    <a:pt x="466" y="472"/>
                    <a:pt x="466" y="471"/>
                    <a:pt x="465" y="471"/>
                  </a:cubicBezTo>
                  <a:cubicBezTo>
                    <a:pt x="465" y="472"/>
                    <a:pt x="466" y="472"/>
                    <a:pt x="465" y="473"/>
                  </a:cubicBezTo>
                  <a:cubicBezTo>
                    <a:pt x="465" y="470"/>
                    <a:pt x="467" y="471"/>
                    <a:pt x="464" y="470"/>
                  </a:cubicBezTo>
                  <a:cubicBezTo>
                    <a:pt x="466" y="470"/>
                    <a:pt x="465" y="468"/>
                    <a:pt x="465" y="467"/>
                  </a:cubicBezTo>
                  <a:cubicBezTo>
                    <a:pt x="464" y="467"/>
                    <a:pt x="464" y="468"/>
                    <a:pt x="463" y="468"/>
                  </a:cubicBezTo>
                  <a:cubicBezTo>
                    <a:pt x="463" y="469"/>
                    <a:pt x="463" y="471"/>
                    <a:pt x="464" y="472"/>
                  </a:cubicBezTo>
                  <a:cubicBezTo>
                    <a:pt x="463" y="471"/>
                    <a:pt x="464" y="474"/>
                    <a:pt x="464" y="475"/>
                  </a:cubicBezTo>
                  <a:cubicBezTo>
                    <a:pt x="464" y="475"/>
                    <a:pt x="464" y="474"/>
                    <a:pt x="464" y="474"/>
                  </a:cubicBezTo>
                  <a:cubicBezTo>
                    <a:pt x="464" y="475"/>
                    <a:pt x="465" y="475"/>
                    <a:pt x="465" y="476"/>
                  </a:cubicBezTo>
                  <a:cubicBezTo>
                    <a:pt x="464" y="478"/>
                    <a:pt x="464" y="479"/>
                    <a:pt x="464" y="480"/>
                  </a:cubicBezTo>
                  <a:cubicBezTo>
                    <a:pt x="466" y="482"/>
                    <a:pt x="465" y="480"/>
                    <a:pt x="467" y="478"/>
                  </a:cubicBezTo>
                  <a:cubicBezTo>
                    <a:pt x="466" y="478"/>
                    <a:pt x="465" y="478"/>
                    <a:pt x="465" y="477"/>
                  </a:cubicBezTo>
                  <a:cubicBezTo>
                    <a:pt x="466" y="477"/>
                    <a:pt x="466" y="478"/>
                    <a:pt x="467" y="477"/>
                  </a:cubicBezTo>
                  <a:close/>
                  <a:moveTo>
                    <a:pt x="464" y="475"/>
                  </a:moveTo>
                  <a:cubicBezTo>
                    <a:pt x="464" y="475"/>
                    <a:pt x="463" y="475"/>
                    <a:pt x="463" y="475"/>
                  </a:cubicBezTo>
                  <a:cubicBezTo>
                    <a:pt x="464" y="475"/>
                    <a:pt x="464" y="475"/>
                    <a:pt x="464" y="475"/>
                  </a:cubicBezTo>
                  <a:close/>
                  <a:moveTo>
                    <a:pt x="469" y="473"/>
                  </a:moveTo>
                  <a:cubicBezTo>
                    <a:pt x="468" y="474"/>
                    <a:pt x="468" y="474"/>
                    <a:pt x="468" y="474"/>
                  </a:cubicBezTo>
                  <a:cubicBezTo>
                    <a:pt x="469" y="472"/>
                    <a:pt x="468" y="471"/>
                    <a:pt x="469" y="469"/>
                  </a:cubicBezTo>
                  <a:cubicBezTo>
                    <a:pt x="468" y="469"/>
                    <a:pt x="467" y="469"/>
                    <a:pt x="466" y="469"/>
                  </a:cubicBezTo>
                  <a:cubicBezTo>
                    <a:pt x="468" y="470"/>
                    <a:pt x="466" y="471"/>
                    <a:pt x="466" y="471"/>
                  </a:cubicBezTo>
                  <a:cubicBezTo>
                    <a:pt x="467" y="471"/>
                    <a:pt x="468" y="472"/>
                    <a:pt x="468" y="472"/>
                  </a:cubicBezTo>
                  <a:cubicBezTo>
                    <a:pt x="467" y="472"/>
                    <a:pt x="465" y="473"/>
                    <a:pt x="466" y="474"/>
                  </a:cubicBezTo>
                  <a:cubicBezTo>
                    <a:pt x="467" y="473"/>
                    <a:pt x="467" y="473"/>
                    <a:pt x="467" y="473"/>
                  </a:cubicBezTo>
                  <a:cubicBezTo>
                    <a:pt x="467" y="475"/>
                    <a:pt x="468" y="475"/>
                    <a:pt x="468" y="476"/>
                  </a:cubicBezTo>
                  <a:cubicBezTo>
                    <a:pt x="467" y="476"/>
                    <a:pt x="468" y="477"/>
                    <a:pt x="468" y="478"/>
                  </a:cubicBezTo>
                  <a:cubicBezTo>
                    <a:pt x="468" y="478"/>
                    <a:pt x="467" y="480"/>
                    <a:pt x="469" y="480"/>
                  </a:cubicBezTo>
                  <a:cubicBezTo>
                    <a:pt x="469" y="477"/>
                    <a:pt x="469" y="477"/>
                    <a:pt x="469" y="477"/>
                  </a:cubicBezTo>
                  <a:cubicBezTo>
                    <a:pt x="468" y="476"/>
                    <a:pt x="469" y="473"/>
                    <a:pt x="469" y="473"/>
                  </a:cubicBezTo>
                  <a:close/>
                  <a:moveTo>
                    <a:pt x="463" y="471"/>
                  </a:moveTo>
                  <a:cubicBezTo>
                    <a:pt x="461" y="471"/>
                    <a:pt x="461" y="471"/>
                    <a:pt x="460" y="469"/>
                  </a:cubicBezTo>
                  <a:cubicBezTo>
                    <a:pt x="460" y="471"/>
                    <a:pt x="458" y="469"/>
                    <a:pt x="459" y="470"/>
                  </a:cubicBezTo>
                  <a:cubicBezTo>
                    <a:pt x="459" y="470"/>
                    <a:pt x="460" y="470"/>
                    <a:pt x="460" y="471"/>
                  </a:cubicBezTo>
                  <a:cubicBezTo>
                    <a:pt x="460" y="471"/>
                    <a:pt x="459" y="471"/>
                    <a:pt x="459" y="471"/>
                  </a:cubicBezTo>
                  <a:cubicBezTo>
                    <a:pt x="460" y="471"/>
                    <a:pt x="460" y="472"/>
                    <a:pt x="460" y="472"/>
                  </a:cubicBezTo>
                  <a:cubicBezTo>
                    <a:pt x="460" y="472"/>
                    <a:pt x="459" y="472"/>
                    <a:pt x="459" y="473"/>
                  </a:cubicBezTo>
                  <a:cubicBezTo>
                    <a:pt x="460" y="474"/>
                    <a:pt x="461" y="477"/>
                    <a:pt x="460" y="479"/>
                  </a:cubicBezTo>
                  <a:cubicBezTo>
                    <a:pt x="462" y="479"/>
                    <a:pt x="460" y="474"/>
                    <a:pt x="461" y="474"/>
                  </a:cubicBezTo>
                  <a:cubicBezTo>
                    <a:pt x="461" y="475"/>
                    <a:pt x="462" y="477"/>
                    <a:pt x="462" y="475"/>
                  </a:cubicBezTo>
                  <a:cubicBezTo>
                    <a:pt x="462" y="475"/>
                    <a:pt x="461" y="472"/>
                    <a:pt x="463" y="471"/>
                  </a:cubicBezTo>
                  <a:close/>
                  <a:moveTo>
                    <a:pt x="431" y="468"/>
                  </a:moveTo>
                  <a:cubicBezTo>
                    <a:pt x="432" y="470"/>
                    <a:pt x="431" y="474"/>
                    <a:pt x="431" y="479"/>
                  </a:cubicBezTo>
                  <a:cubicBezTo>
                    <a:pt x="432" y="478"/>
                    <a:pt x="433" y="470"/>
                    <a:pt x="431" y="468"/>
                  </a:cubicBezTo>
                  <a:close/>
                  <a:moveTo>
                    <a:pt x="439" y="475"/>
                  </a:moveTo>
                  <a:cubicBezTo>
                    <a:pt x="440" y="474"/>
                    <a:pt x="440" y="472"/>
                    <a:pt x="439" y="472"/>
                  </a:cubicBezTo>
                  <a:cubicBezTo>
                    <a:pt x="438" y="474"/>
                    <a:pt x="438" y="475"/>
                    <a:pt x="438" y="478"/>
                  </a:cubicBezTo>
                  <a:cubicBezTo>
                    <a:pt x="440" y="477"/>
                    <a:pt x="440" y="474"/>
                    <a:pt x="439" y="475"/>
                  </a:cubicBezTo>
                  <a:close/>
                  <a:moveTo>
                    <a:pt x="481" y="476"/>
                  </a:moveTo>
                  <a:cubicBezTo>
                    <a:pt x="481" y="475"/>
                    <a:pt x="481" y="475"/>
                    <a:pt x="481" y="474"/>
                  </a:cubicBezTo>
                  <a:cubicBezTo>
                    <a:pt x="481" y="469"/>
                    <a:pt x="480" y="473"/>
                    <a:pt x="481" y="476"/>
                  </a:cubicBezTo>
                  <a:close/>
                  <a:moveTo>
                    <a:pt x="455" y="471"/>
                  </a:moveTo>
                  <a:cubicBezTo>
                    <a:pt x="457" y="470"/>
                    <a:pt x="457" y="474"/>
                    <a:pt x="456" y="475"/>
                  </a:cubicBezTo>
                  <a:cubicBezTo>
                    <a:pt x="459" y="474"/>
                    <a:pt x="456" y="472"/>
                    <a:pt x="458" y="470"/>
                  </a:cubicBezTo>
                  <a:cubicBezTo>
                    <a:pt x="458" y="471"/>
                    <a:pt x="458" y="471"/>
                    <a:pt x="458" y="470"/>
                  </a:cubicBezTo>
                  <a:cubicBezTo>
                    <a:pt x="458" y="469"/>
                    <a:pt x="454" y="471"/>
                    <a:pt x="455" y="471"/>
                  </a:cubicBezTo>
                  <a:close/>
                  <a:moveTo>
                    <a:pt x="424" y="458"/>
                  </a:moveTo>
                  <a:cubicBezTo>
                    <a:pt x="426" y="458"/>
                    <a:pt x="423" y="459"/>
                    <a:pt x="423" y="460"/>
                  </a:cubicBezTo>
                  <a:cubicBezTo>
                    <a:pt x="424" y="461"/>
                    <a:pt x="424" y="459"/>
                    <a:pt x="425" y="459"/>
                  </a:cubicBezTo>
                  <a:cubicBezTo>
                    <a:pt x="423" y="461"/>
                    <a:pt x="425" y="464"/>
                    <a:pt x="424" y="463"/>
                  </a:cubicBezTo>
                  <a:cubicBezTo>
                    <a:pt x="425" y="465"/>
                    <a:pt x="425" y="468"/>
                    <a:pt x="425" y="469"/>
                  </a:cubicBezTo>
                  <a:cubicBezTo>
                    <a:pt x="425" y="468"/>
                    <a:pt x="428" y="470"/>
                    <a:pt x="427" y="472"/>
                  </a:cubicBezTo>
                  <a:cubicBezTo>
                    <a:pt x="428" y="473"/>
                    <a:pt x="429" y="470"/>
                    <a:pt x="429" y="471"/>
                  </a:cubicBezTo>
                  <a:cubicBezTo>
                    <a:pt x="428" y="472"/>
                    <a:pt x="430" y="474"/>
                    <a:pt x="430" y="474"/>
                  </a:cubicBezTo>
                  <a:cubicBezTo>
                    <a:pt x="430" y="472"/>
                    <a:pt x="430" y="471"/>
                    <a:pt x="430" y="469"/>
                  </a:cubicBezTo>
                  <a:cubicBezTo>
                    <a:pt x="423" y="469"/>
                    <a:pt x="429" y="459"/>
                    <a:pt x="424" y="458"/>
                  </a:cubicBezTo>
                  <a:close/>
                  <a:moveTo>
                    <a:pt x="457" y="461"/>
                  </a:moveTo>
                  <a:cubicBezTo>
                    <a:pt x="456" y="462"/>
                    <a:pt x="456" y="466"/>
                    <a:pt x="456" y="467"/>
                  </a:cubicBezTo>
                  <a:cubicBezTo>
                    <a:pt x="457" y="466"/>
                    <a:pt x="456" y="469"/>
                    <a:pt x="456" y="469"/>
                  </a:cubicBezTo>
                  <a:cubicBezTo>
                    <a:pt x="460" y="467"/>
                    <a:pt x="456" y="463"/>
                    <a:pt x="457" y="461"/>
                  </a:cubicBezTo>
                  <a:close/>
                  <a:moveTo>
                    <a:pt x="352" y="467"/>
                  </a:moveTo>
                  <a:cubicBezTo>
                    <a:pt x="350" y="468"/>
                    <a:pt x="354" y="470"/>
                    <a:pt x="352" y="471"/>
                  </a:cubicBezTo>
                  <a:cubicBezTo>
                    <a:pt x="355" y="471"/>
                    <a:pt x="351" y="467"/>
                    <a:pt x="352" y="467"/>
                  </a:cubicBezTo>
                  <a:close/>
                  <a:moveTo>
                    <a:pt x="435" y="447"/>
                  </a:moveTo>
                  <a:cubicBezTo>
                    <a:pt x="433" y="446"/>
                    <a:pt x="434" y="442"/>
                    <a:pt x="433" y="440"/>
                  </a:cubicBezTo>
                  <a:cubicBezTo>
                    <a:pt x="433" y="440"/>
                    <a:pt x="434" y="440"/>
                    <a:pt x="434" y="440"/>
                  </a:cubicBezTo>
                  <a:cubicBezTo>
                    <a:pt x="433" y="440"/>
                    <a:pt x="432" y="440"/>
                    <a:pt x="432" y="441"/>
                  </a:cubicBezTo>
                  <a:cubicBezTo>
                    <a:pt x="433" y="447"/>
                    <a:pt x="434" y="450"/>
                    <a:pt x="432" y="456"/>
                  </a:cubicBezTo>
                  <a:cubicBezTo>
                    <a:pt x="430" y="457"/>
                    <a:pt x="431" y="454"/>
                    <a:pt x="429" y="454"/>
                  </a:cubicBezTo>
                  <a:cubicBezTo>
                    <a:pt x="429" y="456"/>
                    <a:pt x="431" y="456"/>
                    <a:pt x="429" y="457"/>
                  </a:cubicBezTo>
                  <a:cubicBezTo>
                    <a:pt x="430" y="458"/>
                    <a:pt x="431" y="456"/>
                    <a:pt x="431" y="457"/>
                  </a:cubicBezTo>
                  <a:cubicBezTo>
                    <a:pt x="431" y="458"/>
                    <a:pt x="432" y="459"/>
                    <a:pt x="431" y="459"/>
                  </a:cubicBezTo>
                  <a:cubicBezTo>
                    <a:pt x="430" y="459"/>
                    <a:pt x="430" y="457"/>
                    <a:pt x="429" y="459"/>
                  </a:cubicBezTo>
                  <a:cubicBezTo>
                    <a:pt x="431" y="460"/>
                    <a:pt x="429" y="464"/>
                    <a:pt x="432" y="467"/>
                  </a:cubicBezTo>
                  <a:cubicBezTo>
                    <a:pt x="431" y="466"/>
                    <a:pt x="431" y="463"/>
                    <a:pt x="431" y="461"/>
                  </a:cubicBezTo>
                  <a:cubicBezTo>
                    <a:pt x="433" y="462"/>
                    <a:pt x="432" y="460"/>
                    <a:pt x="432" y="459"/>
                  </a:cubicBezTo>
                  <a:cubicBezTo>
                    <a:pt x="434" y="461"/>
                    <a:pt x="432" y="458"/>
                    <a:pt x="434" y="457"/>
                  </a:cubicBezTo>
                  <a:cubicBezTo>
                    <a:pt x="434" y="458"/>
                    <a:pt x="434" y="459"/>
                    <a:pt x="435" y="458"/>
                  </a:cubicBezTo>
                  <a:cubicBezTo>
                    <a:pt x="434" y="457"/>
                    <a:pt x="434" y="454"/>
                    <a:pt x="435" y="453"/>
                  </a:cubicBezTo>
                  <a:cubicBezTo>
                    <a:pt x="435" y="451"/>
                    <a:pt x="433" y="448"/>
                    <a:pt x="435" y="447"/>
                  </a:cubicBezTo>
                  <a:close/>
                  <a:moveTo>
                    <a:pt x="475" y="462"/>
                  </a:moveTo>
                  <a:cubicBezTo>
                    <a:pt x="473" y="463"/>
                    <a:pt x="473" y="463"/>
                    <a:pt x="473" y="463"/>
                  </a:cubicBezTo>
                  <a:cubicBezTo>
                    <a:pt x="472" y="464"/>
                    <a:pt x="474" y="466"/>
                    <a:pt x="475" y="465"/>
                  </a:cubicBezTo>
                  <a:cubicBezTo>
                    <a:pt x="473" y="464"/>
                    <a:pt x="475" y="463"/>
                    <a:pt x="475" y="462"/>
                  </a:cubicBezTo>
                  <a:close/>
                  <a:moveTo>
                    <a:pt x="473" y="457"/>
                  </a:moveTo>
                  <a:cubicBezTo>
                    <a:pt x="473" y="459"/>
                    <a:pt x="473" y="461"/>
                    <a:pt x="475" y="462"/>
                  </a:cubicBezTo>
                  <a:cubicBezTo>
                    <a:pt x="475" y="461"/>
                    <a:pt x="474" y="458"/>
                    <a:pt x="476" y="455"/>
                  </a:cubicBezTo>
                  <a:cubicBezTo>
                    <a:pt x="474" y="454"/>
                    <a:pt x="474" y="455"/>
                    <a:pt x="473" y="453"/>
                  </a:cubicBezTo>
                  <a:cubicBezTo>
                    <a:pt x="473" y="454"/>
                    <a:pt x="473" y="454"/>
                    <a:pt x="473" y="454"/>
                  </a:cubicBezTo>
                  <a:cubicBezTo>
                    <a:pt x="473" y="455"/>
                    <a:pt x="476" y="455"/>
                    <a:pt x="474" y="456"/>
                  </a:cubicBezTo>
                  <a:cubicBezTo>
                    <a:pt x="474" y="456"/>
                    <a:pt x="473" y="456"/>
                    <a:pt x="473" y="456"/>
                  </a:cubicBezTo>
                  <a:cubicBezTo>
                    <a:pt x="475" y="456"/>
                    <a:pt x="475" y="458"/>
                    <a:pt x="473" y="457"/>
                  </a:cubicBezTo>
                  <a:close/>
                  <a:moveTo>
                    <a:pt x="459" y="458"/>
                  </a:moveTo>
                  <a:cubicBezTo>
                    <a:pt x="458" y="458"/>
                    <a:pt x="457" y="460"/>
                    <a:pt x="457" y="459"/>
                  </a:cubicBezTo>
                  <a:cubicBezTo>
                    <a:pt x="457" y="459"/>
                    <a:pt x="457" y="458"/>
                    <a:pt x="457" y="458"/>
                  </a:cubicBezTo>
                  <a:cubicBezTo>
                    <a:pt x="456" y="459"/>
                    <a:pt x="456" y="459"/>
                    <a:pt x="456" y="461"/>
                  </a:cubicBezTo>
                  <a:cubicBezTo>
                    <a:pt x="458" y="460"/>
                    <a:pt x="458" y="460"/>
                    <a:pt x="459" y="458"/>
                  </a:cubicBezTo>
                  <a:close/>
                  <a:moveTo>
                    <a:pt x="436" y="444"/>
                  </a:moveTo>
                  <a:cubicBezTo>
                    <a:pt x="436" y="447"/>
                    <a:pt x="435" y="449"/>
                    <a:pt x="437" y="449"/>
                  </a:cubicBezTo>
                  <a:cubicBezTo>
                    <a:pt x="437" y="450"/>
                    <a:pt x="434" y="450"/>
                    <a:pt x="437" y="453"/>
                  </a:cubicBezTo>
                  <a:cubicBezTo>
                    <a:pt x="436" y="453"/>
                    <a:pt x="436" y="456"/>
                    <a:pt x="438" y="457"/>
                  </a:cubicBezTo>
                  <a:cubicBezTo>
                    <a:pt x="437" y="457"/>
                    <a:pt x="436" y="458"/>
                    <a:pt x="437" y="458"/>
                  </a:cubicBezTo>
                  <a:cubicBezTo>
                    <a:pt x="437" y="457"/>
                    <a:pt x="438" y="457"/>
                    <a:pt x="438" y="457"/>
                  </a:cubicBezTo>
                  <a:cubicBezTo>
                    <a:pt x="437" y="454"/>
                    <a:pt x="439" y="446"/>
                    <a:pt x="436" y="444"/>
                  </a:cubicBezTo>
                  <a:close/>
                  <a:moveTo>
                    <a:pt x="132" y="460"/>
                  </a:moveTo>
                  <a:cubicBezTo>
                    <a:pt x="132" y="462"/>
                    <a:pt x="131" y="463"/>
                    <a:pt x="130" y="464"/>
                  </a:cubicBezTo>
                  <a:cubicBezTo>
                    <a:pt x="130" y="463"/>
                    <a:pt x="130" y="460"/>
                    <a:pt x="130" y="462"/>
                  </a:cubicBezTo>
                  <a:cubicBezTo>
                    <a:pt x="130" y="464"/>
                    <a:pt x="130" y="464"/>
                    <a:pt x="130" y="464"/>
                  </a:cubicBezTo>
                  <a:cubicBezTo>
                    <a:pt x="132" y="464"/>
                    <a:pt x="130" y="470"/>
                    <a:pt x="132" y="469"/>
                  </a:cubicBezTo>
                  <a:cubicBezTo>
                    <a:pt x="131" y="467"/>
                    <a:pt x="134" y="465"/>
                    <a:pt x="131" y="464"/>
                  </a:cubicBezTo>
                  <a:cubicBezTo>
                    <a:pt x="133" y="464"/>
                    <a:pt x="133" y="461"/>
                    <a:pt x="134" y="464"/>
                  </a:cubicBezTo>
                  <a:cubicBezTo>
                    <a:pt x="134" y="462"/>
                    <a:pt x="134" y="462"/>
                    <a:pt x="134" y="462"/>
                  </a:cubicBezTo>
                  <a:cubicBezTo>
                    <a:pt x="132" y="462"/>
                    <a:pt x="133" y="461"/>
                    <a:pt x="132" y="460"/>
                  </a:cubicBezTo>
                  <a:close/>
                  <a:moveTo>
                    <a:pt x="484" y="463"/>
                  </a:moveTo>
                  <a:cubicBezTo>
                    <a:pt x="483" y="459"/>
                    <a:pt x="483" y="457"/>
                    <a:pt x="484" y="451"/>
                  </a:cubicBezTo>
                  <a:cubicBezTo>
                    <a:pt x="483" y="451"/>
                    <a:pt x="483" y="451"/>
                    <a:pt x="483" y="451"/>
                  </a:cubicBezTo>
                  <a:cubicBezTo>
                    <a:pt x="483" y="448"/>
                    <a:pt x="482" y="449"/>
                    <a:pt x="482" y="452"/>
                  </a:cubicBezTo>
                  <a:cubicBezTo>
                    <a:pt x="482" y="452"/>
                    <a:pt x="482" y="452"/>
                    <a:pt x="482" y="452"/>
                  </a:cubicBezTo>
                  <a:cubicBezTo>
                    <a:pt x="482" y="452"/>
                    <a:pt x="482" y="452"/>
                    <a:pt x="482" y="452"/>
                  </a:cubicBezTo>
                  <a:cubicBezTo>
                    <a:pt x="482" y="451"/>
                    <a:pt x="480" y="452"/>
                    <a:pt x="480" y="451"/>
                  </a:cubicBezTo>
                  <a:cubicBezTo>
                    <a:pt x="481" y="451"/>
                    <a:pt x="480" y="449"/>
                    <a:pt x="480" y="449"/>
                  </a:cubicBezTo>
                  <a:cubicBezTo>
                    <a:pt x="480" y="452"/>
                    <a:pt x="480" y="449"/>
                    <a:pt x="478" y="450"/>
                  </a:cubicBezTo>
                  <a:cubicBezTo>
                    <a:pt x="478" y="451"/>
                    <a:pt x="478" y="451"/>
                    <a:pt x="477" y="451"/>
                  </a:cubicBezTo>
                  <a:cubicBezTo>
                    <a:pt x="482" y="450"/>
                    <a:pt x="478" y="459"/>
                    <a:pt x="481" y="462"/>
                  </a:cubicBezTo>
                  <a:cubicBezTo>
                    <a:pt x="481" y="461"/>
                    <a:pt x="482" y="461"/>
                    <a:pt x="482" y="460"/>
                  </a:cubicBezTo>
                  <a:cubicBezTo>
                    <a:pt x="480" y="460"/>
                    <a:pt x="481" y="456"/>
                    <a:pt x="481" y="455"/>
                  </a:cubicBezTo>
                  <a:cubicBezTo>
                    <a:pt x="484" y="454"/>
                    <a:pt x="482" y="457"/>
                    <a:pt x="482" y="458"/>
                  </a:cubicBezTo>
                  <a:cubicBezTo>
                    <a:pt x="482" y="460"/>
                    <a:pt x="483" y="463"/>
                    <a:pt x="484" y="463"/>
                  </a:cubicBezTo>
                  <a:close/>
                  <a:moveTo>
                    <a:pt x="472" y="444"/>
                  </a:moveTo>
                  <a:cubicBezTo>
                    <a:pt x="472" y="444"/>
                    <a:pt x="473" y="444"/>
                    <a:pt x="473" y="444"/>
                  </a:cubicBezTo>
                  <a:cubicBezTo>
                    <a:pt x="472" y="443"/>
                    <a:pt x="471" y="444"/>
                    <a:pt x="470" y="444"/>
                  </a:cubicBezTo>
                  <a:cubicBezTo>
                    <a:pt x="471" y="446"/>
                    <a:pt x="471" y="450"/>
                    <a:pt x="472" y="451"/>
                  </a:cubicBezTo>
                  <a:cubicBezTo>
                    <a:pt x="472" y="450"/>
                    <a:pt x="473" y="451"/>
                    <a:pt x="473" y="450"/>
                  </a:cubicBezTo>
                  <a:cubicBezTo>
                    <a:pt x="470" y="448"/>
                    <a:pt x="473" y="447"/>
                    <a:pt x="472" y="444"/>
                  </a:cubicBezTo>
                  <a:close/>
                  <a:moveTo>
                    <a:pt x="478" y="450"/>
                  </a:moveTo>
                  <a:cubicBezTo>
                    <a:pt x="477" y="448"/>
                    <a:pt x="477" y="448"/>
                    <a:pt x="478" y="446"/>
                  </a:cubicBezTo>
                  <a:cubicBezTo>
                    <a:pt x="476" y="446"/>
                    <a:pt x="476" y="449"/>
                    <a:pt x="478" y="450"/>
                  </a:cubicBezTo>
                  <a:close/>
                  <a:moveTo>
                    <a:pt x="77" y="461"/>
                  </a:moveTo>
                  <a:cubicBezTo>
                    <a:pt x="77" y="461"/>
                    <a:pt x="77" y="462"/>
                    <a:pt x="78" y="461"/>
                  </a:cubicBezTo>
                  <a:cubicBezTo>
                    <a:pt x="77" y="460"/>
                    <a:pt x="79" y="457"/>
                    <a:pt x="77" y="454"/>
                  </a:cubicBezTo>
                  <a:cubicBezTo>
                    <a:pt x="77" y="458"/>
                    <a:pt x="75" y="455"/>
                    <a:pt x="74" y="457"/>
                  </a:cubicBezTo>
                  <a:cubicBezTo>
                    <a:pt x="76" y="457"/>
                    <a:pt x="74" y="464"/>
                    <a:pt x="76" y="462"/>
                  </a:cubicBezTo>
                  <a:cubicBezTo>
                    <a:pt x="76" y="462"/>
                    <a:pt x="76" y="463"/>
                    <a:pt x="76" y="463"/>
                  </a:cubicBezTo>
                  <a:cubicBezTo>
                    <a:pt x="75" y="463"/>
                    <a:pt x="75" y="462"/>
                    <a:pt x="74" y="463"/>
                  </a:cubicBezTo>
                  <a:cubicBezTo>
                    <a:pt x="76" y="463"/>
                    <a:pt x="74" y="466"/>
                    <a:pt x="75" y="465"/>
                  </a:cubicBezTo>
                  <a:cubicBezTo>
                    <a:pt x="76" y="463"/>
                    <a:pt x="77" y="465"/>
                    <a:pt x="77" y="462"/>
                  </a:cubicBezTo>
                  <a:cubicBezTo>
                    <a:pt x="78" y="463"/>
                    <a:pt x="78" y="464"/>
                    <a:pt x="78" y="464"/>
                  </a:cubicBezTo>
                  <a:cubicBezTo>
                    <a:pt x="79" y="461"/>
                    <a:pt x="77" y="464"/>
                    <a:pt x="77" y="461"/>
                  </a:cubicBezTo>
                  <a:close/>
                  <a:moveTo>
                    <a:pt x="53" y="451"/>
                  </a:moveTo>
                  <a:cubicBezTo>
                    <a:pt x="53" y="453"/>
                    <a:pt x="51" y="456"/>
                    <a:pt x="50" y="455"/>
                  </a:cubicBezTo>
                  <a:cubicBezTo>
                    <a:pt x="51" y="456"/>
                    <a:pt x="50" y="459"/>
                    <a:pt x="52" y="460"/>
                  </a:cubicBezTo>
                  <a:cubicBezTo>
                    <a:pt x="51" y="458"/>
                    <a:pt x="51" y="457"/>
                    <a:pt x="52" y="456"/>
                  </a:cubicBezTo>
                  <a:cubicBezTo>
                    <a:pt x="52" y="456"/>
                    <a:pt x="52" y="457"/>
                    <a:pt x="53" y="457"/>
                  </a:cubicBezTo>
                  <a:cubicBezTo>
                    <a:pt x="54" y="456"/>
                    <a:pt x="50" y="455"/>
                    <a:pt x="53" y="454"/>
                  </a:cubicBezTo>
                  <a:cubicBezTo>
                    <a:pt x="54" y="453"/>
                    <a:pt x="55" y="455"/>
                    <a:pt x="55" y="454"/>
                  </a:cubicBezTo>
                  <a:cubicBezTo>
                    <a:pt x="54" y="454"/>
                    <a:pt x="54" y="450"/>
                    <a:pt x="53" y="451"/>
                  </a:cubicBezTo>
                  <a:close/>
                  <a:moveTo>
                    <a:pt x="48" y="446"/>
                  </a:moveTo>
                  <a:cubicBezTo>
                    <a:pt x="48" y="448"/>
                    <a:pt x="49" y="452"/>
                    <a:pt x="47" y="453"/>
                  </a:cubicBezTo>
                  <a:cubicBezTo>
                    <a:pt x="46" y="451"/>
                    <a:pt x="47" y="452"/>
                    <a:pt x="46" y="450"/>
                  </a:cubicBezTo>
                  <a:cubicBezTo>
                    <a:pt x="48" y="447"/>
                    <a:pt x="46" y="439"/>
                    <a:pt x="45" y="436"/>
                  </a:cubicBezTo>
                  <a:cubicBezTo>
                    <a:pt x="45" y="437"/>
                    <a:pt x="45" y="440"/>
                    <a:pt x="44" y="439"/>
                  </a:cubicBezTo>
                  <a:cubicBezTo>
                    <a:pt x="45" y="442"/>
                    <a:pt x="44" y="444"/>
                    <a:pt x="43" y="447"/>
                  </a:cubicBezTo>
                  <a:cubicBezTo>
                    <a:pt x="44" y="445"/>
                    <a:pt x="43" y="444"/>
                    <a:pt x="42" y="443"/>
                  </a:cubicBezTo>
                  <a:cubicBezTo>
                    <a:pt x="44" y="442"/>
                    <a:pt x="40" y="440"/>
                    <a:pt x="42" y="437"/>
                  </a:cubicBezTo>
                  <a:cubicBezTo>
                    <a:pt x="42" y="436"/>
                    <a:pt x="41" y="438"/>
                    <a:pt x="40" y="437"/>
                  </a:cubicBezTo>
                  <a:cubicBezTo>
                    <a:pt x="41" y="436"/>
                    <a:pt x="41" y="432"/>
                    <a:pt x="40" y="433"/>
                  </a:cubicBezTo>
                  <a:cubicBezTo>
                    <a:pt x="40" y="441"/>
                    <a:pt x="40" y="444"/>
                    <a:pt x="41" y="450"/>
                  </a:cubicBezTo>
                  <a:cubicBezTo>
                    <a:pt x="41" y="450"/>
                    <a:pt x="41" y="449"/>
                    <a:pt x="40" y="450"/>
                  </a:cubicBezTo>
                  <a:cubicBezTo>
                    <a:pt x="42" y="450"/>
                    <a:pt x="41" y="453"/>
                    <a:pt x="42" y="454"/>
                  </a:cubicBezTo>
                  <a:cubicBezTo>
                    <a:pt x="43" y="452"/>
                    <a:pt x="41" y="451"/>
                    <a:pt x="42" y="450"/>
                  </a:cubicBezTo>
                  <a:cubicBezTo>
                    <a:pt x="43" y="451"/>
                    <a:pt x="43" y="454"/>
                    <a:pt x="43" y="455"/>
                  </a:cubicBezTo>
                  <a:cubicBezTo>
                    <a:pt x="44" y="460"/>
                    <a:pt x="43" y="454"/>
                    <a:pt x="44" y="452"/>
                  </a:cubicBezTo>
                  <a:cubicBezTo>
                    <a:pt x="44" y="454"/>
                    <a:pt x="45" y="460"/>
                    <a:pt x="46" y="459"/>
                  </a:cubicBezTo>
                  <a:cubicBezTo>
                    <a:pt x="45" y="458"/>
                    <a:pt x="46" y="456"/>
                    <a:pt x="47" y="455"/>
                  </a:cubicBezTo>
                  <a:cubicBezTo>
                    <a:pt x="47" y="456"/>
                    <a:pt x="47" y="459"/>
                    <a:pt x="48" y="457"/>
                  </a:cubicBezTo>
                  <a:cubicBezTo>
                    <a:pt x="48" y="455"/>
                    <a:pt x="48" y="454"/>
                    <a:pt x="50" y="455"/>
                  </a:cubicBezTo>
                  <a:cubicBezTo>
                    <a:pt x="47" y="453"/>
                    <a:pt x="51" y="449"/>
                    <a:pt x="48" y="446"/>
                  </a:cubicBezTo>
                  <a:close/>
                  <a:moveTo>
                    <a:pt x="333" y="440"/>
                  </a:moveTo>
                  <a:cubicBezTo>
                    <a:pt x="333" y="441"/>
                    <a:pt x="333" y="441"/>
                    <a:pt x="332" y="441"/>
                  </a:cubicBezTo>
                  <a:cubicBezTo>
                    <a:pt x="332" y="441"/>
                    <a:pt x="332" y="441"/>
                    <a:pt x="332" y="440"/>
                  </a:cubicBezTo>
                  <a:cubicBezTo>
                    <a:pt x="333" y="441"/>
                    <a:pt x="333" y="440"/>
                    <a:pt x="334" y="440"/>
                  </a:cubicBezTo>
                  <a:cubicBezTo>
                    <a:pt x="333" y="439"/>
                    <a:pt x="334" y="435"/>
                    <a:pt x="332" y="436"/>
                  </a:cubicBezTo>
                  <a:cubicBezTo>
                    <a:pt x="333" y="437"/>
                    <a:pt x="333" y="439"/>
                    <a:pt x="332" y="439"/>
                  </a:cubicBezTo>
                  <a:cubicBezTo>
                    <a:pt x="332" y="439"/>
                    <a:pt x="331" y="439"/>
                    <a:pt x="331" y="439"/>
                  </a:cubicBezTo>
                  <a:cubicBezTo>
                    <a:pt x="332" y="438"/>
                    <a:pt x="331" y="433"/>
                    <a:pt x="330" y="434"/>
                  </a:cubicBezTo>
                  <a:cubicBezTo>
                    <a:pt x="329" y="433"/>
                    <a:pt x="330" y="432"/>
                    <a:pt x="330" y="431"/>
                  </a:cubicBezTo>
                  <a:cubicBezTo>
                    <a:pt x="329" y="431"/>
                    <a:pt x="329" y="431"/>
                    <a:pt x="329" y="431"/>
                  </a:cubicBezTo>
                  <a:cubicBezTo>
                    <a:pt x="329" y="431"/>
                    <a:pt x="328" y="432"/>
                    <a:pt x="328" y="432"/>
                  </a:cubicBezTo>
                  <a:cubicBezTo>
                    <a:pt x="330" y="434"/>
                    <a:pt x="329" y="438"/>
                    <a:pt x="331" y="440"/>
                  </a:cubicBezTo>
                  <a:cubicBezTo>
                    <a:pt x="331" y="440"/>
                    <a:pt x="330" y="440"/>
                    <a:pt x="330" y="439"/>
                  </a:cubicBezTo>
                  <a:cubicBezTo>
                    <a:pt x="330" y="442"/>
                    <a:pt x="330" y="443"/>
                    <a:pt x="332" y="445"/>
                  </a:cubicBezTo>
                  <a:cubicBezTo>
                    <a:pt x="333" y="444"/>
                    <a:pt x="330" y="443"/>
                    <a:pt x="332" y="442"/>
                  </a:cubicBezTo>
                  <a:cubicBezTo>
                    <a:pt x="334" y="443"/>
                    <a:pt x="332" y="446"/>
                    <a:pt x="333" y="447"/>
                  </a:cubicBezTo>
                  <a:cubicBezTo>
                    <a:pt x="335" y="445"/>
                    <a:pt x="333" y="443"/>
                    <a:pt x="334" y="442"/>
                  </a:cubicBezTo>
                  <a:cubicBezTo>
                    <a:pt x="333" y="442"/>
                    <a:pt x="334" y="440"/>
                    <a:pt x="333" y="440"/>
                  </a:cubicBezTo>
                  <a:close/>
                  <a:moveTo>
                    <a:pt x="459" y="439"/>
                  </a:moveTo>
                  <a:cubicBezTo>
                    <a:pt x="458" y="439"/>
                    <a:pt x="459" y="439"/>
                    <a:pt x="457" y="439"/>
                  </a:cubicBezTo>
                  <a:cubicBezTo>
                    <a:pt x="458" y="435"/>
                    <a:pt x="455" y="431"/>
                    <a:pt x="458" y="430"/>
                  </a:cubicBezTo>
                  <a:cubicBezTo>
                    <a:pt x="456" y="430"/>
                    <a:pt x="457" y="427"/>
                    <a:pt x="456" y="426"/>
                  </a:cubicBezTo>
                  <a:cubicBezTo>
                    <a:pt x="455" y="431"/>
                    <a:pt x="456" y="437"/>
                    <a:pt x="457" y="442"/>
                  </a:cubicBezTo>
                  <a:cubicBezTo>
                    <a:pt x="457" y="440"/>
                    <a:pt x="459" y="441"/>
                    <a:pt x="459" y="439"/>
                  </a:cubicBezTo>
                  <a:close/>
                  <a:moveTo>
                    <a:pt x="423" y="438"/>
                  </a:moveTo>
                  <a:cubicBezTo>
                    <a:pt x="424" y="437"/>
                    <a:pt x="426" y="438"/>
                    <a:pt x="426" y="437"/>
                  </a:cubicBezTo>
                  <a:cubicBezTo>
                    <a:pt x="426" y="437"/>
                    <a:pt x="425" y="437"/>
                    <a:pt x="425" y="436"/>
                  </a:cubicBezTo>
                  <a:cubicBezTo>
                    <a:pt x="427" y="435"/>
                    <a:pt x="427" y="437"/>
                    <a:pt x="428" y="437"/>
                  </a:cubicBezTo>
                  <a:cubicBezTo>
                    <a:pt x="428" y="438"/>
                    <a:pt x="427" y="440"/>
                    <a:pt x="428" y="441"/>
                  </a:cubicBezTo>
                  <a:cubicBezTo>
                    <a:pt x="429" y="440"/>
                    <a:pt x="429" y="439"/>
                    <a:pt x="429" y="439"/>
                  </a:cubicBezTo>
                  <a:cubicBezTo>
                    <a:pt x="430" y="440"/>
                    <a:pt x="429" y="440"/>
                    <a:pt x="429" y="441"/>
                  </a:cubicBezTo>
                  <a:cubicBezTo>
                    <a:pt x="431" y="441"/>
                    <a:pt x="431" y="441"/>
                    <a:pt x="431" y="441"/>
                  </a:cubicBezTo>
                  <a:cubicBezTo>
                    <a:pt x="431" y="439"/>
                    <a:pt x="431" y="439"/>
                    <a:pt x="434" y="438"/>
                  </a:cubicBezTo>
                  <a:cubicBezTo>
                    <a:pt x="433" y="438"/>
                    <a:pt x="433" y="438"/>
                    <a:pt x="433" y="437"/>
                  </a:cubicBezTo>
                  <a:cubicBezTo>
                    <a:pt x="431" y="438"/>
                    <a:pt x="430" y="439"/>
                    <a:pt x="429" y="437"/>
                  </a:cubicBezTo>
                  <a:cubicBezTo>
                    <a:pt x="430" y="437"/>
                    <a:pt x="430" y="437"/>
                    <a:pt x="431" y="437"/>
                  </a:cubicBezTo>
                  <a:cubicBezTo>
                    <a:pt x="430" y="435"/>
                    <a:pt x="432" y="435"/>
                    <a:pt x="433" y="436"/>
                  </a:cubicBezTo>
                  <a:cubicBezTo>
                    <a:pt x="432" y="434"/>
                    <a:pt x="433" y="434"/>
                    <a:pt x="433" y="430"/>
                  </a:cubicBezTo>
                  <a:cubicBezTo>
                    <a:pt x="432" y="431"/>
                    <a:pt x="431" y="429"/>
                    <a:pt x="430" y="430"/>
                  </a:cubicBezTo>
                  <a:cubicBezTo>
                    <a:pt x="431" y="430"/>
                    <a:pt x="431" y="430"/>
                    <a:pt x="431" y="430"/>
                  </a:cubicBezTo>
                  <a:cubicBezTo>
                    <a:pt x="431" y="433"/>
                    <a:pt x="431" y="433"/>
                    <a:pt x="432" y="432"/>
                  </a:cubicBezTo>
                  <a:cubicBezTo>
                    <a:pt x="432" y="433"/>
                    <a:pt x="433" y="434"/>
                    <a:pt x="432" y="434"/>
                  </a:cubicBezTo>
                  <a:cubicBezTo>
                    <a:pt x="431" y="433"/>
                    <a:pt x="431" y="434"/>
                    <a:pt x="430" y="434"/>
                  </a:cubicBezTo>
                  <a:cubicBezTo>
                    <a:pt x="432" y="432"/>
                    <a:pt x="429" y="430"/>
                    <a:pt x="430" y="428"/>
                  </a:cubicBezTo>
                  <a:cubicBezTo>
                    <a:pt x="430" y="429"/>
                    <a:pt x="431" y="430"/>
                    <a:pt x="431" y="429"/>
                  </a:cubicBezTo>
                  <a:cubicBezTo>
                    <a:pt x="430" y="429"/>
                    <a:pt x="430" y="428"/>
                    <a:pt x="429" y="427"/>
                  </a:cubicBezTo>
                  <a:cubicBezTo>
                    <a:pt x="432" y="428"/>
                    <a:pt x="430" y="424"/>
                    <a:pt x="429" y="426"/>
                  </a:cubicBezTo>
                  <a:cubicBezTo>
                    <a:pt x="431" y="428"/>
                    <a:pt x="428" y="425"/>
                    <a:pt x="428" y="426"/>
                  </a:cubicBezTo>
                  <a:cubicBezTo>
                    <a:pt x="428" y="430"/>
                    <a:pt x="426" y="432"/>
                    <a:pt x="428" y="435"/>
                  </a:cubicBezTo>
                  <a:cubicBezTo>
                    <a:pt x="427" y="434"/>
                    <a:pt x="428" y="435"/>
                    <a:pt x="426" y="435"/>
                  </a:cubicBezTo>
                  <a:cubicBezTo>
                    <a:pt x="426" y="432"/>
                    <a:pt x="426" y="432"/>
                    <a:pt x="426" y="430"/>
                  </a:cubicBezTo>
                  <a:cubicBezTo>
                    <a:pt x="425" y="430"/>
                    <a:pt x="425" y="431"/>
                    <a:pt x="425" y="430"/>
                  </a:cubicBezTo>
                  <a:cubicBezTo>
                    <a:pt x="425" y="430"/>
                    <a:pt x="425" y="429"/>
                    <a:pt x="424" y="430"/>
                  </a:cubicBezTo>
                  <a:cubicBezTo>
                    <a:pt x="424" y="431"/>
                    <a:pt x="426" y="430"/>
                    <a:pt x="425" y="432"/>
                  </a:cubicBezTo>
                  <a:cubicBezTo>
                    <a:pt x="423" y="431"/>
                    <a:pt x="426" y="438"/>
                    <a:pt x="423" y="438"/>
                  </a:cubicBezTo>
                  <a:close/>
                  <a:moveTo>
                    <a:pt x="278" y="433"/>
                  </a:moveTo>
                  <a:cubicBezTo>
                    <a:pt x="275" y="436"/>
                    <a:pt x="278" y="441"/>
                    <a:pt x="276" y="444"/>
                  </a:cubicBezTo>
                  <a:cubicBezTo>
                    <a:pt x="276" y="440"/>
                    <a:pt x="275" y="435"/>
                    <a:pt x="274" y="434"/>
                  </a:cubicBezTo>
                  <a:cubicBezTo>
                    <a:pt x="274" y="437"/>
                    <a:pt x="275" y="440"/>
                    <a:pt x="274" y="444"/>
                  </a:cubicBezTo>
                  <a:cubicBezTo>
                    <a:pt x="274" y="443"/>
                    <a:pt x="274" y="443"/>
                    <a:pt x="273" y="443"/>
                  </a:cubicBezTo>
                  <a:cubicBezTo>
                    <a:pt x="273" y="443"/>
                    <a:pt x="272" y="446"/>
                    <a:pt x="274" y="446"/>
                  </a:cubicBezTo>
                  <a:cubicBezTo>
                    <a:pt x="274" y="445"/>
                    <a:pt x="274" y="444"/>
                    <a:pt x="275" y="444"/>
                  </a:cubicBezTo>
                  <a:cubicBezTo>
                    <a:pt x="276" y="445"/>
                    <a:pt x="275" y="447"/>
                    <a:pt x="276" y="447"/>
                  </a:cubicBezTo>
                  <a:cubicBezTo>
                    <a:pt x="276" y="444"/>
                    <a:pt x="277" y="444"/>
                    <a:pt x="278" y="445"/>
                  </a:cubicBezTo>
                  <a:cubicBezTo>
                    <a:pt x="277" y="439"/>
                    <a:pt x="278" y="437"/>
                    <a:pt x="278" y="433"/>
                  </a:cubicBezTo>
                  <a:close/>
                  <a:moveTo>
                    <a:pt x="270" y="422"/>
                  </a:moveTo>
                  <a:cubicBezTo>
                    <a:pt x="269" y="422"/>
                    <a:pt x="268" y="421"/>
                    <a:pt x="268" y="420"/>
                  </a:cubicBezTo>
                  <a:cubicBezTo>
                    <a:pt x="268" y="425"/>
                    <a:pt x="266" y="432"/>
                    <a:pt x="267" y="436"/>
                  </a:cubicBezTo>
                  <a:cubicBezTo>
                    <a:pt x="267" y="435"/>
                    <a:pt x="267" y="434"/>
                    <a:pt x="268" y="434"/>
                  </a:cubicBezTo>
                  <a:cubicBezTo>
                    <a:pt x="267" y="439"/>
                    <a:pt x="266" y="442"/>
                    <a:pt x="269" y="446"/>
                  </a:cubicBezTo>
                  <a:cubicBezTo>
                    <a:pt x="272" y="439"/>
                    <a:pt x="268" y="436"/>
                    <a:pt x="271" y="429"/>
                  </a:cubicBezTo>
                  <a:cubicBezTo>
                    <a:pt x="269" y="428"/>
                    <a:pt x="269" y="422"/>
                    <a:pt x="270" y="422"/>
                  </a:cubicBezTo>
                  <a:close/>
                  <a:moveTo>
                    <a:pt x="30" y="435"/>
                  </a:moveTo>
                  <a:cubicBezTo>
                    <a:pt x="30" y="437"/>
                    <a:pt x="30" y="436"/>
                    <a:pt x="28" y="438"/>
                  </a:cubicBezTo>
                  <a:cubicBezTo>
                    <a:pt x="27" y="437"/>
                    <a:pt x="30" y="434"/>
                    <a:pt x="27" y="434"/>
                  </a:cubicBezTo>
                  <a:cubicBezTo>
                    <a:pt x="31" y="432"/>
                    <a:pt x="28" y="421"/>
                    <a:pt x="27" y="416"/>
                  </a:cubicBezTo>
                  <a:cubicBezTo>
                    <a:pt x="26" y="420"/>
                    <a:pt x="28" y="426"/>
                    <a:pt x="26" y="424"/>
                  </a:cubicBezTo>
                  <a:cubicBezTo>
                    <a:pt x="26" y="426"/>
                    <a:pt x="26" y="428"/>
                    <a:pt x="27" y="428"/>
                  </a:cubicBezTo>
                  <a:cubicBezTo>
                    <a:pt x="24" y="433"/>
                    <a:pt x="29" y="438"/>
                    <a:pt x="28" y="443"/>
                  </a:cubicBezTo>
                  <a:cubicBezTo>
                    <a:pt x="27" y="441"/>
                    <a:pt x="27" y="440"/>
                    <a:pt x="24" y="441"/>
                  </a:cubicBezTo>
                  <a:cubicBezTo>
                    <a:pt x="23" y="436"/>
                    <a:pt x="24" y="430"/>
                    <a:pt x="22" y="428"/>
                  </a:cubicBezTo>
                  <a:cubicBezTo>
                    <a:pt x="24" y="424"/>
                    <a:pt x="22" y="415"/>
                    <a:pt x="21" y="411"/>
                  </a:cubicBezTo>
                  <a:cubicBezTo>
                    <a:pt x="21" y="419"/>
                    <a:pt x="20" y="430"/>
                    <a:pt x="23" y="440"/>
                  </a:cubicBezTo>
                  <a:cubicBezTo>
                    <a:pt x="23" y="440"/>
                    <a:pt x="22" y="441"/>
                    <a:pt x="22" y="441"/>
                  </a:cubicBezTo>
                  <a:cubicBezTo>
                    <a:pt x="23" y="444"/>
                    <a:pt x="23" y="446"/>
                    <a:pt x="24" y="450"/>
                  </a:cubicBezTo>
                  <a:cubicBezTo>
                    <a:pt x="25" y="450"/>
                    <a:pt x="26" y="450"/>
                    <a:pt x="27" y="451"/>
                  </a:cubicBezTo>
                  <a:cubicBezTo>
                    <a:pt x="27" y="452"/>
                    <a:pt x="25" y="453"/>
                    <a:pt x="26" y="454"/>
                  </a:cubicBezTo>
                  <a:cubicBezTo>
                    <a:pt x="28" y="452"/>
                    <a:pt x="29" y="450"/>
                    <a:pt x="29" y="448"/>
                  </a:cubicBezTo>
                  <a:cubicBezTo>
                    <a:pt x="31" y="450"/>
                    <a:pt x="32" y="452"/>
                    <a:pt x="33" y="455"/>
                  </a:cubicBezTo>
                  <a:cubicBezTo>
                    <a:pt x="32" y="448"/>
                    <a:pt x="33" y="440"/>
                    <a:pt x="30" y="435"/>
                  </a:cubicBezTo>
                  <a:close/>
                  <a:moveTo>
                    <a:pt x="279" y="431"/>
                  </a:moveTo>
                  <a:cubicBezTo>
                    <a:pt x="281" y="434"/>
                    <a:pt x="278" y="441"/>
                    <a:pt x="281" y="444"/>
                  </a:cubicBezTo>
                  <a:cubicBezTo>
                    <a:pt x="280" y="440"/>
                    <a:pt x="282" y="433"/>
                    <a:pt x="279" y="431"/>
                  </a:cubicBezTo>
                  <a:close/>
                  <a:moveTo>
                    <a:pt x="149" y="441"/>
                  </a:moveTo>
                  <a:cubicBezTo>
                    <a:pt x="149" y="443"/>
                    <a:pt x="150" y="446"/>
                    <a:pt x="149" y="448"/>
                  </a:cubicBezTo>
                  <a:cubicBezTo>
                    <a:pt x="151" y="448"/>
                    <a:pt x="150" y="440"/>
                    <a:pt x="149" y="441"/>
                  </a:cubicBezTo>
                  <a:close/>
                  <a:moveTo>
                    <a:pt x="462" y="431"/>
                  </a:moveTo>
                  <a:cubicBezTo>
                    <a:pt x="462" y="433"/>
                    <a:pt x="463" y="434"/>
                    <a:pt x="463" y="435"/>
                  </a:cubicBezTo>
                  <a:cubicBezTo>
                    <a:pt x="463" y="434"/>
                    <a:pt x="463" y="435"/>
                    <a:pt x="464" y="435"/>
                  </a:cubicBezTo>
                  <a:cubicBezTo>
                    <a:pt x="468" y="432"/>
                    <a:pt x="464" y="434"/>
                    <a:pt x="465" y="431"/>
                  </a:cubicBezTo>
                  <a:cubicBezTo>
                    <a:pt x="463" y="432"/>
                    <a:pt x="463" y="430"/>
                    <a:pt x="462" y="431"/>
                  </a:cubicBezTo>
                  <a:close/>
                  <a:moveTo>
                    <a:pt x="387" y="430"/>
                  </a:moveTo>
                  <a:cubicBezTo>
                    <a:pt x="386" y="431"/>
                    <a:pt x="386" y="428"/>
                    <a:pt x="385" y="430"/>
                  </a:cubicBezTo>
                  <a:cubicBezTo>
                    <a:pt x="386" y="430"/>
                    <a:pt x="386" y="431"/>
                    <a:pt x="385" y="431"/>
                  </a:cubicBezTo>
                  <a:cubicBezTo>
                    <a:pt x="385" y="431"/>
                    <a:pt x="385" y="430"/>
                    <a:pt x="385" y="431"/>
                  </a:cubicBezTo>
                  <a:cubicBezTo>
                    <a:pt x="386" y="431"/>
                    <a:pt x="384" y="433"/>
                    <a:pt x="386" y="432"/>
                  </a:cubicBezTo>
                  <a:cubicBezTo>
                    <a:pt x="385" y="434"/>
                    <a:pt x="386" y="436"/>
                    <a:pt x="386" y="437"/>
                  </a:cubicBezTo>
                  <a:cubicBezTo>
                    <a:pt x="388" y="437"/>
                    <a:pt x="386" y="434"/>
                    <a:pt x="387" y="433"/>
                  </a:cubicBezTo>
                  <a:cubicBezTo>
                    <a:pt x="385" y="433"/>
                    <a:pt x="387" y="431"/>
                    <a:pt x="387" y="430"/>
                  </a:cubicBezTo>
                  <a:close/>
                  <a:moveTo>
                    <a:pt x="452" y="430"/>
                  </a:moveTo>
                  <a:cubicBezTo>
                    <a:pt x="452" y="431"/>
                    <a:pt x="451" y="434"/>
                    <a:pt x="453" y="434"/>
                  </a:cubicBezTo>
                  <a:cubicBezTo>
                    <a:pt x="452" y="432"/>
                    <a:pt x="454" y="431"/>
                    <a:pt x="452" y="430"/>
                  </a:cubicBezTo>
                  <a:close/>
                  <a:moveTo>
                    <a:pt x="313" y="435"/>
                  </a:moveTo>
                  <a:cubicBezTo>
                    <a:pt x="313" y="436"/>
                    <a:pt x="313" y="435"/>
                    <a:pt x="312" y="435"/>
                  </a:cubicBezTo>
                  <a:cubicBezTo>
                    <a:pt x="312" y="436"/>
                    <a:pt x="312" y="438"/>
                    <a:pt x="313" y="438"/>
                  </a:cubicBezTo>
                  <a:cubicBezTo>
                    <a:pt x="312" y="436"/>
                    <a:pt x="314" y="436"/>
                    <a:pt x="313" y="435"/>
                  </a:cubicBezTo>
                  <a:close/>
                  <a:moveTo>
                    <a:pt x="478" y="421"/>
                  </a:moveTo>
                  <a:cubicBezTo>
                    <a:pt x="477" y="421"/>
                    <a:pt x="476" y="421"/>
                    <a:pt x="476" y="420"/>
                  </a:cubicBezTo>
                  <a:cubicBezTo>
                    <a:pt x="477" y="421"/>
                    <a:pt x="476" y="416"/>
                    <a:pt x="474" y="415"/>
                  </a:cubicBezTo>
                  <a:cubicBezTo>
                    <a:pt x="476" y="422"/>
                    <a:pt x="476" y="426"/>
                    <a:pt x="477" y="431"/>
                  </a:cubicBezTo>
                  <a:cubicBezTo>
                    <a:pt x="478" y="431"/>
                    <a:pt x="477" y="424"/>
                    <a:pt x="478" y="421"/>
                  </a:cubicBezTo>
                  <a:close/>
                  <a:moveTo>
                    <a:pt x="401" y="422"/>
                  </a:moveTo>
                  <a:cubicBezTo>
                    <a:pt x="401" y="422"/>
                    <a:pt x="401" y="421"/>
                    <a:pt x="401" y="421"/>
                  </a:cubicBezTo>
                  <a:cubicBezTo>
                    <a:pt x="401" y="421"/>
                    <a:pt x="401" y="421"/>
                    <a:pt x="401" y="422"/>
                  </a:cubicBezTo>
                  <a:close/>
                  <a:moveTo>
                    <a:pt x="400" y="425"/>
                  </a:moveTo>
                  <a:cubicBezTo>
                    <a:pt x="403" y="425"/>
                    <a:pt x="400" y="423"/>
                    <a:pt x="401" y="422"/>
                  </a:cubicBezTo>
                  <a:cubicBezTo>
                    <a:pt x="401" y="422"/>
                    <a:pt x="400" y="422"/>
                    <a:pt x="400" y="422"/>
                  </a:cubicBezTo>
                  <a:cubicBezTo>
                    <a:pt x="401" y="420"/>
                    <a:pt x="400" y="417"/>
                    <a:pt x="399" y="419"/>
                  </a:cubicBezTo>
                  <a:cubicBezTo>
                    <a:pt x="398" y="417"/>
                    <a:pt x="399" y="417"/>
                    <a:pt x="400" y="416"/>
                  </a:cubicBezTo>
                  <a:cubicBezTo>
                    <a:pt x="399" y="416"/>
                    <a:pt x="398" y="415"/>
                    <a:pt x="398" y="415"/>
                  </a:cubicBezTo>
                  <a:cubicBezTo>
                    <a:pt x="398" y="415"/>
                    <a:pt x="398" y="415"/>
                    <a:pt x="398" y="415"/>
                  </a:cubicBezTo>
                  <a:cubicBezTo>
                    <a:pt x="399" y="418"/>
                    <a:pt x="398" y="416"/>
                    <a:pt x="397" y="417"/>
                  </a:cubicBezTo>
                  <a:cubicBezTo>
                    <a:pt x="398" y="422"/>
                    <a:pt x="398" y="425"/>
                    <a:pt x="400" y="431"/>
                  </a:cubicBezTo>
                  <a:cubicBezTo>
                    <a:pt x="401" y="430"/>
                    <a:pt x="402" y="432"/>
                    <a:pt x="402" y="431"/>
                  </a:cubicBezTo>
                  <a:cubicBezTo>
                    <a:pt x="399" y="431"/>
                    <a:pt x="401" y="426"/>
                    <a:pt x="400" y="425"/>
                  </a:cubicBezTo>
                  <a:close/>
                  <a:moveTo>
                    <a:pt x="366" y="424"/>
                  </a:moveTo>
                  <a:cubicBezTo>
                    <a:pt x="367" y="424"/>
                    <a:pt x="365" y="422"/>
                    <a:pt x="367" y="421"/>
                  </a:cubicBezTo>
                  <a:cubicBezTo>
                    <a:pt x="367" y="421"/>
                    <a:pt x="367" y="421"/>
                    <a:pt x="367" y="420"/>
                  </a:cubicBezTo>
                  <a:cubicBezTo>
                    <a:pt x="366" y="421"/>
                    <a:pt x="365" y="421"/>
                    <a:pt x="365" y="420"/>
                  </a:cubicBezTo>
                  <a:cubicBezTo>
                    <a:pt x="365" y="419"/>
                    <a:pt x="365" y="414"/>
                    <a:pt x="364" y="413"/>
                  </a:cubicBezTo>
                  <a:cubicBezTo>
                    <a:pt x="364" y="417"/>
                    <a:pt x="364" y="422"/>
                    <a:pt x="366" y="423"/>
                  </a:cubicBezTo>
                  <a:cubicBezTo>
                    <a:pt x="366" y="425"/>
                    <a:pt x="365" y="429"/>
                    <a:pt x="366" y="433"/>
                  </a:cubicBezTo>
                  <a:cubicBezTo>
                    <a:pt x="366" y="431"/>
                    <a:pt x="365" y="426"/>
                    <a:pt x="368" y="426"/>
                  </a:cubicBezTo>
                  <a:cubicBezTo>
                    <a:pt x="367" y="426"/>
                    <a:pt x="367" y="427"/>
                    <a:pt x="368" y="427"/>
                  </a:cubicBezTo>
                  <a:cubicBezTo>
                    <a:pt x="369" y="424"/>
                    <a:pt x="367" y="426"/>
                    <a:pt x="366" y="424"/>
                  </a:cubicBezTo>
                  <a:close/>
                  <a:moveTo>
                    <a:pt x="330" y="426"/>
                  </a:moveTo>
                  <a:cubicBezTo>
                    <a:pt x="331" y="426"/>
                    <a:pt x="329" y="427"/>
                    <a:pt x="330" y="427"/>
                  </a:cubicBezTo>
                  <a:cubicBezTo>
                    <a:pt x="332" y="426"/>
                    <a:pt x="330" y="433"/>
                    <a:pt x="332" y="434"/>
                  </a:cubicBezTo>
                  <a:cubicBezTo>
                    <a:pt x="332" y="431"/>
                    <a:pt x="332" y="427"/>
                    <a:pt x="331" y="425"/>
                  </a:cubicBezTo>
                  <a:cubicBezTo>
                    <a:pt x="331" y="426"/>
                    <a:pt x="330" y="425"/>
                    <a:pt x="330" y="426"/>
                  </a:cubicBezTo>
                  <a:close/>
                  <a:moveTo>
                    <a:pt x="321" y="430"/>
                  </a:moveTo>
                  <a:cubicBezTo>
                    <a:pt x="321" y="431"/>
                    <a:pt x="320" y="434"/>
                    <a:pt x="322" y="434"/>
                  </a:cubicBezTo>
                  <a:cubicBezTo>
                    <a:pt x="321" y="432"/>
                    <a:pt x="321" y="429"/>
                    <a:pt x="321" y="430"/>
                  </a:cubicBezTo>
                  <a:close/>
                  <a:moveTo>
                    <a:pt x="4" y="152"/>
                  </a:moveTo>
                  <a:cubicBezTo>
                    <a:pt x="3" y="170"/>
                    <a:pt x="5" y="191"/>
                    <a:pt x="4" y="204"/>
                  </a:cubicBezTo>
                  <a:cubicBezTo>
                    <a:pt x="5" y="209"/>
                    <a:pt x="6" y="217"/>
                    <a:pt x="4" y="224"/>
                  </a:cubicBezTo>
                  <a:cubicBezTo>
                    <a:pt x="7" y="229"/>
                    <a:pt x="5" y="239"/>
                    <a:pt x="7" y="246"/>
                  </a:cubicBezTo>
                  <a:cubicBezTo>
                    <a:pt x="6" y="248"/>
                    <a:pt x="6" y="252"/>
                    <a:pt x="8" y="253"/>
                  </a:cubicBezTo>
                  <a:cubicBezTo>
                    <a:pt x="8" y="253"/>
                    <a:pt x="9" y="252"/>
                    <a:pt x="9" y="253"/>
                  </a:cubicBezTo>
                  <a:cubicBezTo>
                    <a:pt x="9" y="258"/>
                    <a:pt x="12" y="265"/>
                    <a:pt x="9" y="269"/>
                  </a:cubicBezTo>
                  <a:cubicBezTo>
                    <a:pt x="9" y="269"/>
                    <a:pt x="9" y="268"/>
                    <a:pt x="8" y="267"/>
                  </a:cubicBezTo>
                  <a:cubicBezTo>
                    <a:pt x="10" y="282"/>
                    <a:pt x="10" y="302"/>
                    <a:pt x="12" y="314"/>
                  </a:cubicBezTo>
                  <a:cubicBezTo>
                    <a:pt x="13" y="310"/>
                    <a:pt x="10" y="303"/>
                    <a:pt x="12" y="299"/>
                  </a:cubicBezTo>
                  <a:cubicBezTo>
                    <a:pt x="13" y="310"/>
                    <a:pt x="14" y="317"/>
                    <a:pt x="14" y="326"/>
                  </a:cubicBezTo>
                  <a:cubicBezTo>
                    <a:pt x="15" y="333"/>
                    <a:pt x="15" y="341"/>
                    <a:pt x="16" y="348"/>
                  </a:cubicBezTo>
                  <a:cubicBezTo>
                    <a:pt x="17" y="356"/>
                    <a:pt x="19" y="363"/>
                    <a:pt x="18" y="367"/>
                  </a:cubicBezTo>
                  <a:cubicBezTo>
                    <a:pt x="22" y="368"/>
                    <a:pt x="26" y="372"/>
                    <a:pt x="25" y="378"/>
                  </a:cubicBezTo>
                  <a:cubicBezTo>
                    <a:pt x="26" y="377"/>
                    <a:pt x="26" y="379"/>
                    <a:pt x="27" y="378"/>
                  </a:cubicBezTo>
                  <a:cubicBezTo>
                    <a:pt x="26" y="368"/>
                    <a:pt x="27" y="362"/>
                    <a:pt x="29" y="354"/>
                  </a:cubicBezTo>
                  <a:cubicBezTo>
                    <a:pt x="30" y="356"/>
                    <a:pt x="31" y="353"/>
                    <a:pt x="31" y="354"/>
                  </a:cubicBezTo>
                  <a:cubicBezTo>
                    <a:pt x="32" y="355"/>
                    <a:pt x="30" y="358"/>
                    <a:pt x="32" y="359"/>
                  </a:cubicBezTo>
                  <a:cubicBezTo>
                    <a:pt x="32" y="352"/>
                    <a:pt x="30" y="349"/>
                    <a:pt x="29" y="343"/>
                  </a:cubicBezTo>
                  <a:cubicBezTo>
                    <a:pt x="29" y="347"/>
                    <a:pt x="31" y="351"/>
                    <a:pt x="28" y="353"/>
                  </a:cubicBezTo>
                  <a:cubicBezTo>
                    <a:pt x="29" y="347"/>
                    <a:pt x="26" y="343"/>
                    <a:pt x="31" y="340"/>
                  </a:cubicBezTo>
                  <a:cubicBezTo>
                    <a:pt x="30" y="341"/>
                    <a:pt x="31" y="343"/>
                    <a:pt x="32" y="342"/>
                  </a:cubicBezTo>
                  <a:cubicBezTo>
                    <a:pt x="30" y="340"/>
                    <a:pt x="32" y="338"/>
                    <a:pt x="33" y="337"/>
                  </a:cubicBezTo>
                  <a:cubicBezTo>
                    <a:pt x="29" y="335"/>
                    <a:pt x="34" y="334"/>
                    <a:pt x="33" y="332"/>
                  </a:cubicBezTo>
                  <a:cubicBezTo>
                    <a:pt x="37" y="343"/>
                    <a:pt x="33" y="353"/>
                    <a:pt x="37" y="362"/>
                  </a:cubicBezTo>
                  <a:cubicBezTo>
                    <a:pt x="37" y="359"/>
                    <a:pt x="37" y="359"/>
                    <a:pt x="37" y="359"/>
                  </a:cubicBezTo>
                  <a:cubicBezTo>
                    <a:pt x="41" y="358"/>
                    <a:pt x="40" y="354"/>
                    <a:pt x="42" y="351"/>
                  </a:cubicBezTo>
                  <a:cubicBezTo>
                    <a:pt x="41" y="347"/>
                    <a:pt x="38" y="334"/>
                    <a:pt x="42" y="337"/>
                  </a:cubicBezTo>
                  <a:cubicBezTo>
                    <a:pt x="43" y="333"/>
                    <a:pt x="39" y="331"/>
                    <a:pt x="41" y="328"/>
                  </a:cubicBezTo>
                  <a:cubicBezTo>
                    <a:pt x="41" y="328"/>
                    <a:pt x="41" y="329"/>
                    <a:pt x="42" y="329"/>
                  </a:cubicBezTo>
                  <a:cubicBezTo>
                    <a:pt x="40" y="324"/>
                    <a:pt x="43" y="320"/>
                    <a:pt x="40" y="316"/>
                  </a:cubicBezTo>
                  <a:cubicBezTo>
                    <a:pt x="40" y="320"/>
                    <a:pt x="42" y="323"/>
                    <a:pt x="40" y="326"/>
                  </a:cubicBezTo>
                  <a:cubicBezTo>
                    <a:pt x="38" y="324"/>
                    <a:pt x="39" y="324"/>
                    <a:pt x="40" y="322"/>
                  </a:cubicBezTo>
                  <a:cubicBezTo>
                    <a:pt x="41" y="318"/>
                    <a:pt x="39" y="314"/>
                    <a:pt x="38" y="311"/>
                  </a:cubicBezTo>
                  <a:cubicBezTo>
                    <a:pt x="38" y="309"/>
                    <a:pt x="39" y="308"/>
                    <a:pt x="39" y="306"/>
                  </a:cubicBezTo>
                  <a:cubicBezTo>
                    <a:pt x="38" y="303"/>
                    <a:pt x="35" y="291"/>
                    <a:pt x="36" y="286"/>
                  </a:cubicBezTo>
                  <a:cubicBezTo>
                    <a:pt x="36" y="281"/>
                    <a:pt x="38" y="282"/>
                    <a:pt x="42" y="282"/>
                  </a:cubicBezTo>
                  <a:cubicBezTo>
                    <a:pt x="42" y="288"/>
                    <a:pt x="43" y="301"/>
                    <a:pt x="43" y="307"/>
                  </a:cubicBezTo>
                  <a:cubicBezTo>
                    <a:pt x="46" y="307"/>
                    <a:pt x="46" y="310"/>
                    <a:pt x="46" y="312"/>
                  </a:cubicBezTo>
                  <a:cubicBezTo>
                    <a:pt x="49" y="314"/>
                    <a:pt x="47" y="320"/>
                    <a:pt x="48" y="325"/>
                  </a:cubicBezTo>
                  <a:cubicBezTo>
                    <a:pt x="52" y="327"/>
                    <a:pt x="50" y="332"/>
                    <a:pt x="52" y="337"/>
                  </a:cubicBezTo>
                  <a:cubicBezTo>
                    <a:pt x="51" y="337"/>
                    <a:pt x="51" y="337"/>
                    <a:pt x="51" y="336"/>
                  </a:cubicBezTo>
                  <a:cubicBezTo>
                    <a:pt x="52" y="351"/>
                    <a:pt x="56" y="361"/>
                    <a:pt x="54" y="377"/>
                  </a:cubicBezTo>
                  <a:cubicBezTo>
                    <a:pt x="59" y="375"/>
                    <a:pt x="54" y="373"/>
                    <a:pt x="57" y="368"/>
                  </a:cubicBezTo>
                  <a:cubicBezTo>
                    <a:pt x="56" y="368"/>
                    <a:pt x="55" y="369"/>
                    <a:pt x="55" y="368"/>
                  </a:cubicBezTo>
                  <a:cubicBezTo>
                    <a:pt x="58" y="367"/>
                    <a:pt x="56" y="367"/>
                    <a:pt x="56" y="365"/>
                  </a:cubicBezTo>
                  <a:cubicBezTo>
                    <a:pt x="61" y="360"/>
                    <a:pt x="54" y="346"/>
                    <a:pt x="57" y="342"/>
                  </a:cubicBezTo>
                  <a:cubicBezTo>
                    <a:pt x="55" y="334"/>
                    <a:pt x="55" y="323"/>
                    <a:pt x="55" y="315"/>
                  </a:cubicBezTo>
                  <a:cubicBezTo>
                    <a:pt x="56" y="315"/>
                    <a:pt x="56" y="316"/>
                    <a:pt x="57" y="316"/>
                  </a:cubicBezTo>
                  <a:cubicBezTo>
                    <a:pt x="57" y="324"/>
                    <a:pt x="58" y="330"/>
                    <a:pt x="60" y="340"/>
                  </a:cubicBezTo>
                  <a:cubicBezTo>
                    <a:pt x="60" y="341"/>
                    <a:pt x="62" y="341"/>
                    <a:pt x="62" y="342"/>
                  </a:cubicBezTo>
                  <a:cubicBezTo>
                    <a:pt x="59" y="345"/>
                    <a:pt x="64" y="351"/>
                    <a:pt x="61" y="351"/>
                  </a:cubicBezTo>
                  <a:cubicBezTo>
                    <a:pt x="61" y="351"/>
                    <a:pt x="61" y="347"/>
                    <a:pt x="60" y="348"/>
                  </a:cubicBezTo>
                  <a:cubicBezTo>
                    <a:pt x="60" y="351"/>
                    <a:pt x="61" y="352"/>
                    <a:pt x="60" y="354"/>
                  </a:cubicBezTo>
                  <a:cubicBezTo>
                    <a:pt x="62" y="358"/>
                    <a:pt x="62" y="365"/>
                    <a:pt x="63" y="367"/>
                  </a:cubicBezTo>
                  <a:cubicBezTo>
                    <a:pt x="62" y="369"/>
                    <a:pt x="63" y="368"/>
                    <a:pt x="63" y="370"/>
                  </a:cubicBezTo>
                  <a:cubicBezTo>
                    <a:pt x="62" y="370"/>
                    <a:pt x="62" y="369"/>
                    <a:pt x="62" y="370"/>
                  </a:cubicBezTo>
                  <a:cubicBezTo>
                    <a:pt x="62" y="371"/>
                    <a:pt x="63" y="370"/>
                    <a:pt x="63" y="371"/>
                  </a:cubicBezTo>
                  <a:cubicBezTo>
                    <a:pt x="62" y="372"/>
                    <a:pt x="64" y="373"/>
                    <a:pt x="64" y="375"/>
                  </a:cubicBezTo>
                  <a:cubicBezTo>
                    <a:pt x="64" y="372"/>
                    <a:pt x="66" y="367"/>
                    <a:pt x="66" y="361"/>
                  </a:cubicBezTo>
                  <a:cubicBezTo>
                    <a:pt x="66" y="357"/>
                    <a:pt x="64" y="353"/>
                    <a:pt x="66" y="351"/>
                  </a:cubicBezTo>
                  <a:cubicBezTo>
                    <a:pt x="66" y="351"/>
                    <a:pt x="67" y="352"/>
                    <a:pt x="67" y="352"/>
                  </a:cubicBezTo>
                  <a:cubicBezTo>
                    <a:pt x="67" y="353"/>
                    <a:pt x="65" y="354"/>
                    <a:pt x="67" y="355"/>
                  </a:cubicBezTo>
                  <a:cubicBezTo>
                    <a:pt x="67" y="354"/>
                    <a:pt x="68" y="354"/>
                    <a:pt x="68" y="354"/>
                  </a:cubicBezTo>
                  <a:cubicBezTo>
                    <a:pt x="68" y="340"/>
                    <a:pt x="67" y="321"/>
                    <a:pt x="68" y="308"/>
                  </a:cubicBezTo>
                  <a:cubicBezTo>
                    <a:pt x="69" y="308"/>
                    <a:pt x="70" y="309"/>
                    <a:pt x="70" y="310"/>
                  </a:cubicBezTo>
                  <a:cubicBezTo>
                    <a:pt x="67" y="309"/>
                    <a:pt x="72" y="317"/>
                    <a:pt x="69" y="318"/>
                  </a:cubicBezTo>
                  <a:cubicBezTo>
                    <a:pt x="70" y="319"/>
                    <a:pt x="71" y="322"/>
                    <a:pt x="72" y="321"/>
                  </a:cubicBezTo>
                  <a:cubicBezTo>
                    <a:pt x="72" y="312"/>
                    <a:pt x="69" y="299"/>
                    <a:pt x="70" y="288"/>
                  </a:cubicBezTo>
                  <a:cubicBezTo>
                    <a:pt x="72" y="313"/>
                    <a:pt x="73" y="332"/>
                    <a:pt x="76" y="358"/>
                  </a:cubicBezTo>
                  <a:cubicBezTo>
                    <a:pt x="77" y="352"/>
                    <a:pt x="76" y="348"/>
                    <a:pt x="77" y="340"/>
                  </a:cubicBezTo>
                  <a:cubicBezTo>
                    <a:pt x="79" y="347"/>
                    <a:pt x="78" y="353"/>
                    <a:pt x="80" y="357"/>
                  </a:cubicBezTo>
                  <a:cubicBezTo>
                    <a:pt x="81" y="349"/>
                    <a:pt x="80" y="341"/>
                    <a:pt x="78" y="333"/>
                  </a:cubicBezTo>
                  <a:cubicBezTo>
                    <a:pt x="80" y="334"/>
                    <a:pt x="79" y="331"/>
                    <a:pt x="80" y="332"/>
                  </a:cubicBezTo>
                  <a:cubicBezTo>
                    <a:pt x="86" y="339"/>
                    <a:pt x="84" y="358"/>
                    <a:pt x="86" y="363"/>
                  </a:cubicBezTo>
                  <a:cubicBezTo>
                    <a:pt x="87" y="362"/>
                    <a:pt x="88" y="360"/>
                    <a:pt x="89" y="359"/>
                  </a:cubicBezTo>
                  <a:cubicBezTo>
                    <a:pt x="91" y="359"/>
                    <a:pt x="90" y="362"/>
                    <a:pt x="91" y="362"/>
                  </a:cubicBezTo>
                  <a:cubicBezTo>
                    <a:pt x="90" y="358"/>
                    <a:pt x="92" y="353"/>
                    <a:pt x="92" y="349"/>
                  </a:cubicBezTo>
                  <a:cubicBezTo>
                    <a:pt x="94" y="349"/>
                    <a:pt x="94" y="351"/>
                    <a:pt x="94" y="354"/>
                  </a:cubicBezTo>
                  <a:cubicBezTo>
                    <a:pt x="95" y="354"/>
                    <a:pt x="95" y="353"/>
                    <a:pt x="96" y="353"/>
                  </a:cubicBezTo>
                  <a:cubicBezTo>
                    <a:pt x="97" y="351"/>
                    <a:pt x="95" y="351"/>
                    <a:pt x="95" y="348"/>
                  </a:cubicBezTo>
                  <a:cubicBezTo>
                    <a:pt x="96" y="349"/>
                    <a:pt x="96" y="348"/>
                    <a:pt x="97" y="347"/>
                  </a:cubicBezTo>
                  <a:cubicBezTo>
                    <a:pt x="97" y="349"/>
                    <a:pt x="99" y="349"/>
                    <a:pt x="99" y="350"/>
                  </a:cubicBezTo>
                  <a:cubicBezTo>
                    <a:pt x="97" y="361"/>
                    <a:pt x="102" y="371"/>
                    <a:pt x="102" y="378"/>
                  </a:cubicBezTo>
                  <a:cubicBezTo>
                    <a:pt x="103" y="374"/>
                    <a:pt x="103" y="369"/>
                    <a:pt x="104" y="366"/>
                  </a:cubicBezTo>
                  <a:cubicBezTo>
                    <a:pt x="105" y="366"/>
                    <a:pt x="103" y="369"/>
                    <a:pt x="105" y="370"/>
                  </a:cubicBezTo>
                  <a:cubicBezTo>
                    <a:pt x="107" y="365"/>
                    <a:pt x="103" y="362"/>
                    <a:pt x="104" y="356"/>
                  </a:cubicBezTo>
                  <a:cubicBezTo>
                    <a:pt x="105" y="355"/>
                    <a:pt x="106" y="353"/>
                    <a:pt x="105" y="352"/>
                  </a:cubicBezTo>
                  <a:cubicBezTo>
                    <a:pt x="104" y="352"/>
                    <a:pt x="104" y="352"/>
                    <a:pt x="104" y="352"/>
                  </a:cubicBezTo>
                  <a:cubicBezTo>
                    <a:pt x="103" y="342"/>
                    <a:pt x="102" y="333"/>
                    <a:pt x="102" y="321"/>
                  </a:cubicBezTo>
                  <a:cubicBezTo>
                    <a:pt x="103" y="322"/>
                    <a:pt x="103" y="320"/>
                    <a:pt x="105" y="320"/>
                  </a:cubicBezTo>
                  <a:cubicBezTo>
                    <a:pt x="105" y="324"/>
                    <a:pt x="106" y="329"/>
                    <a:pt x="106" y="333"/>
                  </a:cubicBezTo>
                  <a:cubicBezTo>
                    <a:pt x="108" y="333"/>
                    <a:pt x="107" y="336"/>
                    <a:pt x="107" y="338"/>
                  </a:cubicBezTo>
                  <a:cubicBezTo>
                    <a:pt x="108" y="344"/>
                    <a:pt x="108" y="352"/>
                    <a:pt x="109" y="357"/>
                  </a:cubicBezTo>
                  <a:cubicBezTo>
                    <a:pt x="109" y="357"/>
                    <a:pt x="108" y="357"/>
                    <a:pt x="108" y="358"/>
                  </a:cubicBezTo>
                  <a:cubicBezTo>
                    <a:pt x="111" y="363"/>
                    <a:pt x="110" y="373"/>
                    <a:pt x="110" y="381"/>
                  </a:cubicBezTo>
                  <a:cubicBezTo>
                    <a:pt x="110" y="384"/>
                    <a:pt x="110" y="387"/>
                    <a:pt x="112" y="388"/>
                  </a:cubicBezTo>
                  <a:cubicBezTo>
                    <a:pt x="111" y="384"/>
                    <a:pt x="114" y="373"/>
                    <a:pt x="111" y="377"/>
                  </a:cubicBezTo>
                  <a:cubicBezTo>
                    <a:pt x="112" y="376"/>
                    <a:pt x="110" y="374"/>
                    <a:pt x="111" y="373"/>
                  </a:cubicBezTo>
                  <a:cubicBezTo>
                    <a:pt x="112" y="373"/>
                    <a:pt x="112" y="375"/>
                    <a:pt x="112" y="375"/>
                  </a:cubicBezTo>
                  <a:cubicBezTo>
                    <a:pt x="112" y="371"/>
                    <a:pt x="112" y="366"/>
                    <a:pt x="112" y="361"/>
                  </a:cubicBezTo>
                  <a:cubicBezTo>
                    <a:pt x="113" y="363"/>
                    <a:pt x="114" y="366"/>
                    <a:pt x="113" y="369"/>
                  </a:cubicBezTo>
                  <a:cubicBezTo>
                    <a:pt x="115" y="363"/>
                    <a:pt x="112" y="357"/>
                    <a:pt x="113" y="351"/>
                  </a:cubicBezTo>
                  <a:cubicBezTo>
                    <a:pt x="113" y="346"/>
                    <a:pt x="114" y="341"/>
                    <a:pt x="112" y="336"/>
                  </a:cubicBezTo>
                  <a:cubicBezTo>
                    <a:pt x="113" y="336"/>
                    <a:pt x="113" y="335"/>
                    <a:pt x="114" y="335"/>
                  </a:cubicBezTo>
                  <a:cubicBezTo>
                    <a:pt x="115" y="338"/>
                    <a:pt x="113" y="346"/>
                    <a:pt x="116" y="349"/>
                  </a:cubicBezTo>
                  <a:cubicBezTo>
                    <a:pt x="115" y="350"/>
                    <a:pt x="114" y="357"/>
                    <a:pt x="116" y="358"/>
                  </a:cubicBezTo>
                  <a:cubicBezTo>
                    <a:pt x="115" y="363"/>
                    <a:pt x="117" y="371"/>
                    <a:pt x="118" y="376"/>
                  </a:cubicBezTo>
                  <a:cubicBezTo>
                    <a:pt x="119" y="376"/>
                    <a:pt x="118" y="369"/>
                    <a:pt x="120" y="372"/>
                  </a:cubicBezTo>
                  <a:cubicBezTo>
                    <a:pt x="118" y="363"/>
                    <a:pt x="118" y="351"/>
                    <a:pt x="119" y="346"/>
                  </a:cubicBezTo>
                  <a:cubicBezTo>
                    <a:pt x="119" y="346"/>
                    <a:pt x="119" y="347"/>
                    <a:pt x="118" y="347"/>
                  </a:cubicBezTo>
                  <a:cubicBezTo>
                    <a:pt x="118" y="343"/>
                    <a:pt x="117" y="342"/>
                    <a:pt x="119" y="339"/>
                  </a:cubicBezTo>
                  <a:cubicBezTo>
                    <a:pt x="117" y="339"/>
                    <a:pt x="117" y="335"/>
                    <a:pt x="118" y="335"/>
                  </a:cubicBezTo>
                  <a:cubicBezTo>
                    <a:pt x="123" y="345"/>
                    <a:pt x="120" y="354"/>
                    <a:pt x="124" y="364"/>
                  </a:cubicBezTo>
                  <a:cubicBezTo>
                    <a:pt x="122" y="368"/>
                    <a:pt x="122" y="375"/>
                    <a:pt x="125" y="380"/>
                  </a:cubicBezTo>
                  <a:cubicBezTo>
                    <a:pt x="126" y="369"/>
                    <a:pt x="124" y="364"/>
                    <a:pt x="124" y="351"/>
                  </a:cubicBezTo>
                  <a:cubicBezTo>
                    <a:pt x="125" y="351"/>
                    <a:pt x="125" y="349"/>
                    <a:pt x="126" y="348"/>
                  </a:cubicBezTo>
                  <a:cubicBezTo>
                    <a:pt x="126" y="352"/>
                    <a:pt x="127" y="353"/>
                    <a:pt x="127" y="356"/>
                  </a:cubicBezTo>
                  <a:cubicBezTo>
                    <a:pt x="130" y="357"/>
                    <a:pt x="127" y="361"/>
                    <a:pt x="129" y="361"/>
                  </a:cubicBezTo>
                  <a:cubicBezTo>
                    <a:pt x="127" y="355"/>
                    <a:pt x="130" y="348"/>
                    <a:pt x="128" y="344"/>
                  </a:cubicBezTo>
                  <a:cubicBezTo>
                    <a:pt x="128" y="344"/>
                    <a:pt x="127" y="345"/>
                    <a:pt x="127" y="345"/>
                  </a:cubicBezTo>
                  <a:cubicBezTo>
                    <a:pt x="130" y="341"/>
                    <a:pt x="127" y="334"/>
                    <a:pt x="129" y="331"/>
                  </a:cubicBezTo>
                  <a:cubicBezTo>
                    <a:pt x="130" y="335"/>
                    <a:pt x="131" y="340"/>
                    <a:pt x="131" y="345"/>
                  </a:cubicBezTo>
                  <a:cubicBezTo>
                    <a:pt x="131" y="345"/>
                    <a:pt x="130" y="345"/>
                    <a:pt x="130" y="345"/>
                  </a:cubicBezTo>
                  <a:cubicBezTo>
                    <a:pt x="131" y="349"/>
                    <a:pt x="131" y="351"/>
                    <a:pt x="130" y="354"/>
                  </a:cubicBezTo>
                  <a:cubicBezTo>
                    <a:pt x="130" y="355"/>
                    <a:pt x="130" y="356"/>
                    <a:pt x="130" y="357"/>
                  </a:cubicBezTo>
                  <a:cubicBezTo>
                    <a:pt x="132" y="356"/>
                    <a:pt x="132" y="356"/>
                    <a:pt x="132" y="358"/>
                  </a:cubicBezTo>
                  <a:cubicBezTo>
                    <a:pt x="131" y="365"/>
                    <a:pt x="134" y="371"/>
                    <a:pt x="133" y="377"/>
                  </a:cubicBezTo>
                  <a:cubicBezTo>
                    <a:pt x="133" y="376"/>
                    <a:pt x="133" y="376"/>
                    <a:pt x="133" y="377"/>
                  </a:cubicBezTo>
                  <a:cubicBezTo>
                    <a:pt x="134" y="384"/>
                    <a:pt x="135" y="391"/>
                    <a:pt x="135" y="397"/>
                  </a:cubicBezTo>
                  <a:cubicBezTo>
                    <a:pt x="135" y="398"/>
                    <a:pt x="136" y="398"/>
                    <a:pt x="137" y="398"/>
                  </a:cubicBezTo>
                  <a:cubicBezTo>
                    <a:pt x="139" y="392"/>
                    <a:pt x="136" y="380"/>
                    <a:pt x="138" y="375"/>
                  </a:cubicBezTo>
                  <a:cubicBezTo>
                    <a:pt x="138" y="376"/>
                    <a:pt x="137" y="377"/>
                    <a:pt x="137" y="378"/>
                  </a:cubicBezTo>
                  <a:cubicBezTo>
                    <a:pt x="138" y="378"/>
                    <a:pt x="138" y="377"/>
                    <a:pt x="139" y="377"/>
                  </a:cubicBezTo>
                  <a:cubicBezTo>
                    <a:pt x="139" y="383"/>
                    <a:pt x="139" y="388"/>
                    <a:pt x="141" y="392"/>
                  </a:cubicBezTo>
                  <a:cubicBezTo>
                    <a:pt x="140" y="393"/>
                    <a:pt x="140" y="392"/>
                    <a:pt x="139" y="392"/>
                  </a:cubicBezTo>
                  <a:cubicBezTo>
                    <a:pt x="139" y="393"/>
                    <a:pt x="140" y="395"/>
                    <a:pt x="139" y="396"/>
                  </a:cubicBezTo>
                  <a:cubicBezTo>
                    <a:pt x="140" y="396"/>
                    <a:pt x="140" y="397"/>
                    <a:pt x="141" y="396"/>
                  </a:cubicBezTo>
                  <a:cubicBezTo>
                    <a:pt x="142" y="392"/>
                    <a:pt x="143" y="390"/>
                    <a:pt x="142" y="386"/>
                  </a:cubicBezTo>
                  <a:cubicBezTo>
                    <a:pt x="142" y="389"/>
                    <a:pt x="139" y="384"/>
                    <a:pt x="142" y="383"/>
                  </a:cubicBezTo>
                  <a:cubicBezTo>
                    <a:pt x="142" y="384"/>
                    <a:pt x="142" y="385"/>
                    <a:pt x="143" y="385"/>
                  </a:cubicBezTo>
                  <a:cubicBezTo>
                    <a:pt x="143" y="380"/>
                    <a:pt x="142" y="375"/>
                    <a:pt x="141" y="372"/>
                  </a:cubicBezTo>
                  <a:cubicBezTo>
                    <a:pt x="141" y="373"/>
                    <a:pt x="142" y="375"/>
                    <a:pt x="141" y="375"/>
                  </a:cubicBezTo>
                  <a:cubicBezTo>
                    <a:pt x="140" y="370"/>
                    <a:pt x="140" y="366"/>
                    <a:pt x="139" y="362"/>
                  </a:cubicBezTo>
                  <a:cubicBezTo>
                    <a:pt x="137" y="365"/>
                    <a:pt x="141" y="369"/>
                    <a:pt x="139" y="370"/>
                  </a:cubicBezTo>
                  <a:cubicBezTo>
                    <a:pt x="139" y="371"/>
                    <a:pt x="139" y="371"/>
                    <a:pt x="139" y="371"/>
                  </a:cubicBezTo>
                  <a:cubicBezTo>
                    <a:pt x="139" y="371"/>
                    <a:pt x="139" y="371"/>
                    <a:pt x="139" y="371"/>
                  </a:cubicBezTo>
                  <a:cubicBezTo>
                    <a:pt x="140" y="373"/>
                    <a:pt x="138" y="374"/>
                    <a:pt x="137" y="375"/>
                  </a:cubicBezTo>
                  <a:cubicBezTo>
                    <a:pt x="138" y="372"/>
                    <a:pt x="134" y="368"/>
                    <a:pt x="138" y="367"/>
                  </a:cubicBezTo>
                  <a:cubicBezTo>
                    <a:pt x="135" y="365"/>
                    <a:pt x="135" y="360"/>
                    <a:pt x="137" y="358"/>
                  </a:cubicBezTo>
                  <a:cubicBezTo>
                    <a:pt x="139" y="359"/>
                    <a:pt x="139" y="358"/>
                    <a:pt x="140" y="360"/>
                  </a:cubicBezTo>
                  <a:cubicBezTo>
                    <a:pt x="141" y="358"/>
                    <a:pt x="138" y="355"/>
                    <a:pt x="140" y="353"/>
                  </a:cubicBezTo>
                  <a:cubicBezTo>
                    <a:pt x="146" y="357"/>
                    <a:pt x="144" y="370"/>
                    <a:pt x="144" y="378"/>
                  </a:cubicBezTo>
                  <a:cubicBezTo>
                    <a:pt x="144" y="377"/>
                    <a:pt x="144" y="377"/>
                    <a:pt x="145" y="377"/>
                  </a:cubicBezTo>
                  <a:cubicBezTo>
                    <a:pt x="145" y="381"/>
                    <a:pt x="144" y="385"/>
                    <a:pt x="146" y="387"/>
                  </a:cubicBezTo>
                  <a:cubicBezTo>
                    <a:pt x="145" y="386"/>
                    <a:pt x="146" y="385"/>
                    <a:pt x="147" y="384"/>
                  </a:cubicBezTo>
                  <a:cubicBezTo>
                    <a:pt x="145" y="383"/>
                    <a:pt x="147" y="379"/>
                    <a:pt x="148" y="378"/>
                  </a:cubicBezTo>
                  <a:cubicBezTo>
                    <a:pt x="148" y="380"/>
                    <a:pt x="149" y="382"/>
                    <a:pt x="149" y="383"/>
                  </a:cubicBezTo>
                  <a:cubicBezTo>
                    <a:pt x="150" y="381"/>
                    <a:pt x="150" y="385"/>
                    <a:pt x="151" y="385"/>
                  </a:cubicBezTo>
                  <a:cubicBezTo>
                    <a:pt x="152" y="383"/>
                    <a:pt x="150" y="382"/>
                    <a:pt x="151" y="382"/>
                  </a:cubicBezTo>
                  <a:cubicBezTo>
                    <a:pt x="152" y="383"/>
                    <a:pt x="151" y="378"/>
                    <a:pt x="153" y="379"/>
                  </a:cubicBezTo>
                  <a:cubicBezTo>
                    <a:pt x="153" y="381"/>
                    <a:pt x="153" y="384"/>
                    <a:pt x="153" y="385"/>
                  </a:cubicBezTo>
                  <a:cubicBezTo>
                    <a:pt x="153" y="384"/>
                    <a:pt x="154" y="384"/>
                    <a:pt x="155" y="384"/>
                  </a:cubicBezTo>
                  <a:cubicBezTo>
                    <a:pt x="157" y="389"/>
                    <a:pt x="157" y="397"/>
                    <a:pt x="160" y="402"/>
                  </a:cubicBezTo>
                  <a:cubicBezTo>
                    <a:pt x="158" y="404"/>
                    <a:pt x="159" y="408"/>
                    <a:pt x="161" y="410"/>
                  </a:cubicBezTo>
                  <a:cubicBezTo>
                    <a:pt x="160" y="410"/>
                    <a:pt x="159" y="410"/>
                    <a:pt x="159" y="412"/>
                  </a:cubicBezTo>
                  <a:cubicBezTo>
                    <a:pt x="161" y="411"/>
                    <a:pt x="160" y="414"/>
                    <a:pt x="161" y="414"/>
                  </a:cubicBezTo>
                  <a:cubicBezTo>
                    <a:pt x="160" y="416"/>
                    <a:pt x="161" y="425"/>
                    <a:pt x="163" y="426"/>
                  </a:cubicBezTo>
                  <a:cubicBezTo>
                    <a:pt x="160" y="399"/>
                    <a:pt x="159" y="377"/>
                    <a:pt x="158" y="351"/>
                  </a:cubicBezTo>
                  <a:cubicBezTo>
                    <a:pt x="160" y="352"/>
                    <a:pt x="158" y="353"/>
                    <a:pt x="161" y="353"/>
                  </a:cubicBezTo>
                  <a:cubicBezTo>
                    <a:pt x="162" y="347"/>
                    <a:pt x="160" y="337"/>
                    <a:pt x="161" y="333"/>
                  </a:cubicBezTo>
                  <a:cubicBezTo>
                    <a:pt x="160" y="332"/>
                    <a:pt x="160" y="324"/>
                    <a:pt x="161" y="321"/>
                  </a:cubicBezTo>
                  <a:cubicBezTo>
                    <a:pt x="161" y="330"/>
                    <a:pt x="162" y="345"/>
                    <a:pt x="164" y="351"/>
                  </a:cubicBezTo>
                  <a:cubicBezTo>
                    <a:pt x="164" y="350"/>
                    <a:pt x="165" y="350"/>
                    <a:pt x="166" y="349"/>
                  </a:cubicBezTo>
                  <a:cubicBezTo>
                    <a:pt x="166" y="351"/>
                    <a:pt x="166" y="355"/>
                    <a:pt x="166" y="353"/>
                  </a:cubicBezTo>
                  <a:cubicBezTo>
                    <a:pt x="167" y="350"/>
                    <a:pt x="165" y="345"/>
                    <a:pt x="167" y="341"/>
                  </a:cubicBezTo>
                  <a:cubicBezTo>
                    <a:pt x="168" y="348"/>
                    <a:pt x="170" y="357"/>
                    <a:pt x="170" y="363"/>
                  </a:cubicBezTo>
                  <a:cubicBezTo>
                    <a:pt x="170" y="366"/>
                    <a:pt x="168" y="370"/>
                    <a:pt x="169" y="373"/>
                  </a:cubicBezTo>
                  <a:cubicBezTo>
                    <a:pt x="169" y="374"/>
                    <a:pt x="170" y="376"/>
                    <a:pt x="170" y="377"/>
                  </a:cubicBezTo>
                  <a:cubicBezTo>
                    <a:pt x="172" y="389"/>
                    <a:pt x="172" y="400"/>
                    <a:pt x="174" y="410"/>
                  </a:cubicBezTo>
                  <a:cubicBezTo>
                    <a:pt x="176" y="408"/>
                    <a:pt x="173" y="406"/>
                    <a:pt x="176" y="404"/>
                  </a:cubicBezTo>
                  <a:cubicBezTo>
                    <a:pt x="174" y="402"/>
                    <a:pt x="175" y="398"/>
                    <a:pt x="174" y="395"/>
                  </a:cubicBezTo>
                  <a:cubicBezTo>
                    <a:pt x="176" y="389"/>
                    <a:pt x="174" y="377"/>
                    <a:pt x="173" y="369"/>
                  </a:cubicBezTo>
                  <a:cubicBezTo>
                    <a:pt x="173" y="352"/>
                    <a:pt x="172" y="336"/>
                    <a:pt x="171" y="323"/>
                  </a:cubicBezTo>
                  <a:cubicBezTo>
                    <a:pt x="175" y="318"/>
                    <a:pt x="171" y="309"/>
                    <a:pt x="170" y="303"/>
                  </a:cubicBezTo>
                  <a:cubicBezTo>
                    <a:pt x="171" y="302"/>
                    <a:pt x="172" y="302"/>
                    <a:pt x="172" y="301"/>
                  </a:cubicBezTo>
                  <a:cubicBezTo>
                    <a:pt x="172" y="298"/>
                    <a:pt x="171" y="294"/>
                    <a:pt x="174" y="293"/>
                  </a:cubicBezTo>
                  <a:cubicBezTo>
                    <a:pt x="175" y="301"/>
                    <a:pt x="174" y="308"/>
                    <a:pt x="176" y="317"/>
                  </a:cubicBezTo>
                  <a:cubicBezTo>
                    <a:pt x="177" y="313"/>
                    <a:pt x="175" y="307"/>
                    <a:pt x="177" y="305"/>
                  </a:cubicBezTo>
                  <a:cubicBezTo>
                    <a:pt x="179" y="325"/>
                    <a:pt x="178" y="342"/>
                    <a:pt x="182" y="358"/>
                  </a:cubicBezTo>
                  <a:cubicBezTo>
                    <a:pt x="182" y="352"/>
                    <a:pt x="180" y="347"/>
                    <a:pt x="182" y="343"/>
                  </a:cubicBezTo>
                  <a:cubicBezTo>
                    <a:pt x="184" y="343"/>
                    <a:pt x="184" y="343"/>
                    <a:pt x="184" y="343"/>
                  </a:cubicBezTo>
                  <a:cubicBezTo>
                    <a:pt x="184" y="347"/>
                    <a:pt x="183" y="349"/>
                    <a:pt x="185" y="352"/>
                  </a:cubicBezTo>
                  <a:cubicBezTo>
                    <a:pt x="185" y="347"/>
                    <a:pt x="184" y="343"/>
                    <a:pt x="184" y="339"/>
                  </a:cubicBezTo>
                  <a:cubicBezTo>
                    <a:pt x="184" y="338"/>
                    <a:pt x="183" y="335"/>
                    <a:pt x="186" y="334"/>
                  </a:cubicBezTo>
                  <a:cubicBezTo>
                    <a:pt x="189" y="341"/>
                    <a:pt x="186" y="351"/>
                    <a:pt x="189" y="360"/>
                  </a:cubicBezTo>
                  <a:cubicBezTo>
                    <a:pt x="189" y="357"/>
                    <a:pt x="191" y="361"/>
                    <a:pt x="191" y="359"/>
                  </a:cubicBezTo>
                  <a:cubicBezTo>
                    <a:pt x="192" y="352"/>
                    <a:pt x="189" y="347"/>
                    <a:pt x="192" y="340"/>
                  </a:cubicBezTo>
                  <a:cubicBezTo>
                    <a:pt x="192" y="342"/>
                    <a:pt x="192" y="343"/>
                    <a:pt x="193" y="343"/>
                  </a:cubicBezTo>
                  <a:cubicBezTo>
                    <a:pt x="191" y="343"/>
                    <a:pt x="192" y="355"/>
                    <a:pt x="193" y="352"/>
                  </a:cubicBezTo>
                  <a:cubicBezTo>
                    <a:pt x="193" y="354"/>
                    <a:pt x="193" y="358"/>
                    <a:pt x="194" y="358"/>
                  </a:cubicBezTo>
                  <a:cubicBezTo>
                    <a:pt x="194" y="355"/>
                    <a:pt x="193" y="353"/>
                    <a:pt x="194" y="351"/>
                  </a:cubicBezTo>
                  <a:cubicBezTo>
                    <a:pt x="194" y="352"/>
                    <a:pt x="194" y="353"/>
                    <a:pt x="195" y="352"/>
                  </a:cubicBezTo>
                  <a:cubicBezTo>
                    <a:pt x="196" y="347"/>
                    <a:pt x="192" y="343"/>
                    <a:pt x="196" y="340"/>
                  </a:cubicBezTo>
                  <a:cubicBezTo>
                    <a:pt x="194" y="340"/>
                    <a:pt x="197" y="339"/>
                    <a:pt x="194" y="338"/>
                  </a:cubicBezTo>
                  <a:cubicBezTo>
                    <a:pt x="196" y="337"/>
                    <a:pt x="195" y="334"/>
                    <a:pt x="193" y="332"/>
                  </a:cubicBezTo>
                  <a:cubicBezTo>
                    <a:pt x="193" y="333"/>
                    <a:pt x="194" y="334"/>
                    <a:pt x="193" y="334"/>
                  </a:cubicBezTo>
                  <a:cubicBezTo>
                    <a:pt x="192" y="334"/>
                    <a:pt x="193" y="330"/>
                    <a:pt x="194" y="332"/>
                  </a:cubicBezTo>
                  <a:cubicBezTo>
                    <a:pt x="194" y="323"/>
                    <a:pt x="191" y="320"/>
                    <a:pt x="195" y="313"/>
                  </a:cubicBezTo>
                  <a:cubicBezTo>
                    <a:pt x="197" y="316"/>
                    <a:pt x="196" y="321"/>
                    <a:pt x="196" y="325"/>
                  </a:cubicBezTo>
                  <a:cubicBezTo>
                    <a:pt x="197" y="327"/>
                    <a:pt x="198" y="329"/>
                    <a:pt x="198" y="331"/>
                  </a:cubicBezTo>
                  <a:cubicBezTo>
                    <a:pt x="198" y="332"/>
                    <a:pt x="197" y="333"/>
                    <a:pt x="197" y="335"/>
                  </a:cubicBezTo>
                  <a:cubicBezTo>
                    <a:pt x="197" y="338"/>
                    <a:pt x="199" y="344"/>
                    <a:pt x="198" y="344"/>
                  </a:cubicBezTo>
                  <a:cubicBezTo>
                    <a:pt x="199" y="345"/>
                    <a:pt x="199" y="346"/>
                    <a:pt x="200" y="347"/>
                  </a:cubicBezTo>
                  <a:cubicBezTo>
                    <a:pt x="199" y="347"/>
                    <a:pt x="199" y="347"/>
                    <a:pt x="199" y="347"/>
                  </a:cubicBezTo>
                  <a:cubicBezTo>
                    <a:pt x="200" y="347"/>
                    <a:pt x="199" y="353"/>
                    <a:pt x="201" y="351"/>
                  </a:cubicBezTo>
                  <a:cubicBezTo>
                    <a:pt x="200" y="352"/>
                    <a:pt x="200" y="353"/>
                    <a:pt x="200" y="354"/>
                  </a:cubicBezTo>
                  <a:cubicBezTo>
                    <a:pt x="202" y="356"/>
                    <a:pt x="199" y="357"/>
                    <a:pt x="202" y="358"/>
                  </a:cubicBezTo>
                  <a:cubicBezTo>
                    <a:pt x="201" y="358"/>
                    <a:pt x="202" y="360"/>
                    <a:pt x="202" y="361"/>
                  </a:cubicBezTo>
                  <a:cubicBezTo>
                    <a:pt x="201" y="360"/>
                    <a:pt x="200" y="360"/>
                    <a:pt x="200" y="361"/>
                  </a:cubicBezTo>
                  <a:cubicBezTo>
                    <a:pt x="203" y="363"/>
                    <a:pt x="201" y="362"/>
                    <a:pt x="201" y="364"/>
                  </a:cubicBezTo>
                  <a:cubicBezTo>
                    <a:pt x="202" y="364"/>
                    <a:pt x="202" y="363"/>
                    <a:pt x="203" y="363"/>
                  </a:cubicBezTo>
                  <a:cubicBezTo>
                    <a:pt x="203" y="366"/>
                    <a:pt x="202" y="370"/>
                    <a:pt x="203" y="370"/>
                  </a:cubicBezTo>
                  <a:cubicBezTo>
                    <a:pt x="202" y="371"/>
                    <a:pt x="202" y="370"/>
                    <a:pt x="201" y="370"/>
                  </a:cubicBezTo>
                  <a:cubicBezTo>
                    <a:pt x="205" y="377"/>
                    <a:pt x="203" y="391"/>
                    <a:pt x="207" y="401"/>
                  </a:cubicBezTo>
                  <a:cubicBezTo>
                    <a:pt x="208" y="401"/>
                    <a:pt x="209" y="400"/>
                    <a:pt x="210" y="401"/>
                  </a:cubicBezTo>
                  <a:cubicBezTo>
                    <a:pt x="210" y="402"/>
                    <a:pt x="209" y="404"/>
                    <a:pt x="211" y="405"/>
                  </a:cubicBezTo>
                  <a:cubicBezTo>
                    <a:pt x="211" y="404"/>
                    <a:pt x="212" y="402"/>
                    <a:pt x="212" y="399"/>
                  </a:cubicBezTo>
                  <a:cubicBezTo>
                    <a:pt x="212" y="399"/>
                    <a:pt x="213" y="399"/>
                    <a:pt x="214" y="399"/>
                  </a:cubicBezTo>
                  <a:cubicBezTo>
                    <a:pt x="214" y="381"/>
                    <a:pt x="210" y="368"/>
                    <a:pt x="211" y="358"/>
                  </a:cubicBezTo>
                  <a:cubicBezTo>
                    <a:pt x="212" y="358"/>
                    <a:pt x="212" y="358"/>
                    <a:pt x="213" y="358"/>
                  </a:cubicBezTo>
                  <a:cubicBezTo>
                    <a:pt x="216" y="371"/>
                    <a:pt x="214" y="387"/>
                    <a:pt x="218" y="400"/>
                  </a:cubicBezTo>
                  <a:cubicBezTo>
                    <a:pt x="216" y="394"/>
                    <a:pt x="218" y="390"/>
                    <a:pt x="218" y="385"/>
                  </a:cubicBezTo>
                  <a:cubicBezTo>
                    <a:pt x="216" y="386"/>
                    <a:pt x="216" y="383"/>
                    <a:pt x="217" y="382"/>
                  </a:cubicBezTo>
                  <a:cubicBezTo>
                    <a:pt x="217" y="382"/>
                    <a:pt x="217" y="384"/>
                    <a:pt x="218" y="384"/>
                  </a:cubicBezTo>
                  <a:cubicBezTo>
                    <a:pt x="218" y="381"/>
                    <a:pt x="218" y="381"/>
                    <a:pt x="216" y="381"/>
                  </a:cubicBezTo>
                  <a:cubicBezTo>
                    <a:pt x="216" y="379"/>
                    <a:pt x="217" y="378"/>
                    <a:pt x="218" y="378"/>
                  </a:cubicBezTo>
                  <a:cubicBezTo>
                    <a:pt x="218" y="373"/>
                    <a:pt x="215" y="362"/>
                    <a:pt x="217" y="360"/>
                  </a:cubicBezTo>
                  <a:cubicBezTo>
                    <a:pt x="216" y="352"/>
                    <a:pt x="216" y="343"/>
                    <a:pt x="216" y="333"/>
                  </a:cubicBezTo>
                  <a:cubicBezTo>
                    <a:pt x="217" y="335"/>
                    <a:pt x="216" y="345"/>
                    <a:pt x="219" y="341"/>
                  </a:cubicBezTo>
                  <a:cubicBezTo>
                    <a:pt x="221" y="361"/>
                    <a:pt x="220" y="375"/>
                    <a:pt x="223" y="394"/>
                  </a:cubicBezTo>
                  <a:cubicBezTo>
                    <a:pt x="224" y="389"/>
                    <a:pt x="222" y="382"/>
                    <a:pt x="223" y="377"/>
                  </a:cubicBezTo>
                  <a:cubicBezTo>
                    <a:pt x="223" y="377"/>
                    <a:pt x="223" y="378"/>
                    <a:pt x="224" y="378"/>
                  </a:cubicBezTo>
                  <a:cubicBezTo>
                    <a:pt x="223" y="374"/>
                    <a:pt x="224" y="376"/>
                    <a:pt x="224" y="372"/>
                  </a:cubicBezTo>
                  <a:cubicBezTo>
                    <a:pt x="224" y="366"/>
                    <a:pt x="224" y="359"/>
                    <a:pt x="224" y="356"/>
                  </a:cubicBezTo>
                  <a:cubicBezTo>
                    <a:pt x="227" y="360"/>
                    <a:pt x="226" y="369"/>
                    <a:pt x="226" y="373"/>
                  </a:cubicBezTo>
                  <a:cubicBezTo>
                    <a:pt x="226" y="373"/>
                    <a:pt x="225" y="371"/>
                    <a:pt x="225" y="373"/>
                  </a:cubicBezTo>
                  <a:cubicBezTo>
                    <a:pt x="228" y="374"/>
                    <a:pt x="225" y="379"/>
                    <a:pt x="225" y="382"/>
                  </a:cubicBezTo>
                  <a:cubicBezTo>
                    <a:pt x="227" y="382"/>
                    <a:pt x="227" y="384"/>
                    <a:pt x="228" y="384"/>
                  </a:cubicBezTo>
                  <a:cubicBezTo>
                    <a:pt x="228" y="383"/>
                    <a:pt x="228" y="382"/>
                    <a:pt x="228" y="382"/>
                  </a:cubicBezTo>
                  <a:cubicBezTo>
                    <a:pt x="229" y="383"/>
                    <a:pt x="229" y="383"/>
                    <a:pt x="229" y="383"/>
                  </a:cubicBezTo>
                  <a:cubicBezTo>
                    <a:pt x="229" y="387"/>
                    <a:pt x="230" y="392"/>
                    <a:pt x="231" y="395"/>
                  </a:cubicBezTo>
                  <a:cubicBezTo>
                    <a:pt x="232" y="394"/>
                    <a:pt x="230" y="389"/>
                    <a:pt x="233" y="388"/>
                  </a:cubicBezTo>
                  <a:cubicBezTo>
                    <a:pt x="233" y="389"/>
                    <a:pt x="234" y="389"/>
                    <a:pt x="234" y="390"/>
                  </a:cubicBezTo>
                  <a:cubicBezTo>
                    <a:pt x="233" y="385"/>
                    <a:pt x="237" y="380"/>
                    <a:pt x="234" y="379"/>
                  </a:cubicBezTo>
                  <a:cubicBezTo>
                    <a:pt x="234" y="372"/>
                    <a:pt x="233" y="369"/>
                    <a:pt x="234" y="362"/>
                  </a:cubicBezTo>
                  <a:cubicBezTo>
                    <a:pt x="234" y="365"/>
                    <a:pt x="235" y="367"/>
                    <a:pt x="236" y="368"/>
                  </a:cubicBezTo>
                  <a:cubicBezTo>
                    <a:pt x="236" y="368"/>
                    <a:pt x="235" y="367"/>
                    <a:pt x="236" y="367"/>
                  </a:cubicBezTo>
                  <a:cubicBezTo>
                    <a:pt x="241" y="374"/>
                    <a:pt x="237" y="388"/>
                    <a:pt x="241" y="396"/>
                  </a:cubicBezTo>
                  <a:cubicBezTo>
                    <a:pt x="241" y="397"/>
                    <a:pt x="239" y="397"/>
                    <a:pt x="240" y="398"/>
                  </a:cubicBezTo>
                  <a:cubicBezTo>
                    <a:pt x="242" y="398"/>
                    <a:pt x="242" y="398"/>
                    <a:pt x="242" y="398"/>
                  </a:cubicBezTo>
                  <a:cubicBezTo>
                    <a:pt x="242" y="395"/>
                    <a:pt x="240" y="391"/>
                    <a:pt x="243" y="392"/>
                  </a:cubicBezTo>
                  <a:cubicBezTo>
                    <a:pt x="240" y="389"/>
                    <a:pt x="243" y="386"/>
                    <a:pt x="247" y="384"/>
                  </a:cubicBezTo>
                  <a:cubicBezTo>
                    <a:pt x="250" y="386"/>
                    <a:pt x="249" y="393"/>
                    <a:pt x="249" y="397"/>
                  </a:cubicBezTo>
                  <a:cubicBezTo>
                    <a:pt x="251" y="397"/>
                    <a:pt x="251" y="397"/>
                    <a:pt x="251" y="397"/>
                  </a:cubicBezTo>
                  <a:cubicBezTo>
                    <a:pt x="251" y="394"/>
                    <a:pt x="250" y="394"/>
                    <a:pt x="252" y="391"/>
                  </a:cubicBezTo>
                  <a:cubicBezTo>
                    <a:pt x="251" y="391"/>
                    <a:pt x="250" y="390"/>
                    <a:pt x="250" y="389"/>
                  </a:cubicBezTo>
                  <a:cubicBezTo>
                    <a:pt x="251" y="389"/>
                    <a:pt x="251" y="388"/>
                    <a:pt x="251" y="388"/>
                  </a:cubicBezTo>
                  <a:cubicBezTo>
                    <a:pt x="253" y="389"/>
                    <a:pt x="251" y="392"/>
                    <a:pt x="253" y="393"/>
                  </a:cubicBezTo>
                  <a:cubicBezTo>
                    <a:pt x="253" y="392"/>
                    <a:pt x="253" y="392"/>
                    <a:pt x="254" y="392"/>
                  </a:cubicBezTo>
                  <a:cubicBezTo>
                    <a:pt x="253" y="395"/>
                    <a:pt x="256" y="395"/>
                    <a:pt x="255" y="399"/>
                  </a:cubicBezTo>
                  <a:cubicBezTo>
                    <a:pt x="257" y="399"/>
                    <a:pt x="257" y="400"/>
                    <a:pt x="258" y="401"/>
                  </a:cubicBezTo>
                  <a:cubicBezTo>
                    <a:pt x="257" y="408"/>
                    <a:pt x="259" y="413"/>
                    <a:pt x="258" y="424"/>
                  </a:cubicBezTo>
                  <a:cubicBezTo>
                    <a:pt x="260" y="424"/>
                    <a:pt x="260" y="424"/>
                    <a:pt x="260" y="424"/>
                  </a:cubicBezTo>
                  <a:cubicBezTo>
                    <a:pt x="261" y="423"/>
                    <a:pt x="260" y="421"/>
                    <a:pt x="261" y="421"/>
                  </a:cubicBezTo>
                  <a:cubicBezTo>
                    <a:pt x="264" y="424"/>
                    <a:pt x="261" y="429"/>
                    <a:pt x="263" y="431"/>
                  </a:cubicBezTo>
                  <a:cubicBezTo>
                    <a:pt x="263" y="428"/>
                    <a:pt x="263" y="421"/>
                    <a:pt x="261" y="418"/>
                  </a:cubicBezTo>
                  <a:cubicBezTo>
                    <a:pt x="261" y="419"/>
                    <a:pt x="262" y="420"/>
                    <a:pt x="260" y="420"/>
                  </a:cubicBezTo>
                  <a:cubicBezTo>
                    <a:pt x="260" y="418"/>
                    <a:pt x="261" y="417"/>
                    <a:pt x="261" y="415"/>
                  </a:cubicBezTo>
                  <a:cubicBezTo>
                    <a:pt x="261" y="415"/>
                    <a:pt x="260" y="416"/>
                    <a:pt x="260" y="415"/>
                  </a:cubicBezTo>
                  <a:cubicBezTo>
                    <a:pt x="260" y="409"/>
                    <a:pt x="258" y="405"/>
                    <a:pt x="261" y="399"/>
                  </a:cubicBezTo>
                  <a:cubicBezTo>
                    <a:pt x="263" y="399"/>
                    <a:pt x="263" y="399"/>
                    <a:pt x="263" y="399"/>
                  </a:cubicBezTo>
                  <a:cubicBezTo>
                    <a:pt x="263" y="401"/>
                    <a:pt x="263" y="402"/>
                    <a:pt x="264" y="400"/>
                  </a:cubicBezTo>
                  <a:cubicBezTo>
                    <a:pt x="263" y="404"/>
                    <a:pt x="263" y="413"/>
                    <a:pt x="264" y="417"/>
                  </a:cubicBezTo>
                  <a:cubicBezTo>
                    <a:pt x="266" y="414"/>
                    <a:pt x="266" y="422"/>
                    <a:pt x="267" y="420"/>
                  </a:cubicBezTo>
                  <a:cubicBezTo>
                    <a:pt x="268" y="415"/>
                    <a:pt x="268" y="414"/>
                    <a:pt x="267" y="410"/>
                  </a:cubicBezTo>
                  <a:cubicBezTo>
                    <a:pt x="269" y="410"/>
                    <a:pt x="266" y="407"/>
                    <a:pt x="269" y="408"/>
                  </a:cubicBezTo>
                  <a:cubicBezTo>
                    <a:pt x="269" y="404"/>
                    <a:pt x="269" y="404"/>
                    <a:pt x="269" y="404"/>
                  </a:cubicBezTo>
                  <a:cubicBezTo>
                    <a:pt x="267" y="404"/>
                    <a:pt x="266" y="402"/>
                    <a:pt x="264" y="402"/>
                  </a:cubicBezTo>
                  <a:cubicBezTo>
                    <a:pt x="266" y="393"/>
                    <a:pt x="264" y="387"/>
                    <a:pt x="269" y="379"/>
                  </a:cubicBezTo>
                  <a:cubicBezTo>
                    <a:pt x="273" y="383"/>
                    <a:pt x="268" y="389"/>
                    <a:pt x="270" y="396"/>
                  </a:cubicBezTo>
                  <a:cubicBezTo>
                    <a:pt x="270" y="395"/>
                    <a:pt x="271" y="395"/>
                    <a:pt x="271" y="395"/>
                  </a:cubicBezTo>
                  <a:cubicBezTo>
                    <a:pt x="269" y="399"/>
                    <a:pt x="271" y="409"/>
                    <a:pt x="271" y="399"/>
                  </a:cubicBezTo>
                  <a:cubicBezTo>
                    <a:pt x="271" y="400"/>
                    <a:pt x="270" y="402"/>
                    <a:pt x="272" y="402"/>
                  </a:cubicBezTo>
                  <a:cubicBezTo>
                    <a:pt x="274" y="395"/>
                    <a:pt x="276" y="384"/>
                    <a:pt x="274" y="377"/>
                  </a:cubicBezTo>
                  <a:cubicBezTo>
                    <a:pt x="280" y="373"/>
                    <a:pt x="274" y="360"/>
                    <a:pt x="276" y="352"/>
                  </a:cubicBezTo>
                  <a:cubicBezTo>
                    <a:pt x="275" y="353"/>
                    <a:pt x="277" y="354"/>
                    <a:pt x="278" y="356"/>
                  </a:cubicBezTo>
                  <a:cubicBezTo>
                    <a:pt x="278" y="356"/>
                    <a:pt x="277" y="365"/>
                    <a:pt x="277" y="360"/>
                  </a:cubicBezTo>
                  <a:cubicBezTo>
                    <a:pt x="276" y="365"/>
                    <a:pt x="279" y="367"/>
                    <a:pt x="277" y="369"/>
                  </a:cubicBezTo>
                  <a:cubicBezTo>
                    <a:pt x="277" y="370"/>
                    <a:pt x="278" y="368"/>
                    <a:pt x="278" y="369"/>
                  </a:cubicBezTo>
                  <a:cubicBezTo>
                    <a:pt x="277" y="372"/>
                    <a:pt x="279" y="375"/>
                    <a:pt x="279" y="379"/>
                  </a:cubicBezTo>
                  <a:cubicBezTo>
                    <a:pt x="280" y="381"/>
                    <a:pt x="279" y="376"/>
                    <a:pt x="280" y="377"/>
                  </a:cubicBezTo>
                  <a:cubicBezTo>
                    <a:pt x="279" y="375"/>
                    <a:pt x="279" y="372"/>
                    <a:pt x="280" y="371"/>
                  </a:cubicBezTo>
                  <a:cubicBezTo>
                    <a:pt x="280" y="372"/>
                    <a:pt x="282" y="369"/>
                    <a:pt x="282" y="368"/>
                  </a:cubicBezTo>
                  <a:cubicBezTo>
                    <a:pt x="284" y="370"/>
                    <a:pt x="280" y="371"/>
                    <a:pt x="282" y="371"/>
                  </a:cubicBezTo>
                  <a:cubicBezTo>
                    <a:pt x="283" y="371"/>
                    <a:pt x="282" y="374"/>
                    <a:pt x="284" y="372"/>
                  </a:cubicBezTo>
                  <a:cubicBezTo>
                    <a:pt x="282" y="374"/>
                    <a:pt x="285" y="374"/>
                    <a:pt x="285" y="375"/>
                  </a:cubicBezTo>
                  <a:cubicBezTo>
                    <a:pt x="285" y="379"/>
                    <a:pt x="281" y="383"/>
                    <a:pt x="284" y="386"/>
                  </a:cubicBezTo>
                  <a:cubicBezTo>
                    <a:pt x="285" y="385"/>
                    <a:pt x="285" y="385"/>
                    <a:pt x="285" y="385"/>
                  </a:cubicBezTo>
                  <a:cubicBezTo>
                    <a:pt x="287" y="395"/>
                    <a:pt x="285" y="405"/>
                    <a:pt x="288" y="416"/>
                  </a:cubicBezTo>
                  <a:cubicBezTo>
                    <a:pt x="289" y="414"/>
                    <a:pt x="288" y="414"/>
                    <a:pt x="289" y="412"/>
                  </a:cubicBezTo>
                  <a:cubicBezTo>
                    <a:pt x="289" y="413"/>
                    <a:pt x="289" y="414"/>
                    <a:pt x="290" y="413"/>
                  </a:cubicBezTo>
                  <a:cubicBezTo>
                    <a:pt x="291" y="412"/>
                    <a:pt x="286" y="404"/>
                    <a:pt x="291" y="402"/>
                  </a:cubicBezTo>
                  <a:cubicBezTo>
                    <a:pt x="291" y="403"/>
                    <a:pt x="291" y="406"/>
                    <a:pt x="292" y="404"/>
                  </a:cubicBezTo>
                  <a:cubicBezTo>
                    <a:pt x="291" y="400"/>
                    <a:pt x="293" y="400"/>
                    <a:pt x="292" y="397"/>
                  </a:cubicBezTo>
                  <a:cubicBezTo>
                    <a:pt x="293" y="399"/>
                    <a:pt x="295" y="396"/>
                    <a:pt x="294" y="395"/>
                  </a:cubicBezTo>
                  <a:cubicBezTo>
                    <a:pt x="294" y="396"/>
                    <a:pt x="293" y="396"/>
                    <a:pt x="293" y="396"/>
                  </a:cubicBezTo>
                  <a:cubicBezTo>
                    <a:pt x="293" y="391"/>
                    <a:pt x="294" y="386"/>
                    <a:pt x="293" y="383"/>
                  </a:cubicBezTo>
                  <a:cubicBezTo>
                    <a:pt x="293" y="380"/>
                    <a:pt x="292" y="380"/>
                    <a:pt x="291" y="380"/>
                  </a:cubicBezTo>
                  <a:cubicBezTo>
                    <a:pt x="293" y="379"/>
                    <a:pt x="292" y="375"/>
                    <a:pt x="291" y="375"/>
                  </a:cubicBezTo>
                  <a:cubicBezTo>
                    <a:pt x="291" y="377"/>
                    <a:pt x="291" y="380"/>
                    <a:pt x="291" y="381"/>
                  </a:cubicBezTo>
                  <a:cubicBezTo>
                    <a:pt x="289" y="378"/>
                    <a:pt x="288" y="371"/>
                    <a:pt x="291" y="367"/>
                  </a:cubicBezTo>
                  <a:cubicBezTo>
                    <a:pt x="291" y="368"/>
                    <a:pt x="290" y="371"/>
                    <a:pt x="291" y="370"/>
                  </a:cubicBezTo>
                  <a:cubicBezTo>
                    <a:pt x="292" y="357"/>
                    <a:pt x="289" y="341"/>
                    <a:pt x="290" y="323"/>
                  </a:cubicBezTo>
                  <a:cubicBezTo>
                    <a:pt x="292" y="330"/>
                    <a:pt x="290" y="333"/>
                    <a:pt x="292" y="336"/>
                  </a:cubicBezTo>
                  <a:cubicBezTo>
                    <a:pt x="292" y="335"/>
                    <a:pt x="291" y="332"/>
                    <a:pt x="292" y="331"/>
                  </a:cubicBezTo>
                  <a:cubicBezTo>
                    <a:pt x="296" y="350"/>
                    <a:pt x="296" y="370"/>
                    <a:pt x="297" y="386"/>
                  </a:cubicBezTo>
                  <a:cubicBezTo>
                    <a:pt x="298" y="385"/>
                    <a:pt x="297" y="384"/>
                    <a:pt x="299" y="384"/>
                  </a:cubicBezTo>
                  <a:cubicBezTo>
                    <a:pt x="298" y="396"/>
                    <a:pt x="301" y="399"/>
                    <a:pt x="302" y="412"/>
                  </a:cubicBezTo>
                  <a:cubicBezTo>
                    <a:pt x="302" y="409"/>
                    <a:pt x="302" y="403"/>
                    <a:pt x="301" y="400"/>
                  </a:cubicBezTo>
                  <a:cubicBezTo>
                    <a:pt x="302" y="400"/>
                    <a:pt x="302" y="401"/>
                    <a:pt x="303" y="401"/>
                  </a:cubicBezTo>
                  <a:cubicBezTo>
                    <a:pt x="302" y="392"/>
                    <a:pt x="302" y="390"/>
                    <a:pt x="301" y="384"/>
                  </a:cubicBezTo>
                  <a:cubicBezTo>
                    <a:pt x="300" y="388"/>
                    <a:pt x="302" y="395"/>
                    <a:pt x="300" y="398"/>
                  </a:cubicBezTo>
                  <a:cubicBezTo>
                    <a:pt x="300" y="393"/>
                    <a:pt x="300" y="384"/>
                    <a:pt x="298" y="381"/>
                  </a:cubicBezTo>
                  <a:cubicBezTo>
                    <a:pt x="299" y="375"/>
                    <a:pt x="295" y="364"/>
                    <a:pt x="299" y="356"/>
                  </a:cubicBezTo>
                  <a:cubicBezTo>
                    <a:pt x="298" y="346"/>
                    <a:pt x="303" y="336"/>
                    <a:pt x="301" y="325"/>
                  </a:cubicBezTo>
                  <a:cubicBezTo>
                    <a:pt x="304" y="321"/>
                    <a:pt x="303" y="329"/>
                    <a:pt x="304" y="333"/>
                  </a:cubicBezTo>
                  <a:cubicBezTo>
                    <a:pt x="304" y="339"/>
                    <a:pt x="305" y="346"/>
                    <a:pt x="305" y="349"/>
                  </a:cubicBezTo>
                  <a:cubicBezTo>
                    <a:pt x="305" y="349"/>
                    <a:pt x="305" y="348"/>
                    <a:pt x="305" y="349"/>
                  </a:cubicBezTo>
                  <a:cubicBezTo>
                    <a:pt x="306" y="353"/>
                    <a:pt x="306" y="359"/>
                    <a:pt x="307" y="363"/>
                  </a:cubicBezTo>
                  <a:cubicBezTo>
                    <a:pt x="308" y="347"/>
                    <a:pt x="306" y="336"/>
                    <a:pt x="306" y="321"/>
                  </a:cubicBezTo>
                  <a:cubicBezTo>
                    <a:pt x="308" y="323"/>
                    <a:pt x="306" y="318"/>
                    <a:pt x="308" y="319"/>
                  </a:cubicBezTo>
                  <a:cubicBezTo>
                    <a:pt x="306" y="320"/>
                    <a:pt x="308" y="324"/>
                    <a:pt x="306" y="322"/>
                  </a:cubicBezTo>
                  <a:cubicBezTo>
                    <a:pt x="306" y="324"/>
                    <a:pt x="307" y="324"/>
                    <a:pt x="307" y="325"/>
                  </a:cubicBezTo>
                  <a:cubicBezTo>
                    <a:pt x="308" y="331"/>
                    <a:pt x="307" y="326"/>
                    <a:pt x="307" y="323"/>
                  </a:cubicBezTo>
                  <a:cubicBezTo>
                    <a:pt x="309" y="326"/>
                    <a:pt x="307" y="329"/>
                    <a:pt x="309" y="330"/>
                  </a:cubicBezTo>
                  <a:cubicBezTo>
                    <a:pt x="310" y="326"/>
                    <a:pt x="307" y="321"/>
                    <a:pt x="310" y="316"/>
                  </a:cubicBezTo>
                  <a:cubicBezTo>
                    <a:pt x="310" y="318"/>
                    <a:pt x="309" y="319"/>
                    <a:pt x="310" y="321"/>
                  </a:cubicBezTo>
                  <a:cubicBezTo>
                    <a:pt x="310" y="320"/>
                    <a:pt x="310" y="319"/>
                    <a:pt x="311" y="319"/>
                  </a:cubicBezTo>
                  <a:cubicBezTo>
                    <a:pt x="311" y="320"/>
                    <a:pt x="312" y="321"/>
                    <a:pt x="311" y="322"/>
                  </a:cubicBezTo>
                  <a:cubicBezTo>
                    <a:pt x="310" y="322"/>
                    <a:pt x="310" y="321"/>
                    <a:pt x="310" y="321"/>
                  </a:cubicBezTo>
                  <a:cubicBezTo>
                    <a:pt x="311" y="324"/>
                    <a:pt x="309" y="332"/>
                    <a:pt x="311" y="337"/>
                  </a:cubicBezTo>
                  <a:cubicBezTo>
                    <a:pt x="312" y="336"/>
                    <a:pt x="311" y="336"/>
                    <a:pt x="312" y="335"/>
                  </a:cubicBezTo>
                  <a:cubicBezTo>
                    <a:pt x="312" y="336"/>
                    <a:pt x="314" y="336"/>
                    <a:pt x="313" y="337"/>
                  </a:cubicBezTo>
                  <a:cubicBezTo>
                    <a:pt x="313" y="340"/>
                    <a:pt x="315" y="350"/>
                    <a:pt x="318" y="356"/>
                  </a:cubicBezTo>
                  <a:cubicBezTo>
                    <a:pt x="316" y="355"/>
                    <a:pt x="317" y="357"/>
                    <a:pt x="317" y="358"/>
                  </a:cubicBezTo>
                  <a:cubicBezTo>
                    <a:pt x="318" y="358"/>
                    <a:pt x="319" y="359"/>
                    <a:pt x="319" y="360"/>
                  </a:cubicBezTo>
                  <a:cubicBezTo>
                    <a:pt x="319" y="374"/>
                    <a:pt x="323" y="384"/>
                    <a:pt x="322" y="397"/>
                  </a:cubicBezTo>
                  <a:cubicBezTo>
                    <a:pt x="320" y="394"/>
                    <a:pt x="320" y="390"/>
                    <a:pt x="320" y="387"/>
                  </a:cubicBezTo>
                  <a:cubicBezTo>
                    <a:pt x="320" y="387"/>
                    <a:pt x="319" y="384"/>
                    <a:pt x="319" y="384"/>
                  </a:cubicBezTo>
                  <a:cubicBezTo>
                    <a:pt x="318" y="386"/>
                    <a:pt x="319" y="389"/>
                    <a:pt x="319" y="392"/>
                  </a:cubicBezTo>
                  <a:cubicBezTo>
                    <a:pt x="319" y="396"/>
                    <a:pt x="324" y="400"/>
                    <a:pt x="324" y="406"/>
                  </a:cubicBezTo>
                  <a:cubicBezTo>
                    <a:pt x="326" y="406"/>
                    <a:pt x="326" y="406"/>
                    <a:pt x="326" y="406"/>
                  </a:cubicBezTo>
                  <a:cubicBezTo>
                    <a:pt x="326" y="399"/>
                    <a:pt x="324" y="397"/>
                    <a:pt x="323" y="392"/>
                  </a:cubicBezTo>
                  <a:cubicBezTo>
                    <a:pt x="324" y="391"/>
                    <a:pt x="324" y="391"/>
                    <a:pt x="324" y="389"/>
                  </a:cubicBezTo>
                  <a:cubicBezTo>
                    <a:pt x="326" y="375"/>
                    <a:pt x="319" y="361"/>
                    <a:pt x="324" y="353"/>
                  </a:cubicBezTo>
                  <a:cubicBezTo>
                    <a:pt x="327" y="353"/>
                    <a:pt x="326" y="362"/>
                    <a:pt x="325" y="357"/>
                  </a:cubicBezTo>
                  <a:cubicBezTo>
                    <a:pt x="324" y="362"/>
                    <a:pt x="326" y="362"/>
                    <a:pt x="325" y="368"/>
                  </a:cubicBezTo>
                  <a:cubicBezTo>
                    <a:pt x="326" y="368"/>
                    <a:pt x="328" y="367"/>
                    <a:pt x="327" y="369"/>
                  </a:cubicBezTo>
                  <a:cubicBezTo>
                    <a:pt x="327" y="370"/>
                    <a:pt x="326" y="368"/>
                    <a:pt x="325" y="369"/>
                  </a:cubicBezTo>
                  <a:cubicBezTo>
                    <a:pt x="323" y="374"/>
                    <a:pt x="326" y="382"/>
                    <a:pt x="326" y="386"/>
                  </a:cubicBezTo>
                  <a:cubicBezTo>
                    <a:pt x="326" y="385"/>
                    <a:pt x="326" y="384"/>
                    <a:pt x="327" y="385"/>
                  </a:cubicBezTo>
                  <a:cubicBezTo>
                    <a:pt x="328" y="389"/>
                    <a:pt x="325" y="389"/>
                    <a:pt x="326" y="393"/>
                  </a:cubicBezTo>
                  <a:cubicBezTo>
                    <a:pt x="329" y="391"/>
                    <a:pt x="328" y="398"/>
                    <a:pt x="330" y="399"/>
                  </a:cubicBezTo>
                  <a:cubicBezTo>
                    <a:pt x="330" y="395"/>
                    <a:pt x="329" y="389"/>
                    <a:pt x="329" y="384"/>
                  </a:cubicBezTo>
                  <a:cubicBezTo>
                    <a:pt x="330" y="385"/>
                    <a:pt x="331" y="384"/>
                    <a:pt x="332" y="385"/>
                  </a:cubicBezTo>
                  <a:cubicBezTo>
                    <a:pt x="335" y="390"/>
                    <a:pt x="333" y="396"/>
                    <a:pt x="335" y="400"/>
                  </a:cubicBezTo>
                  <a:cubicBezTo>
                    <a:pt x="337" y="396"/>
                    <a:pt x="334" y="392"/>
                    <a:pt x="334" y="388"/>
                  </a:cubicBezTo>
                  <a:cubicBezTo>
                    <a:pt x="334" y="386"/>
                    <a:pt x="336" y="384"/>
                    <a:pt x="336" y="382"/>
                  </a:cubicBezTo>
                  <a:cubicBezTo>
                    <a:pt x="336" y="382"/>
                    <a:pt x="335" y="381"/>
                    <a:pt x="335" y="380"/>
                  </a:cubicBezTo>
                  <a:cubicBezTo>
                    <a:pt x="334" y="379"/>
                    <a:pt x="337" y="378"/>
                    <a:pt x="335" y="377"/>
                  </a:cubicBezTo>
                  <a:cubicBezTo>
                    <a:pt x="334" y="377"/>
                    <a:pt x="334" y="372"/>
                    <a:pt x="334" y="368"/>
                  </a:cubicBezTo>
                  <a:cubicBezTo>
                    <a:pt x="331" y="368"/>
                    <a:pt x="334" y="370"/>
                    <a:pt x="332" y="371"/>
                  </a:cubicBezTo>
                  <a:cubicBezTo>
                    <a:pt x="330" y="364"/>
                    <a:pt x="333" y="365"/>
                    <a:pt x="335" y="361"/>
                  </a:cubicBezTo>
                  <a:cubicBezTo>
                    <a:pt x="332" y="360"/>
                    <a:pt x="334" y="356"/>
                    <a:pt x="334" y="354"/>
                  </a:cubicBezTo>
                  <a:cubicBezTo>
                    <a:pt x="335" y="353"/>
                    <a:pt x="336" y="355"/>
                    <a:pt x="336" y="356"/>
                  </a:cubicBezTo>
                  <a:cubicBezTo>
                    <a:pt x="338" y="370"/>
                    <a:pt x="336" y="382"/>
                    <a:pt x="339" y="396"/>
                  </a:cubicBezTo>
                  <a:cubicBezTo>
                    <a:pt x="340" y="392"/>
                    <a:pt x="337" y="388"/>
                    <a:pt x="339" y="386"/>
                  </a:cubicBezTo>
                  <a:cubicBezTo>
                    <a:pt x="341" y="387"/>
                    <a:pt x="340" y="392"/>
                    <a:pt x="343" y="393"/>
                  </a:cubicBezTo>
                  <a:cubicBezTo>
                    <a:pt x="343" y="388"/>
                    <a:pt x="342" y="383"/>
                    <a:pt x="344" y="379"/>
                  </a:cubicBezTo>
                  <a:cubicBezTo>
                    <a:pt x="345" y="381"/>
                    <a:pt x="343" y="382"/>
                    <a:pt x="344" y="383"/>
                  </a:cubicBezTo>
                  <a:cubicBezTo>
                    <a:pt x="346" y="382"/>
                    <a:pt x="346" y="376"/>
                    <a:pt x="344" y="378"/>
                  </a:cubicBezTo>
                  <a:cubicBezTo>
                    <a:pt x="346" y="375"/>
                    <a:pt x="345" y="368"/>
                    <a:pt x="343" y="366"/>
                  </a:cubicBezTo>
                  <a:cubicBezTo>
                    <a:pt x="346" y="363"/>
                    <a:pt x="345" y="361"/>
                    <a:pt x="344" y="357"/>
                  </a:cubicBezTo>
                  <a:cubicBezTo>
                    <a:pt x="345" y="357"/>
                    <a:pt x="346" y="358"/>
                    <a:pt x="347" y="358"/>
                  </a:cubicBezTo>
                  <a:cubicBezTo>
                    <a:pt x="347" y="356"/>
                    <a:pt x="346" y="355"/>
                    <a:pt x="348" y="354"/>
                  </a:cubicBezTo>
                  <a:cubicBezTo>
                    <a:pt x="347" y="354"/>
                    <a:pt x="347" y="354"/>
                    <a:pt x="346" y="353"/>
                  </a:cubicBezTo>
                  <a:cubicBezTo>
                    <a:pt x="349" y="354"/>
                    <a:pt x="346" y="351"/>
                    <a:pt x="348" y="350"/>
                  </a:cubicBezTo>
                  <a:cubicBezTo>
                    <a:pt x="348" y="351"/>
                    <a:pt x="348" y="353"/>
                    <a:pt x="349" y="352"/>
                  </a:cubicBezTo>
                  <a:cubicBezTo>
                    <a:pt x="350" y="350"/>
                    <a:pt x="348" y="346"/>
                    <a:pt x="350" y="344"/>
                  </a:cubicBezTo>
                  <a:cubicBezTo>
                    <a:pt x="350" y="350"/>
                    <a:pt x="350" y="354"/>
                    <a:pt x="351" y="358"/>
                  </a:cubicBezTo>
                  <a:cubicBezTo>
                    <a:pt x="351" y="357"/>
                    <a:pt x="351" y="356"/>
                    <a:pt x="352" y="356"/>
                  </a:cubicBezTo>
                  <a:cubicBezTo>
                    <a:pt x="352" y="349"/>
                    <a:pt x="350" y="343"/>
                    <a:pt x="352" y="337"/>
                  </a:cubicBezTo>
                  <a:cubicBezTo>
                    <a:pt x="353" y="341"/>
                    <a:pt x="354" y="343"/>
                    <a:pt x="355" y="348"/>
                  </a:cubicBezTo>
                  <a:cubicBezTo>
                    <a:pt x="357" y="347"/>
                    <a:pt x="357" y="343"/>
                    <a:pt x="358" y="341"/>
                  </a:cubicBezTo>
                  <a:cubicBezTo>
                    <a:pt x="359" y="343"/>
                    <a:pt x="359" y="343"/>
                    <a:pt x="360" y="341"/>
                  </a:cubicBezTo>
                  <a:cubicBezTo>
                    <a:pt x="360" y="343"/>
                    <a:pt x="361" y="344"/>
                    <a:pt x="361" y="347"/>
                  </a:cubicBezTo>
                  <a:cubicBezTo>
                    <a:pt x="366" y="348"/>
                    <a:pt x="362" y="355"/>
                    <a:pt x="365" y="357"/>
                  </a:cubicBezTo>
                  <a:cubicBezTo>
                    <a:pt x="365" y="356"/>
                    <a:pt x="366" y="354"/>
                    <a:pt x="365" y="352"/>
                  </a:cubicBezTo>
                  <a:cubicBezTo>
                    <a:pt x="367" y="351"/>
                    <a:pt x="368" y="352"/>
                    <a:pt x="369" y="350"/>
                  </a:cubicBezTo>
                  <a:cubicBezTo>
                    <a:pt x="372" y="351"/>
                    <a:pt x="373" y="354"/>
                    <a:pt x="371" y="356"/>
                  </a:cubicBezTo>
                  <a:cubicBezTo>
                    <a:pt x="372" y="356"/>
                    <a:pt x="372" y="356"/>
                    <a:pt x="373" y="356"/>
                  </a:cubicBezTo>
                  <a:cubicBezTo>
                    <a:pt x="374" y="357"/>
                    <a:pt x="373" y="358"/>
                    <a:pt x="372" y="360"/>
                  </a:cubicBezTo>
                  <a:cubicBezTo>
                    <a:pt x="372" y="359"/>
                    <a:pt x="372" y="356"/>
                    <a:pt x="372" y="358"/>
                  </a:cubicBezTo>
                  <a:cubicBezTo>
                    <a:pt x="372" y="360"/>
                    <a:pt x="371" y="363"/>
                    <a:pt x="373" y="365"/>
                  </a:cubicBezTo>
                  <a:cubicBezTo>
                    <a:pt x="371" y="365"/>
                    <a:pt x="371" y="367"/>
                    <a:pt x="372" y="367"/>
                  </a:cubicBezTo>
                  <a:cubicBezTo>
                    <a:pt x="372" y="367"/>
                    <a:pt x="372" y="366"/>
                    <a:pt x="373" y="366"/>
                  </a:cubicBezTo>
                  <a:cubicBezTo>
                    <a:pt x="373" y="369"/>
                    <a:pt x="372" y="373"/>
                    <a:pt x="374" y="375"/>
                  </a:cubicBezTo>
                  <a:cubicBezTo>
                    <a:pt x="374" y="372"/>
                    <a:pt x="374" y="370"/>
                    <a:pt x="374" y="369"/>
                  </a:cubicBezTo>
                  <a:cubicBezTo>
                    <a:pt x="375" y="372"/>
                    <a:pt x="375" y="375"/>
                    <a:pt x="378" y="375"/>
                  </a:cubicBezTo>
                  <a:cubicBezTo>
                    <a:pt x="377" y="373"/>
                    <a:pt x="379" y="370"/>
                    <a:pt x="377" y="370"/>
                  </a:cubicBezTo>
                  <a:cubicBezTo>
                    <a:pt x="377" y="371"/>
                    <a:pt x="377" y="372"/>
                    <a:pt x="377" y="372"/>
                  </a:cubicBezTo>
                  <a:cubicBezTo>
                    <a:pt x="376" y="369"/>
                    <a:pt x="376" y="368"/>
                    <a:pt x="377" y="364"/>
                  </a:cubicBezTo>
                  <a:cubicBezTo>
                    <a:pt x="377" y="366"/>
                    <a:pt x="376" y="368"/>
                    <a:pt x="378" y="369"/>
                  </a:cubicBezTo>
                  <a:cubicBezTo>
                    <a:pt x="376" y="364"/>
                    <a:pt x="379" y="360"/>
                    <a:pt x="376" y="358"/>
                  </a:cubicBezTo>
                  <a:cubicBezTo>
                    <a:pt x="378" y="358"/>
                    <a:pt x="376" y="356"/>
                    <a:pt x="377" y="354"/>
                  </a:cubicBezTo>
                  <a:cubicBezTo>
                    <a:pt x="380" y="358"/>
                    <a:pt x="381" y="367"/>
                    <a:pt x="380" y="372"/>
                  </a:cubicBezTo>
                  <a:cubicBezTo>
                    <a:pt x="382" y="377"/>
                    <a:pt x="380" y="386"/>
                    <a:pt x="384" y="394"/>
                  </a:cubicBezTo>
                  <a:cubicBezTo>
                    <a:pt x="383" y="391"/>
                    <a:pt x="383" y="390"/>
                    <a:pt x="385" y="391"/>
                  </a:cubicBezTo>
                  <a:cubicBezTo>
                    <a:pt x="381" y="384"/>
                    <a:pt x="384" y="373"/>
                    <a:pt x="381" y="366"/>
                  </a:cubicBezTo>
                  <a:cubicBezTo>
                    <a:pt x="383" y="361"/>
                    <a:pt x="380" y="355"/>
                    <a:pt x="381" y="351"/>
                  </a:cubicBezTo>
                  <a:cubicBezTo>
                    <a:pt x="386" y="354"/>
                    <a:pt x="386" y="359"/>
                    <a:pt x="386" y="366"/>
                  </a:cubicBezTo>
                  <a:cubicBezTo>
                    <a:pt x="387" y="366"/>
                    <a:pt x="387" y="366"/>
                    <a:pt x="388" y="367"/>
                  </a:cubicBezTo>
                  <a:cubicBezTo>
                    <a:pt x="385" y="369"/>
                    <a:pt x="388" y="374"/>
                    <a:pt x="384" y="376"/>
                  </a:cubicBezTo>
                  <a:cubicBezTo>
                    <a:pt x="384" y="377"/>
                    <a:pt x="386" y="376"/>
                    <a:pt x="386" y="377"/>
                  </a:cubicBezTo>
                  <a:cubicBezTo>
                    <a:pt x="385" y="377"/>
                    <a:pt x="385" y="377"/>
                    <a:pt x="384" y="378"/>
                  </a:cubicBezTo>
                  <a:cubicBezTo>
                    <a:pt x="385" y="378"/>
                    <a:pt x="385" y="390"/>
                    <a:pt x="386" y="392"/>
                  </a:cubicBezTo>
                  <a:cubicBezTo>
                    <a:pt x="386" y="391"/>
                    <a:pt x="386" y="393"/>
                    <a:pt x="387" y="394"/>
                  </a:cubicBezTo>
                  <a:cubicBezTo>
                    <a:pt x="386" y="394"/>
                    <a:pt x="386" y="394"/>
                    <a:pt x="386" y="395"/>
                  </a:cubicBezTo>
                  <a:cubicBezTo>
                    <a:pt x="386" y="399"/>
                    <a:pt x="387" y="400"/>
                    <a:pt x="387" y="400"/>
                  </a:cubicBezTo>
                  <a:cubicBezTo>
                    <a:pt x="387" y="402"/>
                    <a:pt x="386" y="406"/>
                    <a:pt x="387" y="402"/>
                  </a:cubicBezTo>
                  <a:cubicBezTo>
                    <a:pt x="388" y="397"/>
                    <a:pt x="386" y="392"/>
                    <a:pt x="388" y="390"/>
                  </a:cubicBezTo>
                  <a:cubicBezTo>
                    <a:pt x="389" y="395"/>
                    <a:pt x="388" y="402"/>
                    <a:pt x="390" y="404"/>
                  </a:cubicBezTo>
                  <a:cubicBezTo>
                    <a:pt x="391" y="393"/>
                    <a:pt x="391" y="392"/>
                    <a:pt x="391" y="379"/>
                  </a:cubicBezTo>
                  <a:cubicBezTo>
                    <a:pt x="393" y="380"/>
                    <a:pt x="393" y="375"/>
                    <a:pt x="392" y="375"/>
                  </a:cubicBezTo>
                  <a:cubicBezTo>
                    <a:pt x="392" y="376"/>
                    <a:pt x="392" y="376"/>
                    <a:pt x="391" y="376"/>
                  </a:cubicBezTo>
                  <a:cubicBezTo>
                    <a:pt x="390" y="370"/>
                    <a:pt x="388" y="360"/>
                    <a:pt x="391" y="355"/>
                  </a:cubicBezTo>
                  <a:cubicBezTo>
                    <a:pt x="391" y="359"/>
                    <a:pt x="390" y="364"/>
                    <a:pt x="393" y="366"/>
                  </a:cubicBezTo>
                  <a:cubicBezTo>
                    <a:pt x="393" y="358"/>
                    <a:pt x="390" y="346"/>
                    <a:pt x="392" y="337"/>
                  </a:cubicBezTo>
                  <a:cubicBezTo>
                    <a:pt x="395" y="346"/>
                    <a:pt x="393" y="358"/>
                    <a:pt x="396" y="366"/>
                  </a:cubicBezTo>
                  <a:cubicBezTo>
                    <a:pt x="399" y="365"/>
                    <a:pt x="399" y="365"/>
                    <a:pt x="399" y="365"/>
                  </a:cubicBezTo>
                  <a:cubicBezTo>
                    <a:pt x="401" y="368"/>
                    <a:pt x="399" y="371"/>
                    <a:pt x="401" y="374"/>
                  </a:cubicBezTo>
                  <a:cubicBezTo>
                    <a:pt x="401" y="372"/>
                    <a:pt x="401" y="370"/>
                    <a:pt x="402" y="370"/>
                  </a:cubicBezTo>
                  <a:cubicBezTo>
                    <a:pt x="401" y="366"/>
                    <a:pt x="403" y="363"/>
                    <a:pt x="405" y="360"/>
                  </a:cubicBezTo>
                  <a:cubicBezTo>
                    <a:pt x="408" y="360"/>
                    <a:pt x="407" y="366"/>
                    <a:pt x="406" y="364"/>
                  </a:cubicBezTo>
                  <a:cubicBezTo>
                    <a:pt x="404" y="364"/>
                    <a:pt x="407" y="366"/>
                    <a:pt x="407" y="367"/>
                  </a:cubicBezTo>
                  <a:cubicBezTo>
                    <a:pt x="406" y="367"/>
                    <a:pt x="406" y="366"/>
                    <a:pt x="405" y="366"/>
                  </a:cubicBezTo>
                  <a:cubicBezTo>
                    <a:pt x="405" y="367"/>
                    <a:pt x="407" y="369"/>
                    <a:pt x="406" y="370"/>
                  </a:cubicBezTo>
                  <a:cubicBezTo>
                    <a:pt x="405" y="370"/>
                    <a:pt x="406" y="369"/>
                    <a:pt x="405" y="369"/>
                  </a:cubicBezTo>
                  <a:cubicBezTo>
                    <a:pt x="405" y="378"/>
                    <a:pt x="408" y="384"/>
                    <a:pt x="408" y="395"/>
                  </a:cubicBezTo>
                  <a:cubicBezTo>
                    <a:pt x="408" y="395"/>
                    <a:pt x="409" y="395"/>
                    <a:pt x="409" y="396"/>
                  </a:cubicBezTo>
                  <a:cubicBezTo>
                    <a:pt x="407" y="398"/>
                    <a:pt x="408" y="404"/>
                    <a:pt x="410" y="406"/>
                  </a:cubicBezTo>
                  <a:cubicBezTo>
                    <a:pt x="410" y="404"/>
                    <a:pt x="410" y="402"/>
                    <a:pt x="409" y="401"/>
                  </a:cubicBezTo>
                  <a:cubicBezTo>
                    <a:pt x="411" y="401"/>
                    <a:pt x="408" y="388"/>
                    <a:pt x="411" y="390"/>
                  </a:cubicBezTo>
                  <a:cubicBezTo>
                    <a:pt x="411" y="386"/>
                    <a:pt x="410" y="384"/>
                    <a:pt x="410" y="381"/>
                  </a:cubicBezTo>
                  <a:cubicBezTo>
                    <a:pt x="411" y="380"/>
                    <a:pt x="411" y="381"/>
                    <a:pt x="412" y="380"/>
                  </a:cubicBezTo>
                  <a:cubicBezTo>
                    <a:pt x="411" y="380"/>
                    <a:pt x="412" y="378"/>
                    <a:pt x="411" y="377"/>
                  </a:cubicBezTo>
                  <a:cubicBezTo>
                    <a:pt x="413" y="379"/>
                    <a:pt x="411" y="374"/>
                    <a:pt x="412" y="374"/>
                  </a:cubicBezTo>
                  <a:cubicBezTo>
                    <a:pt x="412" y="375"/>
                    <a:pt x="412" y="377"/>
                    <a:pt x="413" y="377"/>
                  </a:cubicBezTo>
                  <a:cubicBezTo>
                    <a:pt x="414" y="375"/>
                    <a:pt x="413" y="373"/>
                    <a:pt x="414" y="373"/>
                  </a:cubicBezTo>
                  <a:cubicBezTo>
                    <a:pt x="414" y="373"/>
                    <a:pt x="415" y="374"/>
                    <a:pt x="415" y="374"/>
                  </a:cubicBezTo>
                  <a:cubicBezTo>
                    <a:pt x="415" y="376"/>
                    <a:pt x="415" y="378"/>
                    <a:pt x="415" y="378"/>
                  </a:cubicBezTo>
                  <a:cubicBezTo>
                    <a:pt x="413" y="379"/>
                    <a:pt x="414" y="376"/>
                    <a:pt x="413" y="378"/>
                  </a:cubicBezTo>
                  <a:cubicBezTo>
                    <a:pt x="414" y="378"/>
                    <a:pt x="414" y="380"/>
                    <a:pt x="415" y="380"/>
                  </a:cubicBezTo>
                  <a:cubicBezTo>
                    <a:pt x="416" y="384"/>
                    <a:pt x="414" y="387"/>
                    <a:pt x="416" y="389"/>
                  </a:cubicBezTo>
                  <a:cubicBezTo>
                    <a:pt x="414" y="392"/>
                    <a:pt x="415" y="393"/>
                    <a:pt x="415" y="398"/>
                  </a:cubicBezTo>
                  <a:cubicBezTo>
                    <a:pt x="418" y="398"/>
                    <a:pt x="415" y="395"/>
                    <a:pt x="417" y="395"/>
                  </a:cubicBezTo>
                  <a:cubicBezTo>
                    <a:pt x="416" y="398"/>
                    <a:pt x="419" y="400"/>
                    <a:pt x="417" y="401"/>
                  </a:cubicBezTo>
                  <a:cubicBezTo>
                    <a:pt x="416" y="401"/>
                    <a:pt x="417" y="398"/>
                    <a:pt x="416" y="398"/>
                  </a:cubicBezTo>
                  <a:cubicBezTo>
                    <a:pt x="415" y="401"/>
                    <a:pt x="417" y="406"/>
                    <a:pt x="414" y="407"/>
                  </a:cubicBezTo>
                  <a:cubicBezTo>
                    <a:pt x="413" y="406"/>
                    <a:pt x="414" y="407"/>
                    <a:pt x="413" y="407"/>
                  </a:cubicBezTo>
                  <a:cubicBezTo>
                    <a:pt x="413" y="405"/>
                    <a:pt x="415" y="403"/>
                    <a:pt x="412" y="403"/>
                  </a:cubicBezTo>
                  <a:cubicBezTo>
                    <a:pt x="413" y="404"/>
                    <a:pt x="412" y="405"/>
                    <a:pt x="411" y="406"/>
                  </a:cubicBezTo>
                  <a:cubicBezTo>
                    <a:pt x="413" y="406"/>
                    <a:pt x="412" y="409"/>
                    <a:pt x="413" y="410"/>
                  </a:cubicBezTo>
                  <a:cubicBezTo>
                    <a:pt x="411" y="409"/>
                    <a:pt x="411" y="411"/>
                    <a:pt x="412" y="412"/>
                  </a:cubicBezTo>
                  <a:cubicBezTo>
                    <a:pt x="412" y="410"/>
                    <a:pt x="414" y="411"/>
                    <a:pt x="414" y="412"/>
                  </a:cubicBezTo>
                  <a:cubicBezTo>
                    <a:pt x="416" y="410"/>
                    <a:pt x="414" y="409"/>
                    <a:pt x="414" y="408"/>
                  </a:cubicBezTo>
                  <a:cubicBezTo>
                    <a:pt x="415" y="408"/>
                    <a:pt x="415" y="407"/>
                    <a:pt x="415" y="407"/>
                  </a:cubicBezTo>
                  <a:cubicBezTo>
                    <a:pt x="417" y="409"/>
                    <a:pt x="414" y="412"/>
                    <a:pt x="416" y="413"/>
                  </a:cubicBezTo>
                  <a:cubicBezTo>
                    <a:pt x="417" y="408"/>
                    <a:pt x="417" y="406"/>
                    <a:pt x="417" y="402"/>
                  </a:cubicBezTo>
                  <a:cubicBezTo>
                    <a:pt x="419" y="407"/>
                    <a:pt x="418" y="410"/>
                    <a:pt x="419" y="413"/>
                  </a:cubicBezTo>
                  <a:cubicBezTo>
                    <a:pt x="418" y="412"/>
                    <a:pt x="419" y="412"/>
                    <a:pt x="420" y="412"/>
                  </a:cubicBezTo>
                  <a:cubicBezTo>
                    <a:pt x="420" y="413"/>
                    <a:pt x="422" y="414"/>
                    <a:pt x="422" y="412"/>
                  </a:cubicBezTo>
                  <a:cubicBezTo>
                    <a:pt x="420" y="413"/>
                    <a:pt x="422" y="410"/>
                    <a:pt x="422" y="408"/>
                  </a:cubicBezTo>
                  <a:cubicBezTo>
                    <a:pt x="424" y="414"/>
                    <a:pt x="422" y="425"/>
                    <a:pt x="426" y="429"/>
                  </a:cubicBezTo>
                  <a:cubicBezTo>
                    <a:pt x="423" y="422"/>
                    <a:pt x="427" y="412"/>
                    <a:pt x="425" y="404"/>
                  </a:cubicBezTo>
                  <a:cubicBezTo>
                    <a:pt x="427" y="405"/>
                    <a:pt x="425" y="402"/>
                    <a:pt x="426" y="402"/>
                  </a:cubicBezTo>
                  <a:cubicBezTo>
                    <a:pt x="426" y="408"/>
                    <a:pt x="429" y="412"/>
                    <a:pt x="427" y="417"/>
                  </a:cubicBezTo>
                  <a:cubicBezTo>
                    <a:pt x="429" y="418"/>
                    <a:pt x="429" y="420"/>
                    <a:pt x="429" y="422"/>
                  </a:cubicBezTo>
                  <a:cubicBezTo>
                    <a:pt x="432" y="420"/>
                    <a:pt x="431" y="412"/>
                    <a:pt x="429" y="410"/>
                  </a:cubicBezTo>
                  <a:cubicBezTo>
                    <a:pt x="432" y="410"/>
                    <a:pt x="430" y="405"/>
                    <a:pt x="429" y="404"/>
                  </a:cubicBezTo>
                  <a:cubicBezTo>
                    <a:pt x="432" y="403"/>
                    <a:pt x="428" y="398"/>
                    <a:pt x="432" y="397"/>
                  </a:cubicBezTo>
                  <a:cubicBezTo>
                    <a:pt x="434" y="408"/>
                    <a:pt x="433" y="413"/>
                    <a:pt x="434" y="421"/>
                  </a:cubicBezTo>
                  <a:cubicBezTo>
                    <a:pt x="437" y="418"/>
                    <a:pt x="435" y="411"/>
                    <a:pt x="435" y="407"/>
                  </a:cubicBezTo>
                  <a:cubicBezTo>
                    <a:pt x="435" y="398"/>
                    <a:pt x="434" y="387"/>
                    <a:pt x="436" y="379"/>
                  </a:cubicBezTo>
                  <a:cubicBezTo>
                    <a:pt x="438" y="381"/>
                    <a:pt x="437" y="385"/>
                    <a:pt x="437" y="384"/>
                  </a:cubicBezTo>
                  <a:cubicBezTo>
                    <a:pt x="438" y="384"/>
                    <a:pt x="437" y="383"/>
                    <a:pt x="438" y="383"/>
                  </a:cubicBezTo>
                  <a:cubicBezTo>
                    <a:pt x="442" y="385"/>
                    <a:pt x="438" y="388"/>
                    <a:pt x="441" y="391"/>
                  </a:cubicBezTo>
                  <a:cubicBezTo>
                    <a:pt x="441" y="386"/>
                    <a:pt x="440" y="384"/>
                    <a:pt x="442" y="380"/>
                  </a:cubicBezTo>
                  <a:cubicBezTo>
                    <a:pt x="443" y="392"/>
                    <a:pt x="443" y="412"/>
                    <a:pt x="447" y="426"/>
                  </a:cubicBezTo>
                  <a:cubicBezTo>
                    <a:pt x="448" y="425"/>
                    <a:pt x="446" y="424"/>
                    <a:pt x="448" y="423"/>
                  </a:cubicBezTo>
                  <a:cubicBezTo>
                    <a:pt x="448" y="424"/>
                    <a:pt x="448" y="424"/>
                    <a:pt x="449" y="423"/>
                  </a:cubicBezTo>
                  <a:cubicBezTo>
                    <a:pt x="449" y="426"/>
                    <a:pt x="449" y="427"/>
                    <a:pt x="449" y="427"/>
                  </a:cubicBezTo>
                  <a:cubicBezTo>
                    <a:pt x="450" y="431"/>
                    <a:pt x="450" y="420"/>
                    <a:pt x="448" y="422"/>
                  </a:cubicBezTo>
                  <a:cubicBezTo>
                    <a:pt x="448" y="421"/>
                    <a:pt x="448" y="420"/>
                    <a:pt x="449" y="419"/>
                  </a:cubicBezTo>
                  <a:cubicBezTo>
                    <a:pt x="448" y="419"/>
                    <a:pt x="448" y="418"/>
                    <a:pt x="448" y="417"/>
                  </a:cubicBezTo>
                  <a:cubicBezTo>
                    <a:pt x="450" y="418"/>
                    <a:pt x="447" y="410"/>
                    <a:pt x="450" y="411"/>
                  </a:cubicBezTo>
                  <a:cubicBezTo>
                    <a:pt x="449" y="410"/>
                    <a:pt x="449" y="408"/>
                    <a:pt x="450" y="407"/>
                  </a:cubicBezTo>
                  <a:cubicBezTo>
                    <a:pt x="446" y="407"/>
                    <a:pt x="450" y="410"/>
                    <a:pt x="448" y="411"/>
                  </a:cubicBezTo>
                  <a:cubicBezTo>
                    <a:pt x="447" y="408"/>
                    <a:pt x="446" y="405"/>
                    <a:pt x="448" y="402"/>
                  </a:cubicBezTo>
                  <a:cubicBezTo>
                    <a:pt x="450" y="403"/>
                    <a:pt x="449" y="406"/>
                    <a:pt x="451" y="406"/>
                  </a:cubicBezTo>
                  <a:cubicBezTo>
                    <a:pt x="451" y="402"/>
                    <a:pt x="450" y="398"/>
                    <a:pt x="451" y="396"/>
                  </a:cubicBezTo>
                  <a:cubicBezTo>
                    <a:pt x="453" y="398"/>
                    <a:pt x="451" y="406"/>
                    <a:pt x="453" y="405"/>
                  </a:cubicBezTo>
                  <a:cubicBezTo>
                    <a:pt x="453" y="403"/>
                    <a:pt x="454" y="398"/>
                    <a:pt x="452" y="398"/>
                  </a:cubicBezTo>
                  <a:cubicBezTo>
                    <a:pt x="454" y="396"/>
                    <a:pt x="453" y="395"/>
                    <a:pt x="452" y="393"/>
                  </a:cubicBezTo>
                  <a:cubicBezTo>
                    <a:pt x="454" y="394"/>
                    <a:pt x="453" y="392"/>
                    <a:pt x="454" y="392"/>
                  </a:cubicBezTo>
                  <a:cubicBezTo>
                    <a:pt x="454" y="390"/>
                    <a:pt x="453" y="385"/>
                    <a:pt x="455" y="387"/>
                  </a:cubicBezTo>
                  <a:cubicBezTo>
                    <a:pt x="455" y="382"/>
                    <a:pt x="453" y="381"/>
                    <a:pt x="455" y="379"/>
                  </a:cubicBezTo>
                  <a:cubicBezTo>
                    <a:pt x="455" y="380"/>
                    <a:pt x="457" y="379"/>
                    <a:pt x="456" y="381"/>
                  </a:cubicBezTo>
                  <a:cubicBezTo>
                    <a:pt x="457" y="386"/>
                    <a:pt x="457" y="389"/>
                    <a:pt x="458" y="393"/>
                  </a:cubicBezTo>
                  <a:cubicBezTo>
                    <a:pt x="457" y="396"/>
                    <a:pt x="458" y="403"/>
                    <a:pt x="460" y="406"/>
                  </a:cubicBezTo>
                  <a:cubicBezTo>
                    <a:pt x="458" y="412"/>
                    <a:pt x="461" y="419"/>
                    <a:pt x="460" y="423"/>
                  </a:cubicBezTo>
                  <a:cubicBezTo>
                    <a:pt x="460" y="423"/>
                    <a:pt x="460" y="423"/>
                    <a:pt x="460" y="424"/>
                  </a:cubicBezTo>
                  <a:cubicBezTo>
                    <a:pt x="460" y="425"/>
                    <a:pt x="461" y="427"/>
                    <a:pt x="461" y="425"/>
                  </a:cubicBezTo>
                  <a:cubicBezTo>
                    <a:pt x="460" y="423"/>
                    <a:pt x="462" y="421"/>
                    <a:pt x="461" y="420"/>
                  </a:cubicBezTo>
                  <a:cubicBezTo>
                    <a:pt x="461" y="420"/>
                    <a:pt x="461" y="421"/>
                    <a:pt x="461" y="420"/>
                  </a:cubicBezTo>
                  <a:cubicBezTo>
                    <a:pt x="462" y="415"/>
                    <a:pt x="461" y="406"/>
                    <a:pt x="461" y="400"/>
                  </a:cubicBezTo>
                  <a:cubicBezTo>
                    <a:pt x="461" y="394"/>
                    <a:pt x="460" y="389"/>
                    <a:pt x="462" y="386"/>
                  </a:cubicBezTo>
                  <a:cubicBezTo>
                    <a:pt x="463" y="388"/>
                    <a:pt x="463" y="393"/>
                    <a:pt x="463" y="397"/>
                  </a:cubicBezTo>
                  <a:cubicBezTo>
                    <a:pt x="463" y="399"/>
                    <a:pt x="463" y="402"/>
                    <a:pt x="464" y="401"/>
                  </a:cubicBezTo>
                  <a:cubicBezTo>
                    <a:pt x="464" y="391"/>
                    <a:pt x="464" y="391"/>
                    <a:pt x="464" y="391"/>
                  </a:cubicBezTo>
                  <a:cubicBezTo>
                    <a:pt x="465" y="391"/>
                    <a:pt x="466" y="387"/>
                    <a:pt x="465" y="386"/>
                  </a:cubicBezTo>
                  <a:cubicBezTo>
                    <a:pt x="465" y="386"/>
                    <a:pt x="466" y="387"/>
                    <a:pt x="466" y="386"/>
                  </a:cubicBezTo>
                  <a:cubicBezTo>
                    <a:pt x="464" y="381"/>
                    <a:pt x="464" y="374"/>
                    <a:pt x="466" y="369"/>
                  </a:cubicBezTo>
                  <a:cubicBezTo>
                    <a:pt x="467" y="377"/>
                    <a:pt x="466" y="383"/>
                    <a:pt x="468" y="390"/>
                  </a:cubicBezTo>
                  <a:cubicBezTo>
                    <a:pt x="468" y="388"/>
                    <a:pt x="468" y="386"/>
                    <a:pt x="468" y="384"/>
                  </a:cubicBezTo>
                  <a:cubicBezTo>
                    <a:pt x="469" y="385"/>
                    <a:pt x="469" y="386"/>
                    <a:pt x="470" y="384"/>
                  </a:cubicBezTo>
                  <a:cubicBezTo>
                    <a:pt x="469" y="381"/>
                    <a:pt x="472" y="380"/>
                    <a:pt x="470" y="377"/>
                  </a:cubicBezTo>
                  <a:cubicBezTo>
                    <a:pt x="468" y="377"/>
                    <a:pt x="471" y="379"/>
                    <a:pt x="469" y="379"/>
                  </a:cubicBezTo>
                  <a:cubicBezTo>
                    <a:pt x="468" y="373"/>
                    <a:pt x="467" y="368"/>
                    <a:pt x="468" y="361"/>
                  </a:cubicBezTo>
                  <a:cubicBezTo>
                    <a:pt x="467" y="362"/>
                    <a:pt x="468" y="360"/>
                    <a:pt x="468" y="359"/>
                  </a:cubicBezTo>
                  <a:cubicBezTo>
                    <a:pt x="469" y="359"/>
                    <a:pt x="469" y="354"/>
                    <a:pt x="469" y="351"/>
                  </a:cubicBezTo>
                  <a:cubicBezTo>
                    <a:pt x="469" y="351"/>
                    <a:pt x="468" y="348"/>
                    <a:pt x="469" y="348"/>
                  </a:cubicBezTo>
                  <a:cubicBezTo>
                    <a:pt x="468" y="349"/>
                    <a:pt x="471" y="350"/>
                    <a:pt x="470" y="348"/>
                  </a:cubicBezTo>
                  <a:cubicBezTo>
                    <a:pt x="471" y="348"/>
                    <a:pt x="468" y="348"/>
                    <a:pt x="468" y="347"/>
                  </a:cubicBezTo>
                  <a:cubicBezTo>
                    <a:pt x="470" y="345"/>
                    <a:pt x="468" y="342"/>
                    <a:pt x="470" y="338"/>
                  </a:cubicBezTo>
                  <a:cubicBezTo>
                    <a:pt x="470" y="340"/>
                    <a:pt x="472" y="339"/>
                    <a:pt x="472" y="337"/>
                  </a:cubicBezTo>
                  <a:cubicBezTo>
                    <a:pt x="474" y="339"/>
                    <a:pt x="472" y="346"/>
                    <a:pt x="474" y="345"/>
                  </a:cubicBezTo>
                  <a:cubicBezTo>
                    <a:pt x="473" y="340"/>
                    <a:pt x="474" y="336"/>
                    <a:pt x="473" y="334"/>
                  </a:cubicBezTo>
                  <a:cubicBezTo>
                    <a:pt x="475" y="335"/>
                    <a:pt x="474" y="341"/>
                    <a:pt x="476" y="339"/>
                  </a:cubicBezTo>
                  <a:cubicBezTo>
                    <a:pt x="477" y="341"/>
                    <a:pt x="474" y="346"/>
                    <a:pt x="476" y="343"/>
                  </a:cubicBezTo>
                  <a:cubicBezTo>
                    <a:pt x="476" y="347"/>
                    <a:pt x="476" y="350"/>
                    <a:pt x="477" y="351"/>
                  </a:cubicBezTo>
                  <a:cubicBezTo>
                    <a:pt x="478" y="352"/>
                    <a:pt x="476" y="347"/>
                    <a:pt x="477" y="348"/>
                  </a:cubicBezTo>
                  <a:cubicBezTo>
                    <a:pt x="479" y="348"/>
                    <a:pt x="479" y="352"/>
                    <a:pt x="478" y="353"/>
                  </a:cubicBezTo>
                  <a:cubicBezTo>
                    <a:pt x="477" y="353"/>
                    <a:pt x="478" y="352"/>
                    <a:pt x="477" y="352"/>
                  </a:cubicBezTo>
                  <a:cubicBezTo>
                    <a:pt x="477" y="352"/>
                    <a:pt x="477" y="353"/>
                    <a:pt x="476" y="353"/>
                  </a:cubicBezTo>
                  <a:cubicBezTo>
                    <a:pt x="475" y="355"/>
                    <a:pt x="478" y="353"/>
                    <a:pt x="477" y="355"/>
                  </a:cubicBezTo>
                  <a:cubicBezTo>
                    <a:pt x="476" y="354"/>
                    <a:pt x="476" y="354"/>
                    <a:pt x="476" y="356"/>
                  </a:cubicBezTo>
                  <a:cubicBezTo>
                    <a:pt x="480" y="353"/>
                    <a:pt x="478" y="363"/>
                    <a:pt x="480" y="365"/>
                  </a:cubicBezTo>
                  <a:cubicBezTo>
                    <a:pt x="480" y="363"/>
                    <a:pt x="480" y="361"/>
                    <a:pt x="482" y="361"/>
                  </a:cubicBezTo>
                  <a:cubicBezTo>
                    <a:pt x="482" y="368"/>
                    <a:pt x="483" y="382"/>
                    <a:pt x="487" y="389"/>
                  </a:cubicBezTo>
                  <a:cubicBezTo>
                    <a:pt x="488" y="377"/>
                    <a:pt x="484" y="356"/>
                    <a:pt x="486" y="344"/>
                  </a:cubicBezTo>
                  <a:cubicBezTo>
                    <a:pt x="487" y="346"/>
                    <a:pt x="488" y="343"/>
                    <a:pt x="488" y="345"/>
                  </a:cubicBezTo>
                  <a:cubicBezTo>
                    <a:pt x="488" y="344"/>
                    <a:pt x="488" y="344"/>
                    <a:pt x="489" y="343"/>
                  </a:cubicBezTo>
                  <a:cubicBezTo>
                    <a:pt x="492" y="347"/>
                    <a:pt x="489" y="354"/>
                    <a:pt x="492" y="358"/>
                  </a:cubicBezTo>
                  <a:cubicBezTo>
                    <a:pt x="491" y="352"/>
                    <a:pt x="492" y="350"/>
                    <a:pt x="493" y="344"/>
                  </a:cubicBezTo>
                  <a:cubicBezTo>
                    <a:pt x="494" y="344"/>
                    <a:pt x="494" y="345"/>
                    <a:pt x="495" y="345"/>
                  </a:cubicBezTo>
                  <a:cubicBezTo>
                    <a:pt x="496" y="343"/>
                    <a:pt x="496" y="339"/>
                    <a:pt x="499" y="339"/>
                  </a:cubicBezTo>
                  <a:cubicBezTo>
                    <a:pt x="501" y="343"/>
                    <a:pt x="500" y="356"/>
                    <a:pt x="502" y="358"/>
                  </a:cubicBezTo>
                  <a:cubicBezTo>
                    <a:pt x="502" y="350"/>
                    <a:pt x="501" y="339"/>
                    <a:pt x="501" y="329"/>
                  </a:cubicBezTo>
                  <a:cubicBezTo>
                    <a:pt x="504" y="331"/>
                    <a:pt x="501" y="342"/>
                    <a:pt x="505" y="343"/>
                  </a:cubicBezTo>
                  <a:cubicBezTo>
                    <a:pt x="502" y="347"/>
                    <a:pt x="505" y="354"/>
                    <a:pt x="504" y="357"/>
                  </a:cubicBezTo>
                  <a:cubicBezTo>
                    <a:pt x="507" y="357"/>
                    <a:pt x="503" y="352"/>
                    <a:pt x="505" y="351"/>
                  </a:cubicBezTo>
                  <a:cubicBezTo>
                    <a:pt x="506" y="352"/>
                    <a:pt x="505" y="356"/>
                    <a:pt x="507" y="356"/>
                  </a:cubicBezTo>
                  <a:cubicBezTo>
                    <a:pt x="507" y="352"/>
                    <a:pt x="505" y="349"/>
                    <a:pt x="508" y="348"/>
                  </a:cubicBezTo>
                  <a:cubicBezTo>
                    <a:pt x="508" y="350"/>
                    <a:pt x="507" y="354"/>
                    <a:pt x="509" y="352"/>
                  </a:cubicBezTo>
                  <a:cubicBezTo>
                    <a:pt x="508" y="351"/>
                    <a:pt x="508" y="349"/>
                    <a:pt x="508" y="346"/>
                  </a:cubicBezTo>
                  <a:cubicBezTo>
                    <a:pt x="510" y="346"/>
                    <a:pt x="510" y="345"/>
                    <a:pt x="511" y="344"/>
                  </a:cubicBezTo>
                  <a:cubicBezTo>
                    <a:pt x="512" y="345"/>
                    <a:pt x="512" y="346"/>
                    <a:pt x="512" y="347"/>
                  </a:cubicBezTo>
                  <a:cubicBezTo>
                    <a:pt x="515" y="356"/>
                    <a:pt x="510" y="334"/>
                    <a:pt x="514" y="333"/>
                  </a:cubicBezTo>
                  <a:cubicBezTo>
                    <a:pt x="515" y="336"/>
                    <a:pt x="513" y="348"/>
                    <a:pt x="517" y="349"/>
                  </a:cubicBezTo>
                  <a:cubicBezTo>
                    <a:pt x="517" y="344"/>
                    <a:pt x="516" y="340"/>
                    <a:pt x="516" y="331"/>
                  </a:cubicBezTo>
                  <a:cubicBezTo>
                    <a:pt x="517" y="331"/>
                    <a:pt x="517" y="330"/>
                    <a:pt x="518" y="330"/>
                  </a:cubicBezTo>
                  <a:cubicBezTo>
                    <a:pt x="520" y="332"/>
                    <a:pt x="519" y="334"/>
                    <a:pt x="518" y="337"/>
                  </a:cubicBezTo>
                  <a:cubicBezTo>
                    <a:pt x="523" y="347"/>
                    <a:pt x="517" y="359"/>
                    <a:pt x="520" y="371"/>
                  </a:cubicBezTo>
                  <a:cubicBezTo>
                    <a:pt x="521" y="371"/>
                    <a:pt x="522" y="371"/>
                    <a:pt x="522" y="371"/>
                  </a:cubicBezTo>
                  <a:cubicBezTo>
                    <a:pt x="524" y="376"/>
                    <a:pt x="522" y="389"/>
                    <a:pt x="525" y="393"/>
                  </a:cubicBezTo>
                  <a:cubicBezTo>
                    <a:pt x="526" y="386"/>
                    <a:pt x="524" y="376"/>
                    <a:pt x="526" y="370"/>
                  </a:cubicBezTo>
                  <a:cubicBezTo>
                    <a:pt x="526" y="373"/>
                    <a:pt x="526" y="375"/>
                    <a:pt x="528" y="376"/>
                  </a:cubicBezTo>
                  <a:cubicBezTo>
                    <a:pt x="532" y="369"/>
                    <a:pt x="527" y="359"/>
                    <a:pt x="531" y="354"/>
                  </a:cubicBezTo>
                  <a:cubicBezTo>
                    <a:pt x="531" y="360"/>
                    <a:pt x="530" y="368"/>
                    <a:pt x="533" y="370"/>
                  </a:cubicBezTo>
                  <a:cubicBezTo>
                    <a:pt x="533" y="366"/>
                    <a:pt x="533" y="362"/>
                    <a:pt x="532" y="359"/>
                  </a:cubicBezTo>
                  <a:cubicBezTo>
                    <a:pt x="533" y="359"/>
                    <a:pt x="533" y="358"/>
                    <a:pt x="534" y="358"/>
                  </a:cubicBezTo>
                  <a:cubicBezTo>
                    <a:pt x="538" y="359"/>
                    <a:pt x="532" y="367"/>
                    <a:pt x="537" y="366"/>
                  </a:cubicBezTo>
                  <a:cubicBezTo>
                    <a:pt x="538" y="364"/>
                    <a:pt x="535" y="361"/>
                    <a:pt x="538" y="361"/>
                  </a:cubicBezTo>
                  <a:cubicBezTo>
                    <a:pt x="537" y="365"/>
                    <a:pt x="539" y="367"/>
                    <a:pt x="537" y="371"/>
                  </a:cubicBezTo>
                  <a:cubicBezTo>
                    <a:pt x="538" y="371"/>
                    <a:pt x="539" y="371"/>
                    <a:pt x="539" y="372"/>
                  </a:cubicBezTo>
                  <a:cubicBezTo>
                    <a:pt x="536" y="375"/>
                    <a:pt x="540" y="377"/>
                    <a:pt x="537" y="381"/>
                  </a:cubicBezTo>
                  <a:cubicBezTo>
                    <a:pt x="538" y="380"/>
                    <a:pt x="536" y="378"/>
                    <a:pt x="536" y="380"/>
                  </a:cubicBezTo>
                  <a:cubicBezTo>
                    <a:pt x="538" y="380"/>
                    <a:pt x="536" y="384"/>
                    <a:pt x="538" y="384"/>
                  </a:cubicBezTo>
                  <a:cubicBezTo>
                    <a:pt x="539" y="383"/>
                    <a:pt x="537" y="382"/>
                    <a:pt x="538" y="382"/>
                  </a:cubicBezTo>
                  <a:cubicBezTo>
                    <a:pt x="539" y="384"/>
                    <a:pt x="538" y="385"/>
                    <a:pt x="540" y="385"/>
                  </a:cubicBezTo>
                  <a:cubicBezTo>
                    <a:pt x="538" y="385"/>
                    <a:pt x="539" y="391"/>
                    <a:pt x="541" y="389"/>
                  </a:cubicBezTo>
                  <a:cubicBezTo>
                    <a:pt x="540" y="387"/>
                    <a:pt x="542" y="384"/>
                    <a:pt x="540" y="381"/>
                  </a:cubicBezTo>
                  <a:cubicBezTo>
                    <a:pt x="543" y="380"/>
                    <a:pt x="540" y="377"/>
                    <a:pt x="540" y="376"/>
                  </a:cubicBezTo>
                  <a:cubicBezTo>
                    <a:pt x="540" y="376"/>
                    <a:pt x="541" y="376"/>
                    <a:pt x="541" y="375"/>
                  </a:cubicBezTo>
                  <a:cubicBezTo>
                    <a:pt x="540" y="374"/>
                    <a:pt x="540" y="368"/>
                    <a:pt x="541" y="366"/>
                  </a:cubicBezTo>
                  <a:cubicBezTo>
                    <a:pt x="540" y="366"/>
                    <a:pt x="539" y="365"/>
                    <a:pt x="539" y="365"/>
                  </a:cubicBezTo>
                  <a:cubicBezTo>
                    <a:pt x="540" y="364"/>
                    <a:pt x="540" y="361"/>
                    <a:pt x="539" y="362"/>
                  </a:cubicBezTo>
                  <a:cubicBezTo>
                    <a:pt x="540" y="360"/>
                    <a:pt x="540" y="357"/>
                    <a:pt x="539" y="356"/>
                  </a:cubicBezTo>
                  <a:cubicBezTo>
                    <a:pt x="539" y="357"/>
                    <a:pt x="539" y="358"/>
                    <a:pt x="538" y="357"/>
                  </a:cubicBezTo>
                  <a:cubicBezTo>
                    <a:pt x="539" y="355"/>
                    <a:pt x="540" y="356"/>
                    <a:pt x="541" y="353"/>
                  </a:cubicBezTo>
                  <a:cubicBezTo>
                    <a:pt x="541" y="355"/>
                    <a:pt x="543" y="357"/>
                    <a:pt x="542" y="360"/>
                  </a:cubicBezTo>
                  <a:cubicBezTo>
                    <a:pt x="541" y="359"/>
                    <a:pt x="541" y="359"/>
                    <a:pt x="540" y="359"/>
                  </a:cubicBezTo>
                  <a:cubicBezTo>
                    <a:pt x="541" y="363"/>
                    <a:pt x="541" y="364"/>
                    <a:pt x="543" y="364"/>
                  </a:cubicBezTo>
                  <a:cubicBezTo>
                    <a:pt x="543" y="367"/>
                    <a:pt x="541" y="366"/>
                    <a:pt x="541" y="365"/>
                  </a:cubicBezTo>
                  <a:cubicBezTo>
                    <a:pt x="541" y="366"/>
                    <a:pt x="541" y="367"/>
                    <a:pt x="542" y="367"/>
                  </a:cubicBezTo>
                  <a:cubicBezTo>
                    <a:pt x="542" y="367"/>
                    <a:pt x="543" y="365"/>
                    <a:pt x="544" y="367"/>
                  </a:cubicBezTo>
                  <a:cubicBezTo>
                    <a:pt x="545" y="364"/>
                    <a:pt x="541" y="358"/>
                    <a:pt x="545" y="355"/>
                  </a:cubicBezTo>
                  <a:cubicBezTo>
                    <a:pt x="546" y="348"/>
                    <a:pt x="543" y="341"/>
                    <a:pt x="547" y="337"/>
                  </a:cubicBezTo>
                  <a:cubicBezTo>
                    <a:pt x="544" y="335"/>
                    <a:pt x="547" y="331"/>
                    <a:pt x="545" y="330"/>
                  </a:cubicBezTo>
                  <a:cubicBezTo>
                    <a:pt x="546" y="330"/>
                    <a:pt x="547" y="331"/>
                    <a:pt x="547" y="329"/>
                  </a:cubicBezTo>
                  <a:cubicBezTo>
                    <a:pt x="547" y="327"/>
                    <a:pt x="546" y="330"/>
                    <a:pt x="545" y="328"/>
                  </a:cubicBezTo>
                  <a:cubicBezTo>
                    <a:pt x="548" y="326"/>
                    <a:pt x="548" y="324"/>
                    <a:pt x="548" y="322"/>
                  </a:cubicBezTo>
                  <a:cubicBezTo>
                    <a:pt x="548" y="323"/>
                    <a:pt x="546" y="323"/>
                    <a:pt x="546" y="324"/>
                  </a:cubicBezTo>
                  <a:cubicBezTo>
                    <a:pt x="546" y="323"/>
                    <a:pt x="545" y="322"/>
                    <a:pt x="546" y="321"/>
                  </a:cubicBezTo>
                  <a:cubicBezTo>
                    <a:pt x="548" y="322"/>
                    <a:pt x="549" y="320"/>
                    <a:pt x="550" y="322"/>
                  </a:cubicBezTo>
                  <a:cubicBezTo>
                    <a:pt x="550" y="321"/>
                    <a:pt x="549" y="320"/>
                    <a:pt x="550" y="320"/>
                  </a:cubicBezTo>
                  <a:cubicBezTo>
                    <a:pt x="551" y="322"/>
                    <a:pt x="550" y="318"/>
                    <a:pt x="552" y="318"/>
                  </a:cubicBezTo>
                  <a:cubicBezTo>
                    <a:pt x="551" y="322"/>
                    <a:pt x="553" y="320"/>
                    <a:pt x="553" y="324"/>
                  </a:cubicBezTo>
                  <a:cubicBezTo>
                    <a:pt x="553" y="321"/>
                    <a:pt x="554" y="315"/>
                    <a:pt x="551" y="314"/>
                  </a:cubicBezTo>
                  <a:cubicBezTo>
                    <a:pt x="551" y="315"/>
                    <a:pt x="550" y="318"/>
                    <a:pt x="550" y="318"/>
                  </a:cubicBezTo>
                  <a:cubicBezTo>
                    <a:pt x="549" y="317"/>
                    <a:pt x="551" y="316"/>
                    <a:pt x="549" y="316"/>
                  </a:cubicBezTo>
                  <a:cubicBezTo>
                    <a:pt x="548" y="314"/>
                    <a:pt x="549" y="314"/>
                    <a:pt x="550" y="313"/>
                  </a:cubicBezTo>
                  <a:cubicBezTo>
                    <a:pt x="545" y="312"/>
                    <a:pt x="550" y="307"/>
                    <a:pt x="547" y="306"/>
                  </a:cubicBezTo>
                  <a:cubicBezTo>
                    <a:pt x="549" y="304"/>
                    <a:pt x="547" y="300"/>
                    <a:pt x="546" y="297"/>
                  </a:cubicBezTo>
                  <a:cubicBezTo>
                    <a:pt x="547" y="299"/>
                    <a:pt x="546" y="300"/>
                    <a:pt x="545" y="300"/>
                  </a:cubicBezTo>
                  <a:cubicBezTo>
                    <a:pt x="547" y="302"/>
                    <a:pt x="546" y="306"/>
                    <a:pt x="545" y="309"/>
                  </a:cubicBezTo>
                  <a:cubicBezTo>
                    <a:pt x="545" y="302"/>
                    <a:pt x="545" y="298"/>
                    <a:pt x="544" y="294"/>
                  </a:cubicBezTo>
                  <a:cubicBezTo>
                    <a:pt x="546" y="293"/>
                    <a:pt x="547" y="295"/>
                    <a:pt x="546" y="293"/>
                  </a:cubicBezTo>
                  <a:cubicBezTo>
                    <a:pt x="546" y="292"/>
                    <a:pt x="546" y="292"/>
                    <a:pt x="546" y="292"/>
                  </a:cubicBezTo>
                  <a:cubicBezTo>
                    <a:pt x="546" y="292"/>
                    <a:pt x="543" y="291"/>
                    <a:pt x="545" y="290"/>
                  </a:cubicBezTo>
                  <a:cubicBezTo>
                    <a:pt x="545" y="291"/>
                    <a:pt x="545" y="291"/>
                    <a:pt x="545" y="292"/>
                  </a:cubicBezTo>
                  <a:cubicBezTo>
                    <a:pt x="546" y="290"/>
                    <a:pt x="548" y="290"/>
                    <a:pt x="547" y="288"/>
                  </a:cubicBezTo>
                  <a:cubicBezTo>
                    <a:pt x="546" y="291"/>
                    <a:pt x="545" y="286"/>
                    <a:pt x="546" y="285"/>
                  </a:cubicBezTo>
                  <a:cubicBezTo>
                    <a:pt x="548" y="285"/>
                    <a:pt x="546" y="288"/>
                    <a:pt x="547" y="287"/>
                  </a:cubicBezTo>
                  <a:cubicBezTo>
                    <a:pt x="548" y="284"/>
                    <a:pt x="546" y="281"/>
                    <a:pt x="547" y="278"/>
                  </a:cubicBezTo>
                  <a:cubicBezTo>
                    <a:pt x="548" y="283"/>
                    <a:pt x="550" y="288"/>
                    <a:pt x="548" y="291"/>
                  </a:cubicBezTo>
                  <a:cubicBezTo>
                    <a:pt x="549" y="291"/>
                    <a:pt x="550" y="291"/>
                    <a:pt x="550" y="292"/>
                  </a:cubicBezTo>
                  <a:cubicBezTo>
                    <a:pt x="550" y="294"/>
                    <a:pt x="548" y="292"/>
                    <a:pt x="548" y="294"/>
                  </a:cubicBezTo>
                  <a:cubicBezTo>
                    <a:pt x="549" y="294"/>
                    <a:pt x="550" y="296"/>
                    <a:pt x="550" y="294"/>
                  </a:cubicBezTo>
                  <a:cubicBezTo>
                    <a:pt x="550" y="291"/>
                    <a:pt x="550" y="288"/>
                    <a:pt x="550" y="286"/>
                  </a:cubicBezTo>
                  <a:cubicBezTo>
                    <a:pt x="551" y="284"/>
                    <a:pt x="549" y="281"/>
                    <a:pt x="549" y="280"/>
                  </a:cubicBezTo>
                  <a:cubicBezTo>
                    <a:pt x="549" y="279"/>
                    <a:pt x="551" y="278"/>
                    <a:pt x="551" y="277"/>
                  </a:cubicBezTo>
                  <a:cubicBezTo>
                    <a:pt x="551" y="276"/>
                    <a:pt x="549" y="274"/>
                    <a:pt x="549" y="272"/>
                  </a:cubicBezTo>
                  <a:cubicBezTo>
                    <a:pt x="549" y="272"/>
                    <a:pt x="550" y="271"/>
                    <a:pt x="550" y="271"/>
                  </a:cubicBezTo>
                  <a:cubicBezTo>
                    <a:pt x="551" y="269"/>
                    <a:pt x="550" y="267"/>
                    <a:pt x="550" y="265"/>
                  </a:cubicBezTo>
                  <a:cubicBezTo>
                    <a:pt x="550" y="256"/>
                    <a:pt x="549" y="244"/>
                    <a:pt x="548" y="234"/>
                  </a:cubicBezTo>
                  <a:cubicBezTo>
                    <a:pt x="548" y="225"/>
                    <a:pt x="545" y="217"/>
                    <a:pt x="545" y="211"/>
                  </a:cubicBezTo>
                  <a:cubicBezTo>
                    <a:pt x="545" y="191"/>
                    <a:pt x="543" y="173"/>
                    <a:pt x="541" y="151"/>
                  </a:cubicBezTo>
                  <a:cubicBezTo>
                    <a:pt x="541" y="151"/>
                    <a:pt x="541" y="151"/>
                    <a:pt x="541" y="151"/>
                  </a:cubicBezTo>
                  <a:cubicBezTo>
                    <a:pt x="541" y="142"/>
                    <a:pt x="539" y="129"/>
                    <a:pt x="538" y="123"/>
                  </a:cubicBezTo>
                  <a:cubicBezTo>
                    <a:pt x="539" y="106"/>
                    <a:pt x="534" y="87"/>
                    <a:pt x="537" y="67"/>
                  </a:cubicBezTo>
                  <a:cubicBezTo>
                    <a:pt x="536" y="67"/>
                    <a:pt x="535" y="66"/>
                    <a:pt x="535" y="65"/>
                  </a:cubicBezTo>
                  <a:cubicBezTo>
                    <a:pt x="535" y="65"/>
                    <a:pt x="536" y="61"/>
                    <a:pt x="536" y="62"/>
                  </a:cubicBezTo>
                  <a:cubicBezTo>
                    <a:pt x="537" y="57"/>
                    <a:pt x="536" y="54"/>
                    <a:pt x="536" y="49"/>
                  </a:cubicBezTo>
                  <a:cubicBezTo>
                    <a:pt x="536" y="50"/>
                    <a:pt x="538" y="44"/>
                    <a:pt x="535" y="43"/>
                  </a:cubicBezTo>
                  <a:cubicBezTo>
                    <a:pt x="536" y="43"/>
                    <a:pt x="535" y="38"/>
                    <a:pt x="535" y="35"/>
                  </a:cubicBezTo>
                  <a:cubicBezTo>
                    <a:pt x="531" y="35"/>
                    <a:pt x="531" y="35"/>
                    <a:pt x="529" y="33"/>
                  </a:cubicBezTo>
                  <a:cubicBezTo>
                    <a:pt x="529" y="35"/>
                    <a:pt x="528" y="37"/>
                    <a:pt x="527" y="38"/>
                  </a:cubicBezTo>
                  <a:cubicBezTo>
                    <a:pt x="529" y="41"/>
                    <a:pt x="527" y="43"/>
                    <a:pt x="528" y="46"/>
                  </a:cubicBezTo>
                  <a:cubicBezTo>
                    <a:pt x="528" y="45"/>
                    <a:pt x="529" y="45"/>
                    <a:pt x="529" y="46"/>
                  </a:cubicBezTo>
                  <a:cubicBezTo>
                    <a:pt x="528" y="49"/>
                    <a:pt x="532" y="50"/>
                    <a:pt x="530" y="53"/>
                  </a:cubicBezTo>
                  <a:cubicBezTo>
                    <a:pt x="529" y="52"/>
                    <a:pt x="530" y="52"/>
                    <a:pt x="530" y="51"/>
                  </a:cubicBezTo>
                  <a:cubicBezTo>
                    <a:pt x="528" y="50"/>
                    <a:pt x="529" y="52"/>
                    <a:pt x="528" y="52"/>
                  </a:cubicBezTo>
                  <a:cubicBezTo>
                    <a:pt x="528" y="51"/>
                    <a:pt x="527" y="53"/>
                    <a:pt x="527" y="52"/>
                  </a:cubicBezTo>
                  <a:cubicBezTo>
                    <a:pt x="529" y="50"/>
                    <a:pt x="526" y="52"/>
                    <a:pt x="527" y="49"/>
                  </a:cubicBezTo>
                  <a:cubicBezTo>
                    <a:pt x="521" y="50"/>
                    <a:pt x="523" y="40"/>
                    <a:pt x="525" y="40"/>
                  </a:cubicBezTo>
                  <a:cubicBezTo>
                    <a:pt x="524" y="36"/>
                    <a:pt x="528" y="35"/>
                    <a:pt x="526" y="32"/>
                  </a:cubicBezTo>
                  <a:cubicBezTo>
                    <a:pt x="524" y="33"/>
                    <a:pt x="524" y="34"/>
                    <a:pt x="522" y="33"/>
                  </a:cubicBezTo>
                  <a:cubicBezTo>
                    <a:pt x="522" y="34"/>
                    <a:pt x="522" y="35"/>
                    <a:pt x="521" y="36"/>
                  </a:cubicBezTo>
                  <a:cubicBezTo>
                    <a:pt x="522" y="35"/>
                    <a:pt x="520" y="35"/>
                    <a:pt x="519" y="35"/>
                  </a:cubicBezTo>
                  <a:cubicBezTo>
                    <a:pt x="518" y="37"/>
                    <a:pt x="519" y="41"/>
                    <a:pt x="517" y="42"/>
                  </a:cubicBezTo>
                  <a:cubicBezTo>
                    <a:pt x="516" y="36"/>
                    <a:pt x="517" y="33"/>
                    <a:pt x="519" y="29"/>
                  </a:cubicBezTo>
                  <a:cubicBezTo>
                    <a:pt x="516" y="28"/>
                    <a:pt x="518" y="31"/>
                    <a:pt x="516" y="31"/>
                  </a:cubicBezTo>
                  <a:cubicBezTo>
                    <a:pt x="516" y="30"/>
                    <a:pt x="516" y="30"/>
                    <a:pt x="516" y="29"/>
                  </a:cubicBezTo>
                  <a:cubicBezTo>
                    <a:pt x="514" y="30"/>
                    <a:pt x="514" y="28"/>
                    <a:pt x="512" y="29"/>
                  </a:cubicBezTo>
                  <a:cubicBezTo>
                    <a:pt x="510" y="33"/>
                    <a:pt x="511" y="36"/>
                    <a:pt x="510" y="40"/>
                  </a:cubicBezTo>
                  <a:cubicBezTo>
                    <a:pt x="509" y="37"/>
                    <a:pt x="509" y="43"/>
                    <a:pt x="507" y="42"/>
                  </a:cubicBezTo>
                  <a:cubicBezTo>
                    <a:pt x="507" y="35"/>
                    <a:pt x="510" y="30"/>
                    <a:pt x="509" y="23"/>
                  </a:cubicBezTo>
                  <a:cubicBezTo>
                    <a:pt x="507" y="23"/>
                    <a:pt x="508" y="26"/>
                    <a:pt x="506" y="25"/>
                  </a:cubicBezTo>
                  <a:cubicBezTo>
                    <a:pt x="506" y="24"/>
                    <a:pt x="507" y="22"/>
                    <a:pt x="505" y="22"/>
                  </a:cubicBezTo>
                  <a:cubicBezTo>
                    <a:pt x="507" y="27"/>
                    <a:pt x="504" y="32"/>
                    <a:pt x="504" y="35"/>
                  </a:cubicBezTo>
                  <a:cubicBezTo>
                    <a:pt x="503" y="35"/>
                    <a:pt x="503" y="35"/>
                    <a:pt x="502" y="34"/>
                  </a:cubicBezTo>
                  <a:cubicBezTo>
                    <a:pt x="501" y="29"/>
                    <a:pt x="506" y="26"/>
                    <a:pt x="504" y="22"/>
                  </a:cubicBezTo>
                  <a:cubicBezTo>
                    <a:pt x="504" y="25"/>
                    <a:pt x="502" y="23"/>
                    <a:pt x="502" y="22"/>
                  </a:cubicBezTo>
                  <a:cubicBezTo>
                    <a:pt x="502" y="23"/>
                    <a:pt x="501" y="23"/>
                    <a:pt x="500" y="23"/>
                  </a:cubicBezTo>
                  <a:cubicBezTo>
                    <a:pt x="501" y="22"/>
                    <a:pt x="501" y="21"/>
                    <a:pt x="502" y="19"/>
                  </a:cubicBezTo>
                  <a:cubicBezTo>
                    <a:pt x="498" y="19"/>
                    <a:pt x="495" y="18"/>
                    <a:pt x="494" y="15"/>
                  </a:cubicBezTo>
                  <a:cubicBezTo>
                    <a:pt x="492" y="15"/>
                    <a:pt x="493" y="18"/>
                    <a:pt x="491" y="18"/>
                  </a:cubicBezTo>
                  <a:cubicBezTo>
                    <a:pt x="493" y="20"/>
                    <a:pt x="494" y="20"/>
                    <a:pt x="495" y="23"/>
                  </a:cubicBezTo>
                  <a:cubicBezTo>
                    <a:pt x="493" y="23"/>
                    <a:pt x="492" y="24"/>
                    <a:pt x="491" y="25"/>
                  </a:cubicBezTo>
                  <a:cubicBezTo>
                    <a:pt x="491" y="28"/>
                    <a:pt x="491" y="29"/>
                    <a:pt x="489" y="30"/>
                  </a:cubicBezTo>
                  <a:cubicBezTo>
                    <a:pt x="489" y="30"/>
                    <a:pt x="489" y="26"/>
                    <a:pt x="488" y="28"/>
                  </a:cubicBezTo>
                  <a:cubicBezTo>
                    <a:pt x="489" y="30"/>
                    <a:pt x="489" y="31"/>
                    <a:pt x="487" y="32"/>
                  </a:cubicBezTo>
                  <a:cubicBezTo>
                    <a:pt x="488" y="30"/>
                    <a:pt x="487" y="30"/>
                    <a:pt x="488" y="28"/>
                  </a:cubicBezTo>
                  <a:cubicBezTo>
                    <a:pt x="487" y="26"/>
                    <a:pt x="486" y="27"/>
                    <a:pt x="486" y="27"/>
                  </a:cubicBezTo>
                  <a:cubicBezTo>
                    <a:pt x="483" y="25"/>
                    <a:pt x="485" y="20"/>
                    <a:pt x="486" y="20"/>
                  </a:cubicBezTo>
                  <a:cubicBezTo>
                    <a:pt x="488" y="18"/>
                    <a:pt x="490" y="19"/>
                    <a:pt x="491" y="17"/>
                  </a:cubicBezTo>
                  <a:cubicBezTo>
                    <a:pt x="490" y="16"/>
                    <a:pt x="491" y="15"/>
                    <a:pt x="490" y="13"/>
                  </a:cubicBezTo>
                  <a:cubicBezTo>
                    <a:pt x="488" y="13"/>
                    <a:pt x="487" y="10"/>
                    <a:pt x="486" y="11"/>
                  </a:cubicBezTo>
                  <a:cubicBezTo>
                    <a:pt x="487" y="11"/>
                    <a:pt x="486" y="9"/>
                    <a:pt x="485" y="8"/>
                  </a:cubicBezTo>
                  <a:cubicBezTo>
                    <a:pt x="483" y="10"/>
                    <a:pt x="478" y="8"/>
                    <a:pt x="474" y="9"/>
                  </a:cubicBezTo>
                  <a:cubicBezTo>
                    <a:pt x="476" y="10"/>
                    <a:pt x="473" y="13"/>
                    <a:pt x="474" y="14"/>
                  </a:cubicBezTo>
                  <a:cubicBezTo>
                    <a:pt x="475" y="13"/>
                    <a:pt x="475" y="13"/>
                    <a:pt x="475" y="13"/>
                  </a:cubicBezTo>
                  <a:cubicBezTo>
                    <a:pt x="475" y="15"/>
                    <a:pt x="478" y="19"/>
                    <a:pt x="475" y="22"/>
                  </a:cubicBezTo>
                  <a:cubicBezTo>
                    <a:pt x="474" y="21"/>
                    <a:pt x="471" y="22"/>
                    <a:pt x="471" y="20"/>
                  </a:cubicBezTo>
                  <a:cubicBezTo>
                    <a:pt x="472" y="19"/>
                    <a:pt x="473" y="19"/>
                    <a:pt x="473" y="17"/>
                  </a:cubicBezTo>
                  <a:cubicBezTo>
                    <a:pt x="473" y="16"/>
                    <a:pt x="472" y="15"/>
                    <a:pt x="470" y="15"/>
                  </a:cubicBezTo>
                  <a:cubicBezTo>
                    <a:pt x="469" y="17"/>
                    <a:pt x="470" y="18"/>
                    <a:pt x="469" y="19"/>
                  </a:cubicBezTo>
                  <a:cubicBezTo>
                    <a:pt x="468" y="19"/>
                    <a:pt x="467" y="19"/>
                    <a:pt x="467" y="18"/>
                  </a:cubicBezTo>
                  <a:cubicBezTo>
                    <a:pt x="467" y="16"/>
                    <a:pt x="470" y="16"/>
                    <a:pt x="470" y="14"/>
                  </a:cubicBezTo>
                  <a:cubicBezTo>
                    <a:pt x="470" y="12"/>
                    <a:pt x="468" y="11"/>
                    <a:pt x="469" y="11"/>
                  </a:cubicBezTo>
                  <a:cubicBezTo>
                    <a:pt x="470" y="12"/>
                    <a:pt x="471" y="12"/>
                    <a:pt x="472" y="12"/>
                  </a:cubicBezTo>
                  <a:cubicBezTo>
                    <a:pt x="473" y="11"/>
                    <a:pt x="473" y="11"/>
                    <a:pt x="474" y="11"/>
                  </a:cubicBezTo>
                  <a:cubicBezTo>
                    <a:pt x="474" y="9"/>
                    <a:pt x="473" y="10"/>
                    <a:pt x="473" y="8"/>
                  </a:cubicBezTo>
                  <a:cubicBezTo>
                    <a:pt x="471" y="8"/>
                    <a:pt x="470" y="9"/>
                    <a:pt x="469" y="8"/>
                  </a:cubicBezTo>
                  <a:cubicBezTo>
                    <a:pt x="469" y="11"/>
                    <a:pt x="467" y="13"/>
                    <a:pt x="465" y="12"/>
                  </a:cubicBezTo>
                  <a:cubicBezTo>
                    <a:pt x="466" y="10"/>
                    <a:pt x="466" y="10"/>
                    <a:pt x="466" y="9"/>
                  </a:cubicBezTo>
                  <a:cubicBezTo>
                    <a:pt x="463" y="10"/>
                    <a:pt x="462" y="11"/>
                    <a:pt x="462" y="15"/>
                  </a:cubicBezTo>
                  <a:cubicBezTo>
                    <a:pt x="464" y="15"/>
                    <a:pt x="464" y="17"/>
                    <a:pt x="465" y="18"/>
                  </a:cubicBezTo>
                  <a:cubicBezTo>
                    <a:pt x="462" y="18"/>
                    <a:pt x="462" y="18"/>
                    <a:pt x="462" y="18"/>
                  </a:cubicBezTo>
                  <a:cubicBezTo>
                    <a:pt x="463" y="16"/>
                    <a:pt x="459" y="16"/>
                    <a:pt x="459" y="14"/>
                  </a:cubicBezTo>
                  <a:cubicBezTo>
                    <a:pt x="461" y="13"/>
                    <a:pt x="459" y="11"/>
                    <a:pt x="460" y="9"/>
                  </a:cubicBezTo>
                  <a:cubicBezTo>
                    <a:pt x="458" y="9"/>
                    <a:pt x="458" y="9"/>
                    <a:pt x="456" y="9"/>
                  </a:cubicBezTo>
                  <a:cubicBezTo>
                    <a:pt x="456" y="10"/>
                    <a:pt x="455" y="10"/>
                    <a:pt x="455" y="10"/>
                  </a:cubicBezTo>
                  <a:cubicBezTo>
                    <a:pt x="455" y="12"/>
                    <a:pt x="455" y="13"/>
                    <a:pt x="456" y="14"/>
                  </a:cubicBezTo>
                  <a:cubicBezTo>
                    <a:pt x="455" y="14"/>
                    <a:pt x="453" y="14"/>
                    <a:pt x="452" y="13"/>
                  </a:cubicBezTo>
                  <a:cubicBezTo>
                    <a:pt x="453" y="11"/>
                    <a:pt x="451" y="11"/>
                    <a:pt x="452" y="9"/>
                  </a:cubicBezTo>
                  <a:cubicBezTo>
                    <a:pt x="450" y="8"/>
                    <a:pt x="451" y="9"/>
                    <a:pt x="450" y="10"/>
                  </a:cubicBezTo>
                  <a:cubicBezTo>
                    <a:pt x="444" y="5"/>
                    <a:pt x="430" y="8"/>
                    <a:pt x="425" y="9"/>
                  </a:cubicBezTo>
                  <a:cubicBezTo>
                    <a:pt x="424" y="12"/>
                    <a:pt x="423" y="13"/>
                    <a:pt x="423" y="15"/>
                  </a:cubicBezTo>
                  <a:cubicBezTo>
                    <a:pt x="421" y="14"/>
                    <a:pt x="420" y="17"/>
                    <a:pt x="420" y="18"/>
                  </a:cubicBezTo>
                  <a:cubicBezTo>
                    <a:pt x="420" y="17"/>
                    <a:pt x="419" y="17"/>
                    <a:pt x="419" y="17"/>
                  </a:cubicBezTo>
                  <a:cubicBezTo>
                    <a:pt x="420" y="15"/>
                    <a:pt x="421" y="14"/>
                    <a:pt x="423" y="12"/>
                  </a:cubicBezTo>
                  <a:cubicBezTo>
                    <a:pt x="422" y="11"/>
                    <a:pt x="421" y="11"/>
                    <a:pt x="418" y="11"/>
                  </a:cubicBezTo>
                  <a:cubicBezTo>
                    <a:pt x="418" y="9"/>
                    <a:pt x="416" y="9"/>
                    <a:pt x="414" y="9"/>
                  </a:cubicBezTo>
                  <a:cubicBezTo>
                    <a:pt x="413" y="12"/>
                    <a:pt x="415" y="14"/>
                    <a:pt x="417" y="15"/>
                  </a:cubicBezTo>
                  <a:cubicBezTo>
                    <a:pt x="415" y="14"/>
                    <a:pt x="416" y="15"/>
                    <a:pt x="413" y="15"/>
                  </a:cubicBezTo>
                  <a:cubicBezTo>
                    <a:pt x="412" y="14"/>
                    <a:pt x="411" y="13"/>
                    <a:pt x="409" y="13"/>
                  </a:cubicBezTo>
                  <a:cubicBezTo>
                    <a:pt x="408" y="15"/>
                    <a:pt x="411" y="15"/>
                    <a:pt x="409" y="16"/>
                  </a:cubicBezTo>
                  <a:cubicBezTo>
                    <a:pt x="407" y="16"/>
                    <a:pt x="406" y="15"/>
                    <a:pt x="407" y="12"/>
                  </a:cubicBezTo>
                  <a:cubicBezTo>
                    <a:pt x="405" y="13"/>
                    <a:pt x="404" y="12"/>
                    <a:pt x="404" y="10"/>
                  </a:cubicBezTo>
                  <a:cubicBezTo>
                    <a:pt x="404" y="9"/>
                    <a:pt x="404" y="9"/>
                    <a:pt x="405" y="10"/>
                  </a:cubicBezTo>
                  <a:cubicBezTo>
                    <a:pt x="403" y="4"/>
                    <a:pt x="398" y="10"/>
                    <a:pt x="394" y="9"/>
                  </a:cubicBezTo>
                  <a:cubicBezTo>
                    <a:pt x="394" y="11"/>
                    <a:pt x="397" y="10"/>
                    <a:pt x="396" y="13"/>
                  </a:cubicBezTo>
                  <a:cubicBezTo>
                    <a:pt x="395" y="12"/>
                    <a:pt x="392" y="12"/>
                    <a:pt x="393" y="9"/>
                  </a:cubicBezTo>
                  <a:cubicBezTo>
                    <a:pt x="388" y="7"/>
                    <a:pt x="385" y="6"/>
                    <a:pt x="379" y="7"/>
                  </a:cubicBezTo>
                  <a:cubicBezTo>
                    <a:pt x="379" y="6"/>
                    <a:pt x="379" y="6"/>
                    <a:pt x="379" y="5"/>
                  </a:cubicBezTo>
                  <a:cubicBezTo>
                    <a:pt x="373" y="7"/>
                    <a:pt x="371" y="6"/>
                    <a:pt x="364" y="7"/>
                  </a:cubicBezTo>
                  <a:cubicBezTo>
                    <a:pt x="362" y="8"/>
                    <a:pt x="362" y="12"/>
                    <a:pt x="361" y="14"/>
                  </a:cubicBezTo>
                  <a:cubicBezTo>
                    <a:pt x="362" y="11"/>
                    <a:pt x="359" y="13"/>
                    <a:pt x="358" y="12"/>
                  </a:cubicBezTo>
                  <a:cubicBezTo>
                    <a:pt x="358" y="10"/>
                    <a:pt x="361" y="11"/>
                    <a:pt x="360" y="9"/>
                  </a:cubicBezTo>
                  <a:cubicBezTo>
                    <a:pt x="360" y="8"/>
                    <a:pt x="360" y="8"/>
                    <a:pt x="360" y="8"/>
                  </a:cubicBezTo>
                  <a:cubicBezTo>
                    <a:pt x="358" y="7"/>
                    <a:pt x="357" y="9"/>
                    <a:pt x="357" y="10"/>
                  </a:cubicBezTo>
                  <a:cubicBezTo>
                    <a:pt x="358" y="9"/>
                    <a:pt x="358" y="13"/>
                    <a:pt x="357" y="13"/>
                  </a:cubicBezTo>
                  <a:cubicBezTo>
                    <a:pt x="353" y="13"/>
                    <a:pt x="353" y="6"/>
                    <a:pt x="349" y="7"/>
                  </a:cubicBezTo>
                  <a:cubicBezTo>
                    <a:pt x="349" y="13"/>
                    <a:pt x="343" y="11"/>
                    <a:pt x="342" y="8"/>
                  </a:cubicBezTo>
                  <a:cubicBezTo>
                    <a:pt x="341" y="8"/>
                    <a:pt x="342" y="10"/>
                    <a:pt x="340" y="10"/>
                  </a:cubicBezTo>
                  <a:cubicBezTo>
                    <a:pt x="338" y="9"/>
                    <a:pt x="339" y="8"/>
                    <a:pt x="340" y="7"/>
                  </a:cubicBezTo>
                  <a:cubicBezTo>
                    <a:pt x="337" y="6"/>
                    <a:pt x="338" y="6"/>
                    <a:pt x="334" y="6"/>
                  </a:cubicBezTo>
                  <a:cubicBezTo>
                    <a:pt x="325" y="2"/>
                    <a:pt x="317" y="12"/>
                    <a:pt x="311" y="7"/>
                  </a:cubicBezTo>
                  <a:cubicBezTo>
                    <a:pt x="308" y="10"/>
                    <a:pt x="304" y="7"/>
                    <a:pt x="301" y="6"/>
                  </a:cubicBezTo>
                  <a:cubicBezTo>
                    <a:pt x="294" y="11"/>
                    <a:pt x="286" y="7"/>
                    <a:pt x="279" y="10"/>
                  </a:cubicBezTo>
                  <a:cubicBezTo>
                    <a:pt x="279" y="11"/>
                    <a:pt x="280" y="11"/>
                    <a:pt x="280" y="13"/>
                  </a:cubicBezTo>
                  <a:cubicBezTo>
                    <a:pt x="277" y="12"/>
                    <a:pt x="276" y="12"/>
                    <a:pt x="273" y="12"/>
                  </a:cubicBezTo>
                  <a:cubicBezTo>
                    <a:pt x="274" y="11"/>
                    <a:pt x="271" y="11"/>
                    <a:pt x="271" y="9"/>
                  </a:cubicBezTo>
                  <a:cubicBezTo>
                    <a:pt x="270" y="11"/>
                    <a:pt x="268" y="12"/>
                    <a:pt x="265" y="12"/>
                  </a:cubicBezTo>
                  <a:cubicBezTo>
                    <a:pt x="265" y="11"/>
                    <a:pt x="267" y="10"/>
                    <a:pt x="265" y="10"/>
                  </a:cubicBezTo>
                  <a:cubicBezTo>
                    <a:pt x="265" y="11"/>
                    <a:pt x="264" y="9"/>
                    <a:pt x="262" y="10"/>
                  </a:cubicBezTo>
                  <a:cubicBezTo>
                    <a:pt x="262" y="13"/>
                    <a:pt x="258" y="12"/>
                    <a:pt x="258" y="10"/>
                  </a:cubicBezTo>
                  <a:cubicBezTo>
                    <a:pt x="257" y="12"/>
                    <a:pt x="253" y="11"/>
                    <a:pt x="253" y="13"/>
                  </a:cubicBezTo>
                  <a:cubicBezTo>
                    <a:pt x="252" y="11"/>
                    <a:pt x="251" y="12"/>
                    <a:pt x="251" y="10"/>
                  </a:cubicBezTo>
                  <a:cubicBezTo>
                    <a:pt x="250" y="11"/>
                    <a:pt x="247" y="12"/>
                    <a:pt x="246" y="9"/>
                  </a:cubicBezTo>
                  <a:cubicBezTo>
                    <a:pt x="244" y="12"/>
                    <a:pt x="241" y="8"/>
                    <a:pt x="239" y="12"/>
                  </a:cubicBezTo>
                  <a:cubicBezTo>
                    <a:pt x="238" y="10"/>
                    <a:pt x="239" y="11"/>
                    <a:pt x="238" y="10"/>
                  </a:cubicBezTo>
                  <a:cubicBezTo>
                    <a:pt x="236" y="9"/>
                    <a:pt x="237" y="12"/>
                    <a:pt x="236" y="12"/>
                  </a:cubicBezTo>
                  <a:cubicBezTo>
                    <a:pt x="231" y="8"/>
                    <a:pt x="230" y="18"/>
                    <a:pt x="226" y="15"/>
                  </a:cubicBezTo>
                  <a:cubicBezTo>
                    <a:pt x="227" y="12"/>
                    <a:pt x="227" y="9"/>
                    <a:pt x="231" y="8"/>
                  </a:cubicBezTo>
                  <a:cubicBezTo>
                    <a:pt x="230" y="5"/>
                    <a:pt x="227" y="8"/>
                    <a:pt x="225" y="6"/>
                  </a:cubicBezTo>
                  <a:cubicBezTo>
                    <a:pt x="223" y="9"/>
                    <a:pt x="220" y="9"/>
                    <a:pt x="222" y="14"/>
                  </a:cubicBezTo>
                  <a:cubicBezTo>
                    <a:pt x="221" y="15"/>
                    <a:pt x="217" y="16"/>
                    <a:pt x="216" y="18"/>
                  </a:cubicBezTo>
                  <a:cubicBezTo>
                    <a:pt x="215" y="15"/>
                    <a:pt x="217" y="12"/>
                    <a:pt x="220" y="9"/>
                  </a:cubicBezTo>
                  <a:cubicBezTo>
                    <a:pt x="219" y="8"/>
                    <a:pt x="218" y="7"/>
                    <a:pt x="217" y="5"/>
                  </a:cubicBezTo>
                  <a:cubicBezTo>
                    <a:pt x="214" y="8"/>
                    <a:pt x="211" y="7"/>
                    <a:pt x="211" y="9"/>
                  </a:cubicBezTo>
                  <a:cubicBezTo>
                    <a:pt x="207" y="9"/>
                    <a:pt x="204" y="8"/>
                    <a:pt x="199" y="9"/>
                  </a:cubicBezTo>
                  <a:cubicBezTo>
                    <a:pt x="198" y="5"/>
                    <a:pt x="203" y="3"/>
                    <a:pt x="201" y="0"/>
                  </a:cubicBezTo>
                  <a:cubicBezTo>
                    <a:pt x="197" y="2"/>
                    <a:pt x="196" y="11"/>
                    <a:pt x="198" y="14"/>
                  </a:cubicBezTo>
                  <a:cubicBezTo>
                    <a:pt x="196" y="16"/>
                    <a:pt x="194" y="15"/>
                    <a:pt x="194" y="19"/>
                  </a:cubicBezTo>
                  <a:cubicBezTo>
                    <a:pt x="192" y="18"/>
                    <a:pt x="193" y="19"/>
                    <a:pt x="192" y="19"/>
                  </a:cubicBezTo>
                  <a:cubicBezTo>
                    <a:pt x="191" y="17"/>
                    <a:pt x="193" y="17"/>
                    <a:pt x="193" y="15"/>
                  </a:cubicBezTo>
                  <a:cubicBezTo>
                    <a:pt x="190" y="15"/>
                    <a:pt x="189" y="13"/>
                    <a:pt x="186" y="15"/>
                  </a:cubicBezTo>
                  <a:cubicBezTo>
                    <a:pt x="184" y="13"/>
                    <a:pt x="188" y="6"/>
                    <a:pt x="191" y="6"/>
                  </a:cubicBezTo>
                  <a:cubicBezTo>
                    <a:pt x="190" y="5"/>
                    <a:pt x="189" y="4"/>
                    <a:pt x="187" y="3"/>
                  </a:cubicBezTo>
                  <a:cubicBezTo>
                    <a:pt x="186" y="7"/>
                    <a:pt x="184" y="4"/>
                    <a:pt x="181" y="6"/>
                  </a:cubicBezTo>
                  <a:cubicBezTo>
                    <a:pt x="180" y="11"/>
                    <a:pt x="185" y="12"/>
                    <a:pt x="183" y="19"/>
                  </a:cubicBezTo>
                  <a:cubicBezTo>
                    <a:pt x="181" y="20"/>
                    <a:pt x="181" y="20"/>
                    <a:pt x="178" y="20"/>
                  </a:cubicBezTo>
                  <a:cubicBezTo>
                    <a:pt x="177" y="19"/>
                    <a:pt x="178" y="18"/>
                    <a:pt x="177" y="17"/>
                  </a:cubicBezTo>
                  <a:cubicBezTo>
                    <a:pt x="175" y="17"/>
                    <a:pt x="177" y="21"/>
                    <a:pt x="175" y="20"/>
                  </a:cubicBezTo>
                  <a:cubicBezTo>
                    <a:pt x="173" y="19"/>
                    <a:pt x="175" y="16"/>
                    <a:pt x="176" y="15"/>
                  </a:cubicBezTo>
                  <a:cubicBezTo>
                    <a:pt x="178" y="16"/>
                    <a:pt x="180" y="14"/>
                    <a:pt x="181" y="13"/>
                  </a:cubicBezTo>
                  <a:cubicBezTo>
                    <a:pt x="177" y="12"/>
                    <a:pt x="174" y="8"/>
                    <a:pt x="169" y="10"/>
                  </a:cubicBezTo>
                  <a:cubicBezTo>
                    <a:pt x="170" y="7"/>
                    <a:pt x="168" y="4"/>
                    <a:pt x="165" y="5"/>
                  </a:cubicBezTo>
                  <a:cubicBezTo>
                    <a:pt x="165" y="7"/>
                    <a:pt x="167" y="6"/>
                    <a:pt x="167" y="7"/>
                  </a:cubicBezTo>
                  <a:cubicBezTo>
                    <a:pt x="166" y="10"/>
                    <a:pt x="163" y="8"/>
                    <a:pt x="161" y="10"/>
                  </a:cubicBezTo>
                  <a:cubicBezTo>
                    <a:pt x="162" y="11"/>
                    <a:pt x="163" y="11"/>
                    <a:pt x="165" y="10"/>
                  </a:cubicBezTo>
                  <a:cubicBezTo>
                    <a:pt x="166" y="16"/>
                    <a:pt x="167" y="22"/>
                    <a:pt x="172" y="24"/>
                  </a:cubicBezTo>
                  <a:cubicBezTo>
                    <a:pt x="171" y="24"/>
                    <a:pt x="173" y="26"/>
                    <a:pt x="171" y="26"/>
                  </a:cubicBezTo>
                  <a:cubicBezTo>
                    <a:pt x="168" y="23"/>
                    <a:pt x="158" y="22"/>
                    <a:pt x="155" y="25"/>
                  </a:cubicBezTo>
                  <a:cubicBezTo>
                    <a:pt x="158" y="25"/>
                    <a:pt x="158" y="27"/>
                    <a:pt x="162" y="25"/>
                  </a:cubicBezTo>
                  <a:cubicBezTo>
                    <a:pt x="164" y="26"/>
                    <a:pt x="164" y="29"/>
                    <a:pt x="162" y="30"/>
                  </a:cubicBezTo>
                  <a:cubicBezTo>
                    <a:pt x="162" y="36"/>
                    <a:pt x="161" y="47"/>
                    <a:pt x="159" y="54"/>
                  </a:cubicBezTo>
                  <a:cubicBezTo>
                    <a:pt x="159" y="54"/>
                    <a:pt x="160" y="53"/>
                    <a:pt x="160" y="54"/>
                  </a:cubicBezTo>
                  <a:cubicBezTo>
                    <a:pt x="159" y="56"/>
                    <a:pt x="158" y="59"/>
                    <a:pt x="155" y="59"/>
                  </a:cubicBezTo>
                  <a:cubicBezTo>
                    <a:pt x="154" y="52"/>
                    <a:pt x="153" y="49"/>
                    <a:pt x="156" y="44"/>
                  </a:cubicBezTo>
                  <a:cubicBezTo>
                    <a:pt x="158" y="43"/>
                    <a:pt x="156" y="46"/>
                    <a:pt x="157" y="46"/>
                  </a:cubicBezTo>
                  <a:cubicBezTo>
                    <a:pt x="158" y="41"/>
                    <a:pt x="156" y="36"/>
                    <a:pt x="158" y="36"/>
                  </a:cubicBezTo>
                  <a:cubicBezTo>
                    <a:pt x="158" y="34"/>
                    <a:pt x="157" y="32"/>
                    <a:pt x="155" y="32"/>
                  </a:cubicBezTo>
                  <a:cubicBezTo>
                    <a:pt x="154" y="34"/>
                    <a:pt x="153" y="37"/>
                    <a:pt x="152" y="40"/>
                  </a:cubicBezTo>
                  <a:cubicBezTo>
                    <a:pt x="152" y="38"/>
                    <a:pt x="150" y="40"/>
                    <a:pt x="150" y="39"/>
                  </a:cubicBezTo>
                  <a:cubicBezTo>
                    <a:pt x="147" y="33"/>
                    <a:pt x="151" y="29"/>
                    <a:pt x="152" y="24"/>
                  </a:cubicBezTo>
                  <a:cubicBezTo>
                    <a:pt x="150" y="24"/>
                    <a:pt x="150" y="25"/>
                    <a:pt x="148" y="26"/>
                  </a:cubicBezTo>
                  <a:cubicBezTo>
                    <a:pt x="148" y="25"/>
                    <a:pt x="147" y="23"/>
                    <a:pt x="146" y="25"/>
                  </a:cubicBezTo>
                  <a:cubicBezTo>
                    <a:pt x="147" y="26"/>
                    <a:pt x="146" y="27"/>
                    <a:pt x="147" y="29"/>
                  </a:cubicBezTo>
                  <a:cubicBezTo>
                    <a:pt x="146" y="29"/>
                    <a:pt x="146" y="30"/>
                    <a:pt x="145" y="29"/>
                  </a:cubicBezTo>
                  <a:cubicBezTo>
                    <a:pt x="145" y="31"/>
                    <a:pt x="147" y="30"/>
                    <a:pt x="146" y="31"/>
                  </a:cubicBezTo>
                  <a:cubicBezTo>
                    <a:pt x="146" y="31"/>
                    <a:pt x="145" y="32"/>
                    <a:pt x="144" y="32"/>
                  </a:cubicBezTo>
                  <a:cubicBezTo>
                    <a:pt x="143" y="29"/>
                    <a:pt x="147" y="29"/>
                    <a:pt x="146" y="27"/>
                  </a:cubicBezTo>
                  <a:cubicBezTo>
                    <a:pt x="143" y="25"/>
                    <a:pt x="144" y="23"/>
                    <a:pt x="143" y="22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1" y="26"/>
                    <a:pt x="140" y="28"/>
                    <a:pt x="138" y="26"/>
                  </a:cubicBezTo>
                  <a:cubicBezTo>
                    <a:pt x="138" y="28"/>
                    <a:pt x="136" y="31"/>
                    <a:pt x="136" y="33"/>
                  </a:cubicBezTo>
                  <a:cubicBezTo>
                    <a:pt x="136" y="32"/>
                    <a:pt x="137" y="32"/>
                    <a:pt x="137" y="33"/>
                  </a:cubicBezTo>
                  <a:cubicBezTo>
                    <a:pt x="136" y="34"/>
                    <a:pt x="134" y="33"/>
                    <a:pt x="134" y="33"/>
                  </a:cubicBezTo>
                  <a:cubicBezTo>
                    <a:pt x="134" y="29"/>
                    <a:pt x="132" y="26"/>
                    <a:pt x="134" y="24"/>
                  </a:cubicBezTo>
                  <a:cubicBezTo>
                    <a:pt x="135" y="24"/>
                    <a:pt x="134" y="29"/>
                    <a:pt x="135" y="28"/>
                  </a:cubicBezTo>
                  <a:cubicBezTo>
                    <a:pt x="135" y="24"/>
                    <a:pt x="135" y="24"/>
                    <a:pt x="135" y="24"/>
                  </a:cubicBezTo>
                  <a:cubicBezTo>
                    <a:pt x="133" y="23"/>
                    <a:pt x="136" y="23"/>
                    <a:pt x="136" y="21"/>
                  </a:cubicBezTo>
                  <a:cubicBezTo>
                    <a:pt x="136" y="21"/>
                    <a:pt x="137" y="22"/>
                    <a:pt x="137" y="23"/>
                  </a:cubicBezTo>
                  <a:cubicBezTo>
                    <a:pt x="136" y="23"/>
                    <a:pt x="135" y="23"/>
                    <a:pt x="135" y="24"/>
                  </a:cubicBezTo>
                  <a:cubicBezTo>
                    <a:pt x="136" y="23"/>
                    <a:pt x="137" y="23"/>
                    <a:pt x="138" y="22"/>
                  </a:cubicBezTo>
                  <a:cubicBezTo>
                    <a:pt x="137" y="21"/>
                    <a:pt x="137" y="19"/>
                    <a:pt x="136" y="19"/>
                  </a:cubicBezTo>
                  <a:cubicBezTo>
                    <a:pt x="137" y="19"/>
                    <a:pt x="136" y="15"/>
                    <a:pt x="138" y="14"/>
                  </a:cubicBezTo>
                  <a:cubicBezTo>
                    <a:pt x="137" y="14"/>
                    <a:pt x="138" y="16"/>
                    <a:pt x="138" y="16"/>
                  </a:cubicBezTo>
                  <a:cubicBezTo>
                    <a:pt x="140" y="13"/>
                    <a:pt x="139" y="11"/>
                    <a:pt x="140" y="7"/>
                  </a:cubicBezTo>
                  <a:cubicBezTo>
                    <a:pt x="139" y="7"/>
                    <a:pt x="139" y="7"/>
                    <a:pt x="139" y="7"/>
                  </a:cubicBezTo>
                  <a:cubicBezTo>
                    <a:pt x="137" y="8"/>
                    <a:pt x="137" y="10"/>
                    <a:pt x="137" y="11"/>
                  </a:cubicBezTo>
                  <a:cubicBezTo>
                    <a:pt x="136" y="10"/>
                    <a:pt x="134" y="9"/>
                    <a:pt x="134" y="8"/>
                  </a:cubicBezTo>
                  <a:cubicBezTo>
                    <a:pt x="132" y="13"/>
                    <a:pt x="130" y="20"/>
                    <a:pt x="132" y="24"/>
                  </a:cubicBezTo>
                  <a:cubicBezTo>
                    <a:pt x="132" y="23"/>
                    <a:pt x="131" y="22"/>
                    <a:pt x="132" y="22"/>
                  </a:cubicBezTo>
                  <a:cubicBezTo>
                    <a:pt x="132" y="24"/>
                    <a:pt x="132" y="24"/>
                    <a:pt x="133" y="25"/>
                  </a:cubicBezTo>
                  <a:cubicBezTo>
                    <a:pt x="132" y="25"/>
                    <a:pt x="132" y="24"/>
                    <a:pt x="131" y="25"/>
                  </a:cubicBezTo>
                  <a:cubicBezTo>
                    <a:pt x="131" y="27"/>
                    <a:pt x="131" y="29"/>
                    <a:pt x="133" y="30"/>
                  </a:cubicBezTo>
                  <a:cubicBezTo>
                    <a:pt x="131" y="30"/>
                    <a:pt x="132" y="33"/>
                    <a:pt x="133" y="35"/>
                  </a:cubicBezTo>
                  <a:cubicBezTo>
                    <a:pt x="131" y="36"/>
                    <a:pt x="132" y="36"/>
                    <a:pt x="130" y="35"/>
                  </a:cubicBezTo>
                  <a:cubicBezTo>
                    <a:pt x="131" y="38"/>
                    <a:pt x="127" y="39"/>
                    <a:pt x="127" y="38"/>
                  </a:cubicBezTo>
                  <a:cubicBezTo>
                    <a:pt x="127" y="39"/>
                    <a:pt x="125" y="41"/>
                    <a:pt x="125" y="40"/>
                  </a:cubicBezTo>
                  <a:cubicBezTo>
                    <a:pt x="125" y="33"/>
                    <a:pt x="125" y="28"/>
                    <a:pt x="121" y="20"/>
                  </a:cubicBezTo>
                  <a:cubicBezTo>
                    <a:pt x="121" y="22"/>
                    <a:pt x="121" y="22"/>
                    <a:pt x="119" y="22"/>
                  </a:cubicBezTo>
                  <a:cubicBezTo>
                    <a:pt x="119" y="24"/>
                    <a:pt x="119" y="27"/>
                    <a:pt x="117" y="27"/>
                  </a:cubicBezTo>
                  <a:cubicBezTo>
                    <a:pt x="118" y="25"/>
                    <a:pt x="118" y="20"/>
                    <a:pt x="117" y="19"/>
                  </a:cubicBezTo>
                  <a:cubicBezTo>
                    <a:pt x="119" y="18"/>
                    <a:pt x="118" y="14"/>
                    <a:pt x="121" y="14"/>
                  </a:cubicBezTo>
                  <a:cubicBezTo>
                    <a:pt x="122" y="14"/>
                    <a:pt x="120" y="16"/>
                    <a:pt x="122" y="16"/>
                  </a:cubicBezTo>
                  <a:cubicBezTo>
                    <a:pt x="122" y="14"/>
                    <a:pt x="124" y="15"/>
                    <a:pt x="123" y="13"/>
                  </a:cubicBezTo>
                  <a:cubicBezTo>
                    <a:pt x="120" y="10"/>
                    <a:pt x="117" y="13"/>
                    <a:pt x="115" y="12"/>
                  </a:cubicBezTo>
                  <a:cubicBezTo>
                    <a:pt x="116" y="9"/>
                    <a:pt x="118" y="8"/>
                    <a:pt x="120" y="6"/>
                  </a:cubicBezTo>
                  <a:cubicBezTo>
                    <a:pt x="118" y="6"/>
                    <a:pt x="119" y="6"/>
                    <a:pt x="117" y="6"/>
                  </a:cubicBezTo>
                  <a:cubicBezTo>
                    <a:pt x="117" y="4"/>
                    <a:pt x="118" y="5"/>
                    <a:pt x="117" y="3"/>
                  </a:cubicBezTo>
                  <a:cubicBezTo>
                    <a:pt x="113" y="3"/>
                    <a:pt x="112" y="7"/>
                    <a:pt x="115" y="9"/>
                  </a:cubicBezTo>
                  <a:cubicBezTo>
                    <a:pt x="112" y="15"/>
                    <a:pt x="104" y="15"/>
                    <a:pt x="102" y="18"/>
                  </a:cubicBezTo>
                  <a:cubicBezTo>
                    <a:pt x="102" y="16"/>
                    <a:pt x="102" y="16"/>
                    <a:pt x="102" y="13"/>
                  </a:cubicBezTo>
                  <a:cubicBezTo>
                    <a:pt x="105" y="11"/>
                    <a:pt x="106" y="7"/>
                    <a:pt x="109" y="5"/>
                  </a:cubicBezTo>
                  <a:cubicBezTo>
                    <a:pt x="105" y="4"/>
                    <a:pt x="106" y="5"/>
                    <a:pt x="103" y="5"/>
                  </a:cubicBezTo>
                  <a:cubicBezTo>
                    <a:pt x="105" y="6"/>
                    <a:pt x="105" y="11"/>
                    <a:pt x="101" y="11"/>
                  </a:cubicBezTo>
                  <a:cubicBezTo>
                    <a:pt x="102" y="13"/>
                    <a:pt x="101" y="15"/>
                    <a:pt x="100" y="16"/>
                  </a:cubicBezTo>
                  <a:cubicBezTo>
                    <a:pt x="93" y="17"/>
                    <a:pt x="94" y="34"/>
                    <a:pt x="95" y="35"/>
                  </a:cubicBezTo>
                  <a:cubicBezTo>
                    <a:pt x="95" y="36"/>
                    <a:pt x="92" y="38"/>
                    <a:pt x="94" y="39"/>
                  </a:cubicBezTo>
                  <a:cubicBezTo>
                    <a:pt x="94" y="39"/>
                    <a:pt x="94" y="38"/>
                    <a:pt x="95" y="38"/>
                  </a:cubicBezTo>
                  <a:cubicBezTo>
                    <a:pt x="94" y="43"/>
                    <a:pt x="95" y="47"/>
                    <a:pt x="93" y="51"/>
                  </a:cubicBezTo>
                  <a:cubicBezTo>
                    <a:pt x="91" y="49"/>
                    <a:pt x="92" y="44"/>
                    <a:pt x="93" y="41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35"/>
                    <a:pt x="91" y="25"/>
                    <a:pt x="94" y="20"/>
                  </a:cubicBezTo>
                  <a:cubicBezTo>
                    <a:pt x="94" y="20"/>
                    <a:pt x="93" y="19"/>
                    <a:pt x="93" y="18"/>
                  </a:cubicBezTo>
                  <a:cubicBezTo>
                    <a:pt x="91" y="19"/>
                    <a:pt x="91" y="19"/>
                    <a:pt x="88" y="19"/>
                  </a:cubicBezTo>
                  <a:cubicBezTo>
                    <a:pt x="88" y="21"/>
                    <a:pt x="86" y="20"/>
                    <a:pt x="83" y="20"/>
                  </a:cubicBezTo>
                  <a:cubicBezTo>
                    <a:pt x="82" y="22"/>
                    <a:pt x="83" y="25"/>
                    <a:pt x="81" y="26"/>
                  </a:cubicBezTo>
                  <a:cubicBezTo>
                    <a:pt x="82" y="23"/>
                    <a:pt x="79" y="16"/>
                    <a:pt x="82" y="13"/>
                  </a:cubicBezTo>
                  <a:cubicBezTo>
                    <a:pt x="83" y="13"/>
                    <a:pt x="83" y="14"/>
                    <a:pt x="84" y="14"/>
                  </a:cubicBezTo>
                  <a:cubicBezTo>
                    <a:pt x="85" y="12"/>
                    <a:pt x="89" y="11"/>
                    <a:pt x="87" y="9"/>
                  </a:cubicBezTo>
                  <a:cubicBezTo>
                    <a:pt x="86" y="9"/>
                    <a:pt x="83" y="12"/>
                    <a:pt x="81" y="11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83" y="8"/>
                    <a:pt x="84" y="7"/>
                    <a:pt x="84" y="5"/>
                  </a:cubicBezTo>
                  <a:cubicBezTo>
                    <a:pt x="82" y="2"/>
                    <a:pt x="78" y="2"/>
                    <a:pt x="74" y="1"/>
                  </a:cubicBezTo>
                  <a:cubicBezTo>
                    <a:pt x="74" y="4"/>
                    <a:pt x="76" y="4"/>
                    <a:pt x="75" y="6"/>
                  </a:cubicBezTo>
                  <a:cubicBezTo>
                    <a:pt x="71" y="6"/>
                    <a:pt x="68" y="7"/>
                    <a:pt x="66" y="9"/>
                  </a:cubicBezTo>
                  <a:cubicBezTo>
                    <a:pt x="63" y="7"/>
                    <a:pt x="59" y="10"/>
                    <a:pt x="58" y="13"/>
                  </a:cubicBezTo>
                  <a:cubicBezTo>
                    <a:pt x="56" y="10"/>
                    <a:pt x="52" y="14"/>
                    <a:pt x="51" y="12"/>
                  </a:cubicBezTo>
                  <a:cubicBezTo>
                    <a:pt x="51" y="8"/>
                    <a:pt x="54" y="6"/>
                    <a:pt x="54" y="2"/>
                  </a:cubicBezTo>
                  <a:cubicBezTo>
                    <a:pt x="52" y="2"/>
                    <a:pt x="48" y="0"/>
                    <a:pt x="46" y="3"/>
                  </a:cubicBezTo>
                  <a:cubicBezTo>
                    <a:pt x="46" y="5"/>
                    <a:pt x="49" y="4"/>
                    <a:pt x="50" y="5"/>
                  </a:cubicBezTo>
                  <a:cubicBezTo>
                    <a:pt x="48" y="7"/>
                    <a:pt x="49" y="12"/>
                    <a:pt x="46" y="14"/>
                  </a:cubicBezTo>
                  <a:cubicBezTo>
                    <a:pt x="41" y="12"/>
                    <a:pt x="40" y="17"/>
                    <a:pt x="36" y="18"/>
                  </a:cubicBezTo>
                  <a:cubicBezTo>
                    <a:pt x="36" y="16"/>
                    <a:pt x="34" y="18"/>
                    <a:pt x="32" y="18"/>
                  </a:cubicBezTo>
                  <a:cubicBezTo>
                    <a:pt x="32" y="20"/>
                    <a:pt x="29" y="22"/>
                    <a:pt x="27" y="20"/>
                  </a:cubicBezTo>
                  <a:cubicBezTo>
                    <a:pt x="28" y="17"/>
                    <a:pt x="26" y="11"/>
                    <a:pt x="30" y="9"/>
                  </a:cubicBezTo>
                  <a:cubicBezTo>
                    <a:pt x="32" y="9"/>
                    <a:pt x="33" y="8"/>
                    <a:pt x="33" y="6"/>
                  </a:cubicBezTo>
                  <a:cubicBezTo>
                    <a:pt x="31" y="7"/>
                    <a:pt x="32" y="4"/>
                    <a:pt x="29" y="3"/>
                  </a:cubicBezTo>
                  <a:cubicBezTo>
                    <a:pt x="29" y="4"/>
                    <a:pt x="28" y="5"/>
                    <a:pt x="26" y="5"/>
                  </a:cubicBezTo>
                  <a:cubicBezTo>
                    <a:pt x="24" y="11"/>
                    <a:pt x="28" y="17"/>
                    <a:pt x="26" y="22"/>
                  </a:cubicBezTo>
                  <a:cubicBezTo>
                    <a:pt x="21" y="22"/>
                    <a:pt x="19" y="19"/>
                    <a:pt x="15" y="17"/>
                  </a:cubicBezTo>
                  <a:cubicBezTo>
                    <a:pt x="15" y="19"/>
                    <a:pt x="15" y="20"/>
                    <a:pt x="12" y="20"/>
                  </a:cubicBezTo>
                  <a:cubicBezTo>
                    <a:pt x="11" y="31"/>
                    <a:pt x="9" y="39"/>
                    <a:pt x="11" y="53"/>
                  </a:cubicBezTo>
                  <a:cubicBezTo>
                    <a:pt x="10" y="54"/>
                    <a:pt x="11" y="55"/>
                    <a:pt x="9" y="54"/>
                  </a:cubicBezTo>
                  <a:cubicBezTo>
                    <a:pt x="7" y="69"/>
                    <a:pt x="8" y="91"/>
                    <a:pt x="7" y="110"/>
                  </a:cubicBezTo>
                  <a:cubicBezTo>
                    <a:pt x="5" y="110"/>
                    <a:pt x="5" y="111"/>
                    <a:pt x="4" y="110"/>
                  </a:cubicBezTo>
                  <a:cubicBezTo>
                    <a:pt x="0" y="125"/>
                    <a:pt x="4" y="138"/>
                    <a:pt x="4" y="152"/>
                  </a:cubicBezTo>
                  <a:close/>
                  <a:moveTo>
                    <a:pt x="291" y="393"/>
                  </a:moveTo>
                  <a:cubicBezTo>
                    <a:pt x="293" y="394"/>
                    <a:pt x="292" y="395"/>
                    <a:pt x="292" y="397"/>
                  </a:cubicBezTo>
                  <a:cubicBezTo>
                    <a:pt x="291" y="397"/>
                    <a:pt x="291" y="396"/>
                    <a:pt x="291" y="396"/>
                  </a:cubicBezTo>
                  <a:cubicBezTo>
                    <a:pt x="292" y="395"/>
                    <a:pt x="291" y="395"/>
                    <a:pt x="291" y="393"/>
                  </a:cubicBezTo>
                  <a:close/>
                  <a:moveTo>
                    <a:pt x="545" y="274"/>
                  </a:moveTo>
                  <a:cubicBezTo>
                    <a:pt x="545" y="275"/>
                    <a:pt x="545" y="275"/>
                    <a:pt x="544" y="275"/>
                  </a:cubicBezTo>
                  <a:cubicBezTo>
                    <a:pt x="545" y="279"/>
                    <a:pt x="545" y="281"/>
                    <a:pt x="544" y="284"/>
                  </a:cubicBezTo>
                  <a:cubicBezTo>
                    <a:pt x="542" y="281"/>
                    <a:pt x="544" y="277"/>
                    <a:pt x="543" y="274"/>
                  </a:cubicBezTo>
                  <a:cubicBezTo>
                    <a:pt x="544" y="274"/>
                    <a:pt x="544" y="274"/>
                    <a:pt x="545" y="274"/>
                  </a:cubicBezTo>
                  <a:close/>
                  <a:moveTo>
                    <a:pt x="539" y="348"/>
                  </a:moveTo>
                  <a:cubicBezTo>
                    <a:pt x="541" y="348"/>
                    <a:pt x="540" y="351"/>
                    <a:pt x="541" y="352"/>
                  </a:cubicBezTo>
                  <a:cubicBezTo>
                    <a:pt x="539" y="352"/>
                    <a:pt x="539" y="352"/>
                    <a:pt x="539" y="352"/>
                  </a:cubicBezTo>
                  <a:cubicBezTo>
                    <a:pt x="539" y="351"/>
                    <a:pt x="540" y="350"/>
                    <a:pt x="539" y="348"/>
                  </a:cubicBezTo>
                  <a:close/>
                  <a:moveTo>
                    <a:pt x="534" y="326"/>
                  </a:moveTo>
                  <a:cubicBezTo>
                    <a:pt x="535" y="329"/>
                    <a:pt x="534" y="330"/>
                    <a:pt x="535" y="334"/>
                  </a:cubicBezTo>
                  <a:cubicBezTo>
                    <a:pt x="533" y="332"/>
                    <a:pt x="534" y="334"/>
                    <a:pt x="533" y="336"/>
                  </a:cubicBezTo>
                  <a:cubicBezTo>
                    <a:pt x="531" y="334"/>
                    <a:pt x="532" y="328"/>
                    <a:pt x="534" y="326"/>
                  </a:cubicBezTo>
                  <a:close/>
                  <a:moveTo>
                    <a:pt x="525" y="51"/>
                  </a:moveTo>
                  <a:cubicBezTo>
                    <a:pt x="526" y="50"/>
                    <a:pt x="527" y="53"/>
                    <a:pt x="527" y="54"/>
                  </a:cubicBezTo>
                  <a:cubicBezTo>
                    <a:pt x="526" y="54"/>
                    <a:pt x="526" y="54"/>
                    <a:pt x="526" y="55"/>
                  </a:cubicBezTo>
                  <a:cubicBezTo>
                    <a:pt x="524" y="54"/>
                    <a:pt x="527" y="52"/>
                    <a:pt x="525" y="51"/>
                  </a:cubicBezTo>
                  <a:close/>
                  <a:moveTo>
                    <a:pt x="515" y="312"/>
                  </a:moveTo>
                  <a:cubicBezTo>
                    <a:pt x="514" y="311"/>
                    <a:pt x="514" y="309"/>
                    <a:pt x="515" y="308"/>
                  </a:cubicBezTo>
                  <a:cubicBezTo>
                    <a:pt x="516" y="309"/>
                    <a:pt x="515" y="310"/>
                    <a:pt x="515" y="312"/>
                  </a:cubicBezTo>
                  <a:close/>
                  <a:moveTo>
                    <a:pt x="517" y="42"/>
                  </a:moveTo>
                  <a:cubicBezTo>
                    <a:pt x="520" y="44"/>
                    <a:pt x="517" y="48"/>
                    <a:pt x="516" y="50"/>
                  </a:cubicBezTo>
                  <a:cubicBezTo>
                    <a:pt x="514" y="50"/>
                    <a:pt x="516" y="46"/>
                    <a:pt x="516" y="45"/>
                  </a:cubicBezTo>
                  <a:cubicBezTo>
                    <a:pt x="518" y="46"/>
                    <a:pt x="517" y="45"/>
                    <a:pt x="517" y="42"/>
                  </a:cubicBezTo>
                  <a:close/>
                  <a:moveTo>
                    <a:pt x="516" y="36"/>
                  </a:moveTo>
                  <a:cubicBezTo>
                    <a:pt x="517" y="37"/>
                    <a:pt x="516" y="40"/>
                    <a:pt x="517" y="41"/>
                  </a:cubicBezTo>
                  <a:cubicBezTo>
                    <a:pt x="517" y="42"/>
                    <a:pt x="516" y="42"/>
                    <a:pt x="515" y="42"/>
                  </a:cubicBezTo>
                  <a:cubicBezTo>
                    <a:pt x="515" y="40"/>
                    <a:pt x="516" y="38"/>
                    <a:pt x="514" y="38"/>
                  </a:cubicBezTo>
                  <a:cubicBezTo>
                    <a:pt x="514" y="37"/>
                    <a:pt x="515" y="37"/>
                    <a:pt x="516" y="36"/>
                  </a:cubicBezTo>
                  <a:close/>
                  <a:moveTo>
                    <a:pt x="514" y="295"/>
                  </a:moveTo>
                  <a:cubicBezTo>
                    <a:pt x="515" y="299"/>
                    <a:pt x="515" y="303"/>
                    <a:pt x="515" y="307"/>
                  </a:cubicBezTo>
                  <a:cubicBezTo>
                    <a:pt x="513" y="306"/>
                    <a:pt x="513" y="300"/>
                    <a:pt x="514" y="299"/>
                  </a:cubicBezTo>
                  <a:cubicBezTo>
                    <a:pt x="513" y="298"/>
                    <a:pt x="511" y="295"/>
                    <a:pt x="514" y="295"/>
                  </a:cubicBezTo>
                  <a:close/>
                  <a:moveTo>
                    <a:pt x="505" y="47"/>
                  </a:moveTo>
                  <a:cubicBezTo>
                    <a:pt x="505" y="52"/>
                    <a:pt x="505" y="52"/>
                    <a:pt x="505" y="52"/>
                  </a:cubicBezTo>
                  <a:cubicBezTo>
                    <a:pt x="504" y="52"/>
                    <a:pt x="504" y="50"/>
                    <a:pt x="502" y="51"/>
                  </a:cubicBezTo>
                  <a:cubicBezTo>
                    <a:pt x="504" y="50"/>
                    <a:pt x="503" y="47"/>
                    <a:pt x="505" y="47"/>
                  </a:cubicBezTo>
                  <a:close/>
                  <a:moveTo>
                    <a:pt x="498" y="33"/>
                  </a:moveTo>
                  <a:cubicBezTo>
                    <a:pt x="496" y="33"/>
                    <a:pt x="497" y="30"/>
                    <a:pt x="498" y="29"/>
                  </a:cubicBezTo>
                  <a:cubicBezTo>
                    <a:pt x="500" y="30"/>
                    <a:pt x="499" y="32"/>
                    <a:pt x="498" y="33"/>
                  </a:cubicBezTo>
                  <a:close/>
                  <a:moveTo>
                    <a:pt x="496" y="23"/>
                  </a:moveTo>
                  <a:cubicBezTo>
                    <a:pt x="498" y="23"/>
                    <a:pt x="496" y="24"/>
                    <a:pt x="497" y="25"/>
                  </a:cubicBezTo>
                  <a:cubicBezTo>
                    <a:pt x="498" y="24"/>
                    <a:pt x="497" y="22"/>
                    <a:pt x="499" y="23"/>
                  </a:cubicBezTo>
                  <a:cubicBezTo>
                    <a:pt x="500" y="24"/>
                    <a:pt x="500" y="24"/>
                    <a:pt x="500" y="26"/>
                  </a:cubicBezTo>
                  <a:cubicBezTo>
                    <a:pt x="498" y="26"/>
                    <a:pt x="497" y="26"/>
                    <a:pt x="496" y="27"/>
                  </a:cubicBezTo>
                  <a:cubicBezTo>
                    <a:pt x="496" y="28"/>
                    <a:pt x="495" y="31"/>
                    <a:pt x="497" y="32"/>
                  </a:cubicBezTo>
                  <a:cubicBezTo>
                    <a:pt x="495" y="34"/>
                    <a:pt x="495" y="39"/>
                    <a:pt x="494" y="43"/>
                  </a:cubicBezTo>
                  <a:cubicBezTo>
                    <a:pt x="494" y="40"/>
                    <a:pt x="495" y="39"/>
                    <a:pt x="493" y="38"/>
                  </a:cubicBezTo>
                  <a:cubicBezTo>
                    <a:pt x="494" y="34"/>
                    <a:pt x="493" y="29"/>
                    <a:pt x="496" y="23"/>
                  </a:cubicBezTo>
                  <a:close/>
                  <a:moveTo>
                    <a:pt x="492" y="47"/>
                  </a:moveTo>
                  <a:cubicBezTo>
                    <a:pt x="490" y="47"/>
                    <a:pt x="491" y="45"/>
                    <a:pt x="490" y="43"/>
                  </a:cubicBezTo>
                  <a:cubicBezTo>
                    <a:pt x="492" y="43"/>
                    <a:pt x="492" y="47"/>
                    <a:pt x="492" y="47"/>
                  </a:cubicBezTo>
                  <a:close/>
                  <a:moveTo>
                    <a:pt x="488" y="49"/>
                  </a:moveTo>
                  <a:cubicBezTo>
                    <a:pt x="487" y="47"/>
                    <a:pt x="489" y="45"/>
                    <a:pt x="487" y="43"/>
                  </a:cubicBezTo>
                  <a:cubicBezTo>
                    <a:pt x="489" y="41"/>
                    <a:pt x="489" y="48"/>
                    <a:pt x="488" y="49"/>
                  </a:cubicBezTo>
                  <a:close/>
                  <a:moveTo>
                    <a:pt x="470" y="336"/>
                  </a:moveTo>
                  <a:cubicBezTo>
                    <a:pt x="471" y="335"/>
                    <a:pt x="472" y="337"/>
                    <a:pt x="472" y="335"/>
                  </a:cubicBezTo>
                  <a:cubicBezTo>
                    <a:pt x="473" y="335"/>
                    <a:pt x="473" y="336"/>
                    <a:pt x="473" y="337"/>
                  </a:cubicBezTo>
                  <a:cubicBezTo>
                    <a:pt x="472" y="337"/>
                    <a:pt x="472" y="336"/>
                    <a:pt x="471" y="336"/>
                  </a:cubicBezTo>
                  <a:cubicBezTo>
                    <a:pt x="471" y="337"/>
                    <a:pt x="471" y="338"/>
                    <a:pt x="471" y="339"/>
                  </a:cubicBezTo>
                  <a:cubicBezTo>
                    <a:pt x="470" y="338"/>
                    <a:pt x="470" y="337"/>
                    <a:pt x="470" y="336"/>
                  </a:cubicBezTo>
                  <a:close/>
                  <a:moveTo>
                    <a:pt x="461" y="21"/>
                  </a:moveTo>
                  <a:cubicBezTo>
                    <a:pt x="464" y="21"/>
                    <a:pt x="461" y="23"/>
                    <a:pt x="464" y="23"/>
                  </a:cubicBezTo>
                  <a:cubicBezTo>
                    <a:pt x="463" y="24"/>
                    <a:pt x="462" y="25"/>
                    <a:pt x="461" y="25"/>
                  </a:cubicBezTo>
                  <a:cubicBezTo>
                    <a:pt x="460" y="23"/>
                    <a:pt x="461" y="22"/>
                    <a:pt x="461" y="21"/>
                  </a:cubicBezTo>
                  <a:close/>
                  <a:moveTo>
                    <a:pt x="437" y="375"/>
                  </a:moveTo>
                  <a:cubicBezTo>
                    <a:pt x="438" y="376"/>
                    <a:pt x="437" y="377"/>
                    <a:pt x="437" y="379"/>
                  </a:cubicBezTo>
                  <a:cubicBezTo>
                    <a:pt x="435" y="379"/>
                    <a:pt x="438" y="377"/>
                    <a:pt x="437" y="375"/>
                  </a:cubicBezTo>
                  <a:close/>
                  <a:moveTo>
                    <a:pt x="435" y="365"/>
                  </a:moveTo>
                  <a:cubicBezTo>
                    <a:pt x="433" y="363"/>
                    <a:pt x="434" y="360"/>
                    <a:pt x="434" y="357"/>
                  </a:cubicBezTo>
                  <a:cubicBezTo>
                    <a:pt x="435" y="359"/>
                    <a:pt x="435" y="363"/>
                    <a:pt x="435" y="365"/>
                  </a:cubicBezTo>
                  <a:close/>
                  <a:moveTo>
                    <a:pt x="430" y="382"/>
                  </a:moveTo>
                  <a:cubicBezTo>
                    <a:pt x="432" y="383"/>
                    <a:pt x="430" y="386"/>
                    <a:pt x="431" y="388"/>
                  </a:cubicBezTo>
                  <a:cubicBezTo>
                    <a:pt x="429" y="386"/>
                    <a:pt x="430" y="385"/>
                    <a:pt x="430" y="382"/>
                  </a:cubicBezTo>
                  <a:close/>
                  <a:moveTo>
                    <a:pt x="429" y="359"/>
                  </a:moveTo>
                  <a:cubicBezTo>
                    <a:pt x="430" y="361"/>
                    <a:pt x="430" y="362"/>
                    <a:pt x="430" y="364"/>
                  </a:cubicBezTo>
                  <a:cubicBezTo>
                    <a:pt x="430" y="365"/>
                    <a:pt x="428" y="361"/>
                    <a:pt x="429" y="359"/>
                  </a:cubicBezTo>
                  <a:close/>
                  <a:moveTo>
                    <a:pt x="418" y="29"/>
                  </a:moveTo>
                  <a:cubicBezTo>
                    <a:pt x="419" y="29"/>
                    <a:pt x="419" y="31"/>
                    <a:pt x="419" y="32"/>
                  </a:cubicBezTo>
                  <a:cubicBezTo>
                    <a:pt x="417" y="33"/>
                    <a:pt x="418" y="30"/>
                    <a:pt x="418" y="29"/>
                  </a:cubicBezTo>
                  <a:close/>
                  <a:moveTo>
                    <a:pt x="412" y="368"/>
                  </a:moveTo>
                  <a:cubicBezTo>
                    <a:pt x="414" y="368"/>
                    <a:pt x="413" y="370"/>
                    <a:pt x="414" y="371"/>
                  </a:cubicBezTo>
                  <a:cubicBezTo>
                    <a:pt x="412" y="371"/>
                    <a:pt x="412" y="370"/>
                    <a:pt x="412" y="368"/>
                  </a:cubicBezTo>
                  <a:close/>
                  <a:moveTo>
                    <a:pt x="413" y="23"/>
                  </a:moveTo>
                  <a:cubicBezTo>
                    <a:pt x="412" y="24"/>
                    <a:pt x="413" y="27"/>
                    <a:pt x="413" y="29"/>
                  </a:cubicBezTo>
                  <a:cubicBezTo>
                    <a:pt x="412" y="29"/>
                    <a:pt x="410" y="28"/>
                    <a:pt x="409" y="28"/>
                  </a:cubicBezTo>
                  <a:cubicBezTo>
                    <a:pt x="409" y="25"/>
                    <a:pt x="411" y="23"/>
                    <a:pt x="413" y="23"/>
                  </a:cubicBezTo>
                  <a:close/>
                  <a:moveTo>
                    <a:pt x="411" y="362"/>
                  </a:moveTo>
                  <a:cubicBezTo>
                    <a:pt x="413" y="362"/>
                    <a:pt x="413" y="362"/>
                    <a:pt x="413" y="362"/>
                  </a:cubicBezTo>
                  <a:cubicBezTo>
                    <a:pt x="413" y="365"/>
                    <a:pt x="414" y="365"/>
                    <a:pt x="413" y="366"/>
                  </a:cubicBezTo>
                  <a:cubicBezTo>
                    <a:pt x="413" y="366"/>
                    <a:pt x="412" y="366"/>
                    <a:pt x="412" y="365"/>
                  </a:cubicBezTo>
                  <a:cubicBezTo>
                    <a:pt x="412" y="366"/>
                    <a:pt x="412" y="371"/>
                    <a:pt x="412" y="374"/>
                  </a:cubicBezTo>
                  <a:cubicBezTo>
                    <a:pt x="411" y="373"/>
                    <a:pt x="410" y="373"/>
                    <a:pt x="410" y="372"/>
                  </a:cubicBezTo>
                  <a:cubicBezTo>
                    <a:pt x="412" y="371"/>
                    <a:pt x="410" y="366"/>
                    <a:pt x="411" y="362"/>
                  </a:cubicBezTo>
                  <a:close/>
                  <a:moveTo>
                    <a:pt x="403" y="348"/>
                  </a:moveTo>
                  <a:cubicBezTo>
                    <a:pt x="402" y="347"/>
                    <a:pt x="403" y="344"/>
                    <a:pt x="402" y="342"/>
                  </a:cubicBezTo>
                  <a:cubicBezTo>
                    <a:pt x="405" y="342"/>
                    <a:pt x="403" y="346"/>
                    <a:pt x="403" y="348"/>
                  </a:cubicBezTo>
                  <a:close/>
                  <a:moveTo>
                    <a:pt x="344" y="32"/>
                  </a:moveTo>
                  <a:cubicBezTo>
                    <a:pt x="346" y="31"/>
                    <a:pt x="345" y="29"/>
                    <a:pt x="346" y="27"/>
                  </a:cubicBezTo>
                  <a:cubicBezTo>
                    <a:pt x="348" y="31"/>
                    <a:pt x="346" y="34"/>
                    <a:pt x="347" y="39"/>
                  </a:cubicBezTo>
                  <a:cubicBezTo>
                    <a:pt x="346" y="37"/>
                    <a:pt x="346" y="36"/>
                    <a:pt x="344" y="35"/>
                  </a:cubicBezTo>
                  <a:cubicBezTo>
                    <a:pt x="345" y="35"/>
                    <a:pt x="345" y="33"/>
                    <a:pt x="344" y="32"/>
                  </a:cubicBezTo>
                  <a:close/>
                  <a:moveTo>
                    <a:pt x="293" y="26"/>
                  </a:moveTo>
                  <a:cubicBezTo>
                    <a:pt x="297" y="29"/>
                    <a:pt x="295" y="39"/>
                    <a:pt x="296" y="41"/>
                  </a:cubicBezTo>
                  <a:cubicBezTo>
                    <a:pt x="295" y="43"/>
                    <a:pt x="295" y="41"/>
                    <a:pt x="293" y="41"/>
                  </a:cubicBezTo>
                  <a:cubicBezTo>
                    <a:pt x="293" y="35"/>
                    <a:pt x="294" y="32"/>
                    <a:pt x="293" y="26"/>
                  </a:cubicBezTo>
                  <a:close/>
                  <a:moveTo>
                    <a:pt x="276" y="37"/>
                  </a:moveTo>
                  <a:cubicBezTo>
                    <a:pt x="274" y="34"/>
                    <a:pt x="276" y="32"/>
                    <a:pt x="275" y="28"/>
                  </a:cubicBezTo>
                  <a:cubicBezTo>
                    <a:pt x="277" y="31"/>
                    <a:pt x="276" y="35"/>
                    <a:pt x="276" y="37"/>
                  </a:cubicBezTo>
                  <a:close/>
                  <a:moveTo>
                    <a:pt x="278" y="44"/>
                  </a:moveTo>
                  <a:cubicBezTo>
                    <a:pt x="277" y="43"/>
                    <a:pt x="277" y="41"/>
                    <a:pt x="277" y="38"/>
                  </a:cubicBezTo>
                  <a:cubicBezTo>
                    <a:pt x="279" y="41"/>
                    <a:pt x="278" y="41"/>
                    <a:pt x="278" y="44"/>
                  </a:cubicBezTo>
                  <a:close/>
                  <a:moveTo>
                    <a:pt x="284" y="54"/>
                  </a:moveTo>
                  <a:cubicBezTo>
                    <a:pt x="282" y="54"/>
                    <a:pt x="282" y="52"/>
                    <a:pt x="281" y="51"/>
                  </a:cubicBezTo>
                  <a:cubicBezTo>
                    <a:pt x="282" y="50"/>
                    <a:pt x="283" y="50"/>
                    <a:pt x="283" y="47"/>
                  </a:cubicBezTo>
                  <a:cubicBezTo>
                    <a:pt x="281" y="51"/>
                    <a:pt x="282" y="46"/>
                    <a:pt x="283" y="44"/>
                  </a:cubicBezTo>
                  <a:cubicBezTo>
                    <a:pt x="284" y="46"/>
                    <a:pt x="284" y="51"/>
                    <a:pt x="284" y="54"/>
                  </a:cubicBezTo>
                  <a:close/>
                  <a:moveTo>
                    <a:pt x="282" y="37"/>
                  </a:moveTo>
                  <a:cubicBezTo>
                    <a:pt x="282" y="39"/>
                    <a:pt x="284" y="41"/>
                    <a:pt x="284" y="43"/>
                  </a:cubicBezTo>
                  <a:cubicBezTo>
                    <a:pt x="285" y="43"/>
                    <a:pt x="284" y="41"/>
                    <a:pt x="284" y="40"/>
                  </a:cubicBezTo>
                  <a:cubicBezTo>
                    <a:pt x="288" y="43"/>
                    <a:pt x="284" y="48"/>
                    <a:pt x="286" y="54"/>
                  </a:cubicBezTo>
                  <a:cubicBezTo>
                    <a:pt x="283" y="52"/>
                    <a:pt x="285" y="48"/>
                    <a:pt x="285" y="43"/>
                  </a:cubicBezTo>
                  <a:cubicBezTo>
                    <a:pt x="284" y="43"/>
                    <a:pt x="284" y="43"/>
                    <a:pt x="283" y="43"/>
                  </a:cubicBezTo>
                  <a:cubicBezTo>
                    <a:pt x="282" y="43"/>
                    <a:pt x="282" y="44"/>
                    <a:pt x="282" y="44"/>
                  </a:cubicBezTo>
                  <a:cubicBezTo>
                    <a:pt x="279" y="39"/>
                    <a:pt x="282" y="30"/>
                    <a:pt x="280" y="25"/>
                  </a:cubicBezTo>
                  <a:cubicBezTo>
                    <a:pt x="285" y="26"/>
                    <a:pt x="281" y="33"/>
                    <a:pt x="282" y="37"/>
                  </a:cubicBezTo>
                  <a:close/>
                  <a:moveTo>
                    <a:pt x="280" y="49"/>
                  </a:moveTo>
                  <a:cubicBezTo>
                    <a:pt x="279" y="48"/>
                    <a:pt x="280" y="44"/>
                    <a:pt x="279" y="41"/>
                  </a:cubicBezTo>
                  <a:cubicBezTo>
                    <a:pt x="280" y="43"/>
                    <a:pt x="281" y="47"/>
                    <a:pt x="280" y="49"/>
                  </a:cubicBezTo>
                  <a:close/>
                  <a:moveTo>
                    <a:pt x="277" y="19"/>
                  </a:moveTo>
                  <a:cubicBezTo>
                    <a:pt x="277" y="22"/>
                    <a:pt x="275" y="24"/>
                    <a:pt x="277" y="26"/>
                  </a:cubicBezTo>
                  <a:cubicBezTo>
                    <a:pt x="279" y="25"/>
                    <a:pt x="277" y="21"/>
                    <a:pt x="278" y="20"/>
                  </a:cubicBezTo>
                  <a:cubicBezTo>
                    <a:pt x="281" y="22"/>
                    <a:pt x="280" y="27"/>
                    <a:pt x="280" y="32"/>
                  </a:cubicBezTo>
                  <a:cubicBezTo>
                    <a:pt x="279" y="31"/>
                    <a:pt x="279" y="30"/>
                    <a:pt x="277" y="30"/>
                  </a:cubicBezTo>
                  <a:cubicBezTo>
                    <a:pt x="278" y="28"/>
                    <a:pt x="276" y="26"/>
                    <a:pt x="275" y="27"/>
                  </a:cubicBezTo>
                  <a:cubicBezTo>
                    <a:pt x="275" y="25"/>
                    <a:pt x="275" y="22"/>
                    <a:pt x="275" y="19"/>
                  </a:cubicBezTo>
                  <a:lnTo>
                    <a:pt x="277" y="19"/>
                  </a:lnTo>
                  <a:close/>
                  <a:moveTo>
                    <a:pt x="274" y="41"/>
                  </a:moveTo>
                  <a:cubicBezTo>
                    <a:pt x="275" y="41"/>
                    <a:pt x="275" y="41"/>
                    <a:pt x="275" y="40"/>
                  </a:cubicBezTo>
                  <a:cubicBezTo>
                    <a:pt x="277" y="41"/>
                    <a:pt x="274" y="41"/>
                    <a:pt x="275" y="43"/>
                  </a:cubicBezTo>
                  <a:cubicBezTo>
                    <a:pt x="274" y="43"/>
                    <a:pt x="274" y="43"/>
                    <a:pt x="274" y="42"/>
                  </a:cubicBezTo>
                  <a:lnTo>
                    <a:pt x="274" y="41"/>
                  </a:lnTo>
                  <a:close/>
                  <a:moveTo>
                    <a:pt x="271" y="379"/>
                  </a:moveTo>
                  <a:cubicBezTo>
                    <a:pt x="272" y="380"/>
                    <a:pt x="273" y="381"/>
                    <a:pt x="273" y="382"/>
                  </a:cubicBezTo>
                  <a:cubicBezTo>
                    <a:pt x="270" y="383"/>
                    <a:pt x="270" y="380"/>
                    <a:pt x="271" y="379"/>
                  </a:cubicBezTo>
                  <a:close/>
                  <a:moveTo>
                    <a:pt x="272" y="17"/>
                  </a:moveTo>
                  <a:cubicBezTo>
                    <a:pt x="271" y="25"/>
                    <a:pt x="272" y="34"/>
                    <a:pt x="272" y="42"/>
                  </a:cubicBezTo>
                  <a:cubicBezTo>
                    <a:pt x="271" y="40"/>
                    <a:pt x="271" y="42"/>
                    <a:pt x="268" y="41"/>
                  </a:cubicBezTo>
                  <a:cubicBezTo>
                    <a:pt x="269" y="35"/>
                    <a:pt x="267" y="31"/>
                    <a:pt x="271" y="27"/>
                  </a:cubicBezTo>
                  <a:cubicBezTo>
                    <a:pt x="269" y="25"/>
                    <a:pt x="268" y="27"/>
                    <a:pt x="268" y="28"/>
                  </a:cubicBezTo>
                  <a:cubicBezTo>
                    <a:pt x="267" y="24"/>
                    <a:pt x="267" y="18"/>
                    <a:pt x="272" y="17"/>
                  </a:cubicBezTo>
                  <a:close/>
                  <a:moveTo>
                    <a:pt x="262" y="16"/>
                  </a:moveTo>
                  <a:cubicBezTo>
                    <a:pt x="264" y="17"/>
                    <a:pt x="264" y="15"/>
                    <a:pt x="265" y="16"/>
                  </a:cubicBezTo>
                  <a:cubicBezTo>
                    <a:pt x="266" y="17"/>
                    <a:pt x="265" y="18"/>
                    <a:pt x="264" y="18"/>
                  </a:cubicBezTo>
                  <a:cubicBezTo>
                    <a:pt x="264" y="20"/>
                    <a:pt x="266" y="19"/>
                    <a:pt x="266" y="20"/>
                  </a:cubicBezTo>
                  <a:cubicBezTo>
                    <a:pt x="266" y="29"/>
                    <a:pt x="266" y="36"/>
                    <a:pt x="267" y="46"/>
                  </a:cubicBezTo>
                  <a:cubicBezTo>
                    <a:pt x="266" y="47"/>
                    <a:pt x="264" y="47"/>
                    <a:pt x="264" y="49"/>
                  </a:cubicBezTo>
                  <a:cubicBezTo>
                    <a:pt x="263" y="41"/>
                    <a:pt x="263" y="38"/>
                    <a:pt x="264" y="29"/>
                  </a:cubicBezTo>
                  <a:cubicBezTo>
                    <a:pt x="263" y="33"/>
                    <a:pt x="265" y="34"/>
                    <a:pt x="264" y="38"/>
                  </a:cubicBezTo>
                  <a:cubicBezTo>
                    <a:pt x="266" y="36"/>
                    <a:pt x="265" y="31"/>
                    <a:pt x="265" y="28"/>
                  </a:cubicBezTo>
                  <a:cubicBezTo>
                    <a:pt x="265" y="27"/>
                    <a:pt x="263" y="26"/>
                    <a:pt x="263" y="27"/>
                  </a:cubicBezTo>
                  <a:cubicBezTo>
                    <a:pt x="262" y="25"/>
                    <a:pt x="263" y="20"/>
                    <a:pt x="262" y="16"/>
                  </a:cubicBezTo>
                  <a:close/>
                  <a:moveTo>
                    <a:pt x="261" y="58"/>
                  </a:moveTo>
                  <a:cubicBezTo>
                    <a:pt x="259" y="56"/>
                    <a:pt x="260" y="49"/>
                    <a:pt x="260" y="46"/>
                  </a:cubicBezTo>
                  <a:cubicBezTo>
                    <a:pt x="262" y="49"/>
                    <a:pt x="261" y="54"/>
                    <a:pt x="261" y="58"/>
                  </a:cubicBezTo>
                  <a:close/>
                  <a:moveTo>
                    <a:pt x="259" y="29"/>
                  </a:moveTo>
                  <a:cubicBezTo>
                    <a:pt x="261" y="33"/>
                    <a:pt x="260" y="39"/>
                    <a:pt x="261" y="43"/>
                  </a:cubicBezTo>
                  <a:cubicBezTo>
                    <a:pt x="258" y="41"/>
                    <a:pt x="260" y="32"/>
                    <a:pt x="259" y="29"/>
                  </a:cubicBezTo>
                  <a:close/>
                  <a:moveTo>
                    <a:pt x="258" y="57"/>
                  </a:moveTo>
                  <a:cubicBezTo>
                    <a:pt x="257" y="57"/>
                    <a:pt x="257" y="57"/>
                    <a:pt x="257" y="57"/>
                  </a:cubicBezTo>
                  <a:cubicBezTo>
                    <a:pt x="259" y="56"/>
                    <a:pt x="257" y="52"/>
                    <a:pt x="259" y="51"/>
                  </a:cubicBezTo>
                  <a:cubicBezTo>
                    <a:pt x="258" y="53"/>
                    <a:pt x="259" y="56"/>
                    <a:pt x="259" y="57"/>
                  </a:cubicBezTo>
                  <a:cubicBezTo>
                    <a:pt x="259" y="57"/>
                    <a:pt x="259" y="57"/>
                    <a:pt x="258" y="57"/>
                  </a:cubicBezTo>
                  <a:close/>
                  <a:moveTo>
                    <a:pt x="256" y="42"/>
                  </a:moveTo>
                  <a:cubicBezTo>
                    <a:pt x="257" y="41"/>
                    <a:pt x="257" y="40"/>
                    <a:pt x="258" y="39"/>
                  </a:cubicBezTo>
                  <a:cubicBezTo>
                    <a:pt x="258" y="38"/>
                    <a:pt x="257" y="38"/>
                    <a:pt x="255" y="38"/>
                  </a:cubicBezTo>
                  <a:cubicBezTo>
                    <a:pt x="257" y="36"/>
                    <a:pt x="257" y="35"/>
                    <a:pt x="257" y="32"/>
                  </a:cubicBezTo>
                  <a:cubicBezTo>
                    <a:pt x="260" y="33"/>
                    <a:pt x="257" y="40"/>
                    <a:pt x="259" y="42"/>
                  </a:cubicBezTo>
                  <a:cubicBezTo>
                    <a:pt x="257" y="41"/>
                    <a:pt x="257" y="43"/>
                    <a:pt x="256" y="42"/>
                  </a:cubicBezTo>
                  <a:close/>
                  <a:moveTo>
                    <a:pt x="258" y="18"/>
                  </a:moveTo>
                  <a:cubicBezTo>
                    <a:pt x="259" y="20"/>
                    <a:pt x="257" y="23"/>
                    <a:pt x="258" y="26"/>
                  </a:cubicBezTo>
                  <a:cubicBezTo>
                    <a:pt x="255" y="27"/>
                    <a:pt x="255" y="24"/>
                    <a:pt x="253" y="26"/>
                  </a:cubicBezTo>
                  <a:cubicBezTo>
                    <a:pt x="253" y="23"/>
                    <a:pt x="255" y="18"/>
                    <a:pt x="258" y="18"/>
                  </a:cubicBezTo>
                  <a:close/>
                  <a:moveTo>
                    <a:pt x="252" y="41"/>
                  </a:moveTo>
                  <a:cubicBezTo>
                    <a:pt x="248" y="42"/>
                    <a:pt x="249" y="35"/>
                    <a:pt x="250" y="32"/>
                  </a:cubicBezTo>
                  <a:cubicBezTo>
                    <a:pt x="252" y="32"/>
                    <a:pt x="249" y="36"/>
                    <a:pt x="252" y="36"/>
                  </a:cubicBezTo>
                  <a:cubicBezTo>
                    <a:pt x="251" y="38"/>
                    <a:pt x="251" y="39"/>
                    <a:pt x="252" y="41"/>
                  </a:cubicBezTo>
                  <a:close/>
                  <a:moveTo>
                    <a:pt x="244" y="17"/>
                  </a:moveTo>
                  <a:cubicBezTo>
                    <a:pt x="247" y="16"/>
                    <a:pt x="247" y="18"/>
                    <a:pt x="249" y="18"/>
                  </a:cubicBezTo>
                  <a:cubicBezTo>
                    <a:pt x="249" y="19"/>
                    <a:pt x="250" y="20"/>
                    <a:pt x="249" y="21"/>
                  </a:cubicBezTo>
                  <a:cubicBezTo>
                    <a:pt x="250" y="21"/>
                    <a:pt x="250" y="20"/>
                    <a:pt x="250" y="20"/>
                  </a:cubicBezTo>
                  <a:cubicBezTo>
                    <a:pt x="252" y="20"/>
                    <a:pt x="249" y="22"/>
                    <a:pt x="251" y="21"/>
                  </a:cubicBezTo>
                  <a:cubicBezTo>
                    <a:pt x="249" y="23"/>
                    <a:pt x="251" y="25"/>
                    <a:pt x="252" y="27"/>
                  </a:cubicBezTo>
                  <a:cubicBezTo>
                    <a:pt x="249" y="27"/>
                    <a:pt x="250" y="33"/>
                    <a:pt x="248" y="33"/>
                  </a:cubicBezTo>
                  <a:cubicBezTo>
                    <a:pt x="248" y="38"/>
                    <a:pt x="248" y="39"/>
                    <a:pt x="248" y="44"/>
                  </a:cubicBezTo>
                  <a:cubicBezTo>
                    <a:pt x="244" y="43"/>
                    <a:pt x="245" y="31"/>
                    <a:pt x="247" y="27"/>
                  </a:cubicBezTo>
                  <a:cubicBezTo>
                    <a:pt x="244" y="28"/>
                    <a:pt x="246" y="30"/>
                    <a:pt x="243" y="31"/>
                  </a:cubicBezTo>
                  <a:cubicBezTo>
                    <a:pt x="243" y="29"/>
                    <a:pt x="246" y="24"/>
                    <a:pt x="243" y="22"/>
                  </a:cubicBezTo>
                  <a:cubicBezTo>
                    <a:pt x="244" y="20"/>
                    <a:pt x="244" y="19"/>
                    <a:pt x="244" y="17"/>
                  </a:cubicBezTo>
                  <a:close/>
                  <a:moveTo>
                    <a:pt x="235" y="12"/>
                  </a:moveTo>
                  <a:cubicBezTo>
                    <a:pt x="235" y="14"/>
                    <a:pt x="235" y="15"/>
                    <a:pt x="233" y="15"/>
                  </a:cubicBezTo>
                  <a:cubicBezTo>
                    <a:pt x="233" y="14"/>
                    <a:pt x="233" y="12"/>
                    <a:pt x="235" y="12"/>
                  </a:cubicBezTo>
                  <a:close/>
                  <a:moveTo>
                    <a:pt x="230" y="33"/>
                  </a:moveTo>
                  <a:cubicBezTo>
                    <a:pt x="228" y="31"/>
                    <a:pt x="229" y="29"/>
                    <a:pt x="229" y="26"/>
                  </a:cubicBezTo>
                  <a:cubicBezTo>
                    <a:pt x="231" y="27"/>
                    <a:pt x="229" y="31"/>
                    <a:pt x="230" y="33"/>
                  </a:cubicBezTo>
                  <a:close/>
                  <a:moveTo>
                    <a:pt x="227" y="31"/>
                  </a:moveTo>
                  <a:cubicBezTo>
                    <a:pt x="229" y="32"/>
                    <a:pt x="227" y="38"/>
                    <a:pt x="228" y="40"/>
                  </a:cubicBezTo>
                  <a:cubicBezTo>
                    <a:pt x="227" y="40"/>
                    <a:pt x="227" y="34"/>
                    <a:pt x="227" y="31"/>
                  </a:cubicBezTo>
                  <a:close/>
                  <a:moveTo>
                    <a:pt x="222" y="366"/>
                  </a:moveTo>
                  <a:cubicBezTo>
                    <a:pt x="223" y="367"/>
                    <a:pt x="222" y="368"/>
                    <a:pt x="223" y="371"/>
                  </a:cubicBezTo>
                  <a:cubicBezTo>
                    <a:pt x="221" y="369"/>
                    <a:pt x="222" y="368"/>
                    <a:pt x="222" y="366"/>
                  </a:cubicBezTo>
                  <a:close/>
                  <a:moveTo>
                    <a:pt x="222" y="366"/>
                  </a:moveTo>
                  <a:cubicBezTo>
                    <a:pt x="221" y="362"/>
                    <a:pt x="221" y="360"/>
                    <a:pt x="221" y="356"/>
                  </a:cubicBezTo>
                  <a:cubicBezTo>
                    <a:pt x="225" y="359"/>
                    <a:pt x="222" y="363"/>
                    <a:pt x="222" y="366"/>
                  </a:cubicBezTo>
                  <a:close/>
                  <a:moveTo>
                    <a:pt x="217" y="21"/>
                  </a:moveTo>
                  <a:cubicBezTo>
                    <a:pt x="217" y="23"/>
                    <a:pt x="217" y="22"/>
                    <a:pt x="217" y="24"/>
                  </a:cubicBezTo>
                  <a:cubicBezTo>
                    <a:pt x="216" y="24"/>
                    <a:pt x="215" y="20"/>
                    <a:pt x="217" y="21"/>
                  </a:cubicBezTo>
                  <a:close/>
                  <a:moveTo>
                    <a:pt x="216" y="331"/>
                  </a:moveTo>
                  <a:cubicBezTo>
                    <a:pt x="215" y="329"/>
                    <a:pt x="215" y="327"/>
                    <a:pt x="215" y="324"/>
                  </a:cubicBezTo>
                  <a:cubicBezTo>
                    <a:pt x="217" y="326"/>
                    <a:pt x="216" y="328"/>
                    <a:pt x="216" y="331"/>
                  </a:cubicBezTo>
                  <a:close/>
                  <a:moveTo>
                    <a:pt x="212" y="38"/>
                  </a:moveTo>
                  <a:cubicBezTo>
                    <a:pt x="212" y="39"/>
                    <a:pt x="211" y="39"/>
                    <a:pt x="211" y="40"/>
                  </a:cubicBezTo>
                  <a:cubicBezTo>
                    <a:pt x="210" y="39"/>
                    <a:pt x="211" y="39"/>
                    <a:pt x="210" y="37"/>
                  </a:cubicBezTo>
                  <a:cubicBezTo>
                    <a:pt x="212" y="36"/>
                    <a:pt x="211" y="39"/>
                    <a:pt x="212" y="38"/>
                  </a:cubicBezTo>
                  <a:close/>
                  <a:moveTo>
                    <a:pt x="208" y="368"/>
                  </a:moveTo>
                  <a:cubicBezTo>
                    <a:pt x="206" y="370"/>
                    <a:pt x="209" y="374"/>
                    <a:pt x="208" y="379"/>
                  </a:cubicBezTo>
                  <a:cubicBezTo>
                    <a:pt x="208" y="381"/>
                    <a:pt x="208" y="379"/>
                    <a:pt x="208" y="378"/>
                  </a:cubicBezTo>
                  <a:cubicBezTo>
                    <a:pt x="207" y="377"/>
                    <a:pt x="208" y="375"/>
                    <a:pt x="207" y="374"/>
                  </a:cubicBezTo>
                  <a:cubicBezTo>
                    <a:pt x="207" y="378"/>
                    <a:pt x="206" y="381"/>
                    <a:pt x="208" y="385"/>
                  </a:cubicBezTo>
                  <a:cubicBezTo>
                    <a:pt x="209" y="384"/>
                    <a:pt x="208" y="384"/>
                    <a:pt x="208" y="383"/>
                  </a:cubicBezTo>
                  <a:cubicBezTo>
                    <a:pt x="211" y="386"/>
                    <a:pt x="208" y="391"/>
                    <a:pt x="209" y="396"/>
                  </a:cubicBezTo>
                  <a:cubicBezTo>
                    <a:pt x="208" y="395"/>
                    <a:pt x="209" y="392"/>
                    <a:pt x="208" y="390"/>
                  </a:cubicBezTo>
                  <a:cubicBezTo>
                    <a:pt x="207" y="393"/>
                    <a:pt x="208" y="395"/>
                    <a:pt x="208" y="399"/>
                  </a:cubicBezTo>
                  <a:cubicBezTo>
                    <a:pt x="206" y="397"/>
                    <a:pt x="207" y="393"/>
                    <a:pt x="207" y="391"/>
                  </a:cubicBezTo>
                  <a:cubicBezTo>
                    <a:pt x="206" y="379"/>
                    <a:pt x="205" y="369"/>
                    <a:pt x="205" y="354"/>
                  </a:cubicBezTo>
                  <a:cubicBezTo>
                    <a:pt x="212" y="355"/>
                    <a:pt x="204" y="364"/>
                    <a:pt x="208" y="368"/>
                  </a:cubicBezTo>
                  <a:close/>
                  <a:moveTo>
                    <a:pt x="206" y="353"/>
                  </a:moveTo>
                  <a:cubicBezTo>
                    <a:pt x="204" y="349"/>
                    <a:pt x="203" y="341"/>
                    <a:pt x="205" y="336"/>
                  </a:cubicBezTo>
                  <a:cubicBezTo>
                    <a:pt x="204" y="340"/>
                    <a:pt x="205" y="346"/>
                    <a:pt x="206" y="353"/>
                  </a:cubicBezTo>
                  <a:close/>
                  <a:moveTo>
                    <a:pt x="204" y="329"/>
                  </a:moveTo>
                  <a:cubicBezTo>
                    <a:pt x="202" y="328"/>
                    <a:pt x="204" y="328"/>
                    <a:pt x="203" y="326"/>
                  </a:cubicBezTo>
                  <a:cubicBezTo>
                    <a:pt x="205" y="326"/>
                    <a:pt x="204" y="328"/>
                    <a:pt x="204" y="329"/>
                  </a:cubicBezTo>
                  <a:close/>
                  <a:moveTo>
                    <a:pt x="191" y="335"/>
                  </a:moveTo>
                  <a:cubicBezTo>
                    <a:pt x="189" y="334"/>
                    <a:pt x="192" y="331"/>
                    <a:pt x="190" y="330"/>
                  </a:cubicBezTo>
                  <a:cubicBezTo>
                    <a:pt x="192" y="328"/>
                    <a:pt x="191" y="333"/>
                    <a:pt x="191" y="335"/>
                  </a:cubicBezTo>
                  <a:close/>
                  <a:moveTo>
                    <a:pt x="191" y="321"/>
                  </a:moveTo>
                  <a:cubicBezTo>
                    <a:pt x="193" y="322"/>
                    <a:pt x="191" y="325"/>
                    <a:pt x="191" y="329"/>
                  </a:cubicBezTo>
                  <a:cubicBezTo>
                    <a:pt x="189" y="327"/>
                    <a:pt x="190" y="324"/>
                    <a:pt x="189" y="321"/>
                  </a:cubicBezTo>
                  <a:cubicBezTo>
                    <a:pt x="190" y="321"/>
                    <a:pt x="191" y="321"/>
                    <a:pt x="191" y="321"/>
                  </a:cubicBezTo>
                  <a:close/>
                  <a:moveTo>
                    <a:pt x="171" y="27"/>
                  </a:moveTo>
                  <a:cubicBezTo>
                    <a:pt x="172" y="27"/>
                    <a:pt x="171" y="29"/>
                    <a:pt x="170" y="29"/>
                  </a:cubicBezTo>
                  <a:cubicBezTo>
                    <a:pt x="170" y="28"/>
                    <a:pt x="169" y="28"/>
                    <a:pt x="171" y="27"/>
                  </a:cubicBezTo>
                  <a:close/>
                  <a:moveTo>
                    <a:pt x="168" y="44"/>
                  </a:moveTo>
                  <a:cubicBezTo>
                    <a:pt x="166" y="41"/>
                    <a:pt x="168" y="38"/>
                    <a:pt x="166" y="34"/>
                  </a:cubicBezTo>
                  <a:cubicBezTo>
                    <a:pt x="169" y="36"/>
                    <a:pt x="170" y="42"/>
                    <a:pt x="168" y="44"/>
                  </a:cubicBezTo>
                  <a:close/>
                  <a:moveTo>
                    <a:pt x="164" y="35"/>
                  </a:moveTo>
                  <a:cubicBezTo>
                    <a:pt x="166" y="41"/>
                    <a:pt x="165" y="47"/>
                    <a:pt x="165" y="54"/>
                  </a:cubicBezTo>
                  <a:cubicBezTo>
                    <a:pt x="165" y="48"/>
                    <a:pt x="161" y="39"/>
                    <a:pt x="164" y="35"/>
                  </a:cubicBezTo>
                  <a:close/>
                  <a:moveTo>
                    <a:pt x="159" y="64"/>
                  </a:moveTo>
                  <a:cubicBezTo>
                    <a:pt x="161" y="64"/>
                    <a:pt x="159" y="66"/>
                    <a:pt x="159" y="68"/>
                  </a:cubicBezTo>
                  <a:cubicBezTo>
                    <a:pt x="158" y="68"/>
                    <a:pt x="158" y="65"/>
                    <a:pt x="159" y="64"/>
                  </a:cubicBezTo>
                  <a:close/>
                  <a:moveTo>
                    <a:pt x="150" y="369"/>
                  </a:moveTo>
                  <a:cubicBezTo>
                    <a:pt x="151" y="370"/>
                    <a:pt x="150" y="373"/>
                    <a:pt x="150" y="375"/>
                  </a:cubicBezTo>
                  <a:cubicBezTo>
                    <a:pt x="149" y="374"/>
                    <a:pt x="150" y="372"/>
                    <a:pt x="148" y="373"/>
                  </a:cubicBezTo>
                  <a:cubicBezTo>
                    <a:pt x="150" y="371"/>
                    <a:pt x="149" y="370"/>
                    <a:pt x="149" y="367"/>
                  </a:cubicBezTo>
                  <a:cubicBezTo>
                    <a:pt x="150" y="367"/>
                    <a:pt x="150" y="370"/>
                    <a:pt x="150" y="369"/>
                  </a:cubicBezTo>
                  <a:close/>
                  <a:moveTo>
                    <a:pt x="150" y="361"/>
                  </a:moveTo>
                  <a:cubicBezTo>
                    <a:pt x="150" y="364"/>
                    <a:pt x="150" y="364"/>
                    <a:pt x="150" y="364"/>
                  </a:cubicBezTo>
                  <a:cubicBezTo>
                    <a:pt x="149" y="365"/>
                    <a:pt x="149" y="362"/>
                    <a:pt x="149" y="362"/>
                  </a:cubicBezTo>
                  <a:cubicBezTo>
                    <a:pt x="149" y="362"/>
                    <a:pt x="149" y="362"/>
                    <a:pt x="149" y="363"/>
                  </a:cubicBezTo>
                  <a:cubicBezTo>
                    <a:pt x="148" y="363"/>
                    <a:pt x="148" y="360"/>
                    <a:pt x="150" y="361"/>
                  </a:cubicBezTo>
                  <a:close/>
                  <a:moveTo>
                    <a:pt x="147" y="344"/>
                  </a:moveTo>
                  <a:cubicBezTo>
                    <a:pt x="150" y="346"/>
                    <a:pt x="147" y="347"/>
                    <a:pt x="148" y="351"/>
                  </a:cubicBezTo>
                  <a:cubicBezTo>
                    <a:pt x="147" y="350"/>
                    <a:pt x="147" y="350"/>
                    <a:pt x="147" y="349"/>
                  </a:cubicBezTo>
                  <a:cubicBezTo>
                    <a:pt x="146" y="352"/>
                    <a:pt x="147" y="358"/>
                    <a:pt x="147" y="364"/>
                  </a:cubicBezTo>
                  <a:cubicBezTo>
                    <a:pt x="145" y="359"/>
                    <a:pt x="145" y="350"/>
                    <a:pt x="147" y="344"/>
                  </a:cubicBezTo>
                  <a:close/>
                  <a:moveTo>
                    <a:pt x="135" y="41"/>
                  </a:moveTo>
                  <a:cubicBezTo>
                    <a:pt x="135" y="46"/>
                    <a:pt x="136" y="47"/>
                    <a:pt x="136" y="50"/>
                  </a:cubicBezTo>
                  <a:cubicBezTo>
                    <a:pt x="134" y="50"/>
                    <a:pt x="134" y="50"/>
                    <a:pt x="134" y="50"/>
                  </a:cubicBezTo>
                  <a:cubicBezTo>
                    <a:pt x="135" y="47"/>
                    <a:pt x="133" y="42"/>
                    <a:pt x="135" y="41"/>
                  </a:cubicBezTo>
                  <a:close/>
                  <a:moveTo>
                    <a:pt x="125" y="43"/>
                  </a:moveTo>
                  <a:cubicBezTo>
                    <a:pt x="126" y="44"/>
                    <a:pt x="126" y="46"/>
                    <a:pt x="125" y="47"/>
                  </a:cubicBezTo>
                  <a:cubicBezTo>
                    <a:pt x="124" y="47"/>
                    <a:pt x="125" y="44"/>
                    <a:pt x="125" y="43"/>
                  </a:cubicBezTo>
                  <a:close/>
                  <a:moveTo>
                    <a:pt x="125" y="343"/>
                  </a:moveTo>
                  <a:cubicBezTo>
                    <a:pt x="127" y="344"/>
                    <a:pt x="125" y="345"/>
                    <a:pt x="126" y="346"/>
                  </a:cubicBezTo>
                  <a:cubicBezTo>
                    <a:pt x="124" y="347"/>
                    <a:pt x="125" y="344"/>
                    <a:pt x="125" y="343"/>
                  </a:cubicBezTo>
                  <a:close/>
                  <a:moveTo>
                    <a:pt x="122" y="38"/>
                  </a:moveTo>
                  <a:cubicBezTo>
                    <a:pt x="123" y="42"/>
                    <a:pt x="122" y="50"/>
                    <a:pt x="122" y="54"/>
                  </a:cubicBezTo>
                  <a:cubicBezTo>
                    <a:pt x="121" y="50"/>
                    <a:pt x="121" y="45"/>
                    <a:pt x="122" y="38"/>
                  </a:cubicBezTo>
                  <a:close/>
                  <a:moveTo>
                    <a:pt x="106" y="22"/>
                  </a:moveTo>
                  <a:cubicBezTo>
                    <a:pt x="106" y="21"/>
                    <a:pt x="107" y="21"/>
                    <a:pt x="108" y="21"/>
                  </a:cubicBezTo>
                  <a:cubicBezTo>
                    <a:pt x="110" y="23"/>
                    <a:pt x="107" y="26"/>
                    <a:pt x="108" y="28"/>
                  </a:cubicBezTo>
                  <a:cubicBezTo>
                    <a:pt x="107" y="28"/>
                    <a:pt x="106" y="29"/>
                    <a:pt x="105" y="29"/>
                  </a:cubicBezTo>
                  <a:cubicBezTo>
                    <a:pt x="105" y="26"/>
                    <a:pt x="106" y="24"/>
                    <a:pt x="106" y="22"/>
                  </a:cubicBezTo>
                  <a:close/>
                  <a:moveTo>
                    <a:pt x="101" y="25"/>
                  </a:moveTo>
                  <a:cubicBezTo>
                    <a:pt x="102" y="29"/>
                    <a:pt x="102" y="34"/>
                    <a:pt x="101" y="41"/>
                  </a:cubicBezTo>
                  <a:cubicBezTo>
                    <a:pt x="100" y="35"/>
                    <a:pt x="101" y="31"/>
                    <a:pt x="101" y="25"/>
                  </a:cubicBezTo>
                  <a:close/>
                  <a:moveTo>
                    <a:pt x="102" y="368"/>
                  </a:moveTo>
                  <a:cubicBezTo>
                    <a:pt x="100" y="368"/>
                    <a:pt x="101" y="361"/>
                    <a:pt x="99" y="358"/>
                  </a:cubicBezTo>
                  <a:cubicBezTo>
                    <a:pt x="103" y="360"/>
                    <a:pt x="100" y="366"/>
                    <a:pt x="102" y="368"/>
                  </a:cubicBezTo>
                  <a:close/>
                  <a:moveTo>
                    <a:pt x="92" y="334"/>
                  </a:moveTo>
                  <a:cubicBezTo>
                    <a:pt x="93" y="337"/>
                    <a:pt x="93" y="340"/>
                    <a:pt x="93" y="342"/>
                  </a:cubicBezTo>
                  <a:cubicBezTo>
                    <a:pt x="91" y="342"/>
                    <a:pt x="93" y="340"/>
                    <a:pt x="91" y="340"/>
                  </a:cubicBezTo>
                  <a:cubicBezTo>
                    <a:pt x="93" y="339"/>
                    <a:pt x="91" y="337"/>
                    <a:pt x="92" y="334"/>
                  </a:cubicBezTo>
                  <a:close/>
                  <a:moveTo>
                    <a:pt x="77" y="330"/>
                  </a:moveTo>
                  <a:cubicBezTo>
                    <a:pt x="78" y="334"/>
                    <a:pt x="77" y="336"/>
                    <a:pt x="77" y="340"/>
                  </a:cubicBezTo>
                  <a:cubicBezTo>
                    <a:pt x="76" y="340"/>
                    <a:pt x="76" y="340"/>
                    <a:pt x="76" y="340"/>
                  </a:cubicBezTo>
                  <a:cubicBezTo>
                    <a:pt x="77" y="337"/>
                    <a:pt x="76" y="334"/>
                    <a:pt x="75" y="330"/>
                  </a:cubicBezTo>
                  <a:cubicBezTo>
                    <a:pt x="76" y="329"/>
                    <a:pt x="76" y="331"/>
                    <a:pt x="77" y="330"/>
                  </a:cubicBezTo>
                  <a:close/>
                  <a:moveTo>
                    <a:pt x="68" y="289"/>
                  </a:moveTo>
                  <a:cubicBezTo>
                    <a:pt x="68" y="290"/>
                    <a:pt x="70" y="297"/>
                    <a:pt x="67" y="299"/>
                  </a:cubicBezTo>
                  <a:cubicBezTo>
                    <a:pt x="68" y="299"/>
                    <a:pt x="68" y="297"/>
                    <a:pt x="68" y="295"/>
                  </a:cubicBezTo>
                  <a:cubicBezTo>
                    <a:pt x="66" y="294"/>
                    <a:pt x="67" y="297"/>
                    <a:pt x="67" y="297"/>
                  </a:cubicBezTo>
                  <a:cubicBezTo>
                    <a:pt x="66" y="298"/>
                    <a:pt x="64" y="290"/>
                    <a:pt x="68" y="289"/>
                  </a:cubicBezTo>
                  <a:close/>
                  <a:moveTo>
                    <a:pt x="43" y="26"/>
                  </a:moveTo>
                  <a:cubicBezTo>
                    <a:pt x="43" y="26"/>
                    <a:pt x="44" y="26"/>
                    <a:pt x="45" y="26"/>
                  </a:cubicBezTo>
                  <a:cubicBezTo>
                    <a:pt x="45" y="29"/>
                    <a:pt x="44" y="29"/>
                    <a:pt x="45" y="31"/>
                  </a:cubicBezTo>
                  <a:cubicBezTo>
                    <a:pt x="44" y="31"/>
                    <a:pt x="43" y="31"/>
                    <a:pt x="43" y="32"/>
                  </a:cubicBezTo>
                  <a:cubicBezTo>
                    <a:pt x="41" y="32"/>
                    <a:pt x="43" y="28"/>
                    <a:pt x="43" y="26"/>
                  </a:cubicBezTo>
                  <a:close/>
                  <a:moveTo>
                    <a:pt x="31" y="24"/>
                  </a:moveTo>
                  <a:cubicBezTo>
                    <a:pt x="30" y="28"/>
                    <a:pt x="30" y="30"/>
                    <a:pt x="29" y="35"/>
                  </a:cubicBezTo>
                  <a:cubicBezTo>
                    <a:pt x="28" y="35"/>
                    <a:pt x="29" y="31"/>
                    <a:pt x="27" y="32"/>
                  </a:cubicBezTo>
                  <a:cubicBezTo>
                    <a:pt x="28" y="30"/>
                    <a:pt x="28" y="26"/>
                    <a:pt x="31" y="24"/>
                  </a:cubicBezTo>
                  <a:close/>
                  <a:moveTo>
                    <a:pt x="30" y="154"/>
                  </a:moveTo>
                  <a:cubicBezTo>
                    <a:pt x="28" y="150"/>
                    <a:pt x="28" y="138"/>
                    <a:pt x="28" y="133"/>
                  </a:cubicBezTo>
                  <a:cubicBezTo>
                    <a:pt x="30" y="139"/>
                    <a:pt x="30" y="148"/>
                    <a:pt x="30" y="154"/>
                  </a:cubicBezTo>
                  <a:close/>
                  <a:moveTo>
                    <a:pt x="25" y="142"/>
                  </a:moveTo>
                  <a:cubicBezTo>
                    <a:pt x="26" y="146"/>
                    <a:pt x="27" y="153"/>
                    <a:pt x="25" y="153"/>
                  </a:cubicBezTo>
                  <a:cubicBezTo>
                    <a:pt x="24" y="147"/>
                    <a:pt x="25" y="138"/>
                    <a:pt x="23" y="134"/>
                  </a:cubicBezTo>
                  <a:cubicBezTo>
                    <a:pt x="26" y="133"/>
                    <a:pt x="25" y="138"/>
                    <a:pt x="25" y="142"/>
                  </a:cubicBezTo>
                  <a:close/>
                  <a:moveTo>
                    <a:pt x="24" y="89"/>
                  </a:moveTo>
                  <a:cubicBezTo>
                    <a:pt x="25" y="95"/>
                    <a:pt x="26" y="101"/>
                    <a:pt x="24" y="106"/>
                  </a:cubicBezTo>
                  <a:cubicBezTo>
                    <a:pt x="22" y="98"/>
                    <a:pt x="22" y="83"/>
                    <a:pt x="22" y="72"/>
                  </a:cubicBezTo>
                  <a:cubicBezTo>
                    <a:pt x="25" y="76"/>
                    <a:pt x="23" y="83"/>
                    <a:pt x="24" y="89"/>
                  </a:cubicBezTo>
                  <a:close/>
                  <a:moveTo>
                    <a:pt x="23" y="66"/>
                  </a:moveTo>
                  <a:cubicBezTo>
                    <a:pt x="22" y="66"/>
                    <a:pt x="21" y="66"/>
                    <a:pt x="21" y="66"/>
                  </a:cubicBezTo>
                  <a:cubicBezTo>
                    <a:pt x="21" y="65"/>
                    <a:pt x="21" y="64"/>
                    <a:pt x="22" y="63"/>
                  </a:cubicBezTo>
                  <a:cubicBezTo>
                    <a:pt x="22" y="63"/>
                    <a:pt x="22" y="64"/>
                    <a:pt x="23" y="64"/>
                  </a:cubicBezTo>
                  <a:cubicBezTo>
                    <a:pt x="23" y="64"/>
                    <a:pt x="23" y="65"/>
                    <a:pt x="23" y="66"/>
                  </a:cubicBezTo>
                  <a:close/>
                  <a:moveTo>
                    <a:pt x="22" y="29"/>
                  </a:moveTo>
                  <a:cubicBezTo>
                    <a:pt x="21" y="35"/>
                    <a:pt x="22" y="36"/>
                    <a:pt x="23" y="40"/>
                  </a:cubicBezTo>
                  <a:cubicBezTo>
                    <a:pt x="21" y="41"/>
                    <a:pt x="21" y="39"/>
                    <a:pt x="20" y="40"/>
                  </a:cubicBezTo>
                  <a:cubicBezTo>
                    <a:pt x="20" y="38"/>
                    <a:pt x="19" y="38"/>
                    <a:pt x="19" y="37"/>
                  </a:cubicBezTo>
                  <a:cubicBezTo>
                    <a:pt x="21" y="36"/>
                    <a:pt x="17" y="30"/>
                    <a:pt x="22" y="29"/>
                  </a:cubicBezTo>
                  <a:close/>
                  <a:moveTo>
                    <a:pt x="18" y="90"/>
                  </a:moveTo>
                  <a:cubicBezTo>
                    <a:pt x="19" y="91"/>
                    <a:pt x="19" y="94"/>
                    <a:pt x="19" y="96"/>
                  </a:cubicBezTo>
                  <a:cubicBezTo>
                    <a:pt x="18" y="95"/>
                    <a:pt x="18" y="91"/>
                    <a:pt x="18" y="90"/>
                  </a:cubicBezTo>
                  <a:close/>
                  <a:moveTo>
                    <a:pt x="13" y="24"/>
                  </a:moveTo>
                  <a:cubicBezTo>
                    <a:pt x="14" y="23"/>
                    <a:pt x="18" y="22"/>
                    <a:pt x="18" y="25"/>
                  </a:cubicBezTo>
                  <a:cubicBezTo>
                    <a:pt x="15" y="25"/>
                    <a:pt x="15" y="26"/>
                    <a:pt x="13" y="26"/>
                  </a:cubicBezTo>
                  <a:cubicBezTo>
                    <a:pt x="13" y="25"/>
                    <a:pt x="13" y="25"/>
                    <a:pt x="13" y="24"/>
                  </a:cubicBezTo>
                  <a:close/>
                  <a:moveTo>
                    <a:pt x="536" y="62"/>
                  </a:moveTo>
                  <a:cubicBezTo>
                    <a:pt x="536" y="62"/>
                    <a:pt x="536" y="62"/>
                    <a:pt x="536" y="62"/>
                  </a:cubicBezTo>
                  <a:cubicBezTo>
                    <a:pt x="536" y="62"/>
                    <a:pt x="536" y="62"/>
                    <a:pt x="536" y="62"/>
                  </a:cubicBezTo>
                  <a:close/>
                  <a:moveTo>
                    <a:pt x="93" y="40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3" y="41"/>
                    <a:pt x="93" y="41"/>
                    <a:pt x="93" y="40"/>
                  </a:cubicBezTo>
                  <a:close/>
                  <a:moveTo>
                    <a:pt x="139" y="371"/>
                  </a:moveTo>
                  <a:cubicBezTo>
                    <a:pt x="138" y="370"/>
                    <a:pt x="138" y="372"/>
                    <a:pt x="139" y="371"/>
                  </a:cubicBezTo>
                  <a:close/>
                  <a:moveTo>
                    <a:pt x="309" y="338"/>
                  </a:moveTo>
                  <a:cubicBezTo>
                    <a:pt x="309" y="334"/>
                    <a:pt x="309" y="334"/>
                    <a:pt x="309" y="330"/>
                  </a:cubicBezTo>
                  <a:cubicBezTo>
                    <a:pt x="308" y="331"/>
                    <a:pt x="308" y="330"/>
                    <a:pt x="308" y="329"/>
                  </a:cubicBezTo>
                  <a:cubicBezTo>
                    <a:pt x="308" y="332"/>
                    <a:pt x="307" y="337"/>
                    <a:pt x="309" y="338"/>
                  </a:cubicBezTo>
                  <a:close/>
                  <a:moveTo>
                    <a:pt x="233" y="434"/>
                  </a:moveTo>
                  <a:cubicBezTo>
                    <a:pt x="230" y="434"/>
                    <a:pt x="232" y="431"/>
                    <a:pt x="231" y="430"/>
                  </a:cubicBezTo>
                  <a:cubicBezTo>
                    <a:pt x="230" y="433"/>
                    <a:pt x="234" y="435"/>
                    <a:pt x="231" y="437"/>
                  </a:cubicBezTo>
                  <a:cubicBezTo>
                    <a:pt x="232" y="437"/>
                    <a:pt x="232" y="436"/>
                    <a:pt x="233" y="436"/>
                  </a:cubicBezTo>
                  <a:cubicBezTo>
                    <a:pt x="234" y="435"/>
                    <a:pt x="232" y="435"/>
                    <a:pt x="233" y="434"/>
                  </a:cubicBezTo>
                  <a:close/>
                  <a:moveTo>
                    <a:pt x="261" y="431"/>
                  </a:moveTo>
                  <a:cubicBezTo>
                    <a:pt x="260" y="429"/>
                    <a:pt x="261" y="428"/>
                    <a:pt x="260" y="429"/>
                  </a:cubicBezTo>
                  <a:cubicBezTo>
                    <a:pt x="261" y="427"/>
                    <a:pt x="260" y="426"/>
                    <a:pt x="259" y="425"/>
                  </a:cubicBezTo>
                  <a:cubicBezTo>
                    <a:pt x="259" y="426"/>
                    <a:pt x="259" y="429"/>
                    <a:pt x="258" y="430"/>
                  </a:cubicBezTo>
                  <a:cubicBezTo>
                    <a:pt x="259" y="430"/>
                    <a:pt x="259" y="430"/>
                    <a:pt x="259" y="430"/>
                  </a:cubicBezTo>
                  <a:cubicBezTo>
                    <a:pt x="260" y="437"/>
                    <a:pt x="260" y="433"/>
                    <a:pt x="260" y="430"/>
                  </a:cubicBezTo>
                  <a:cubicBezTo>
                    <a:pt x="261" y="430"/>
                    <a:pt x="260" y="431"/>
                    <a:pt x="261" y="431"/>
                  </a:cubicBezTo>
                  <a:close/>
                  <a:moveTo>
                    <a:pt x="414" y="424"/>
                  </a:moveTo>
                  <a:cubicBezTo>
                    <a:pt x="415" y="424"/>
                    <a:pt x="415" y="424"/>
                    <a:pt x="415" y="425"/>
                  </a:cubicBezTo>
                  <a:cubicBezTo>
                    <a:pt x="414" y="425"/>
                    <a:pt x="414" y="425"/>
                    <a:pt x="413" y="426"/>
                  </a:cubicBezTo>
                  <a:cubicBezTo>
                    <a:pt x="414" y="426"/>
                    <a:pt x="412" y="427"/>
                    <a:pt x="414" y="427"/>
                  </a:cubicBezTo>
                  <a:cubicBezTo>
                    <a:pt x="413" y="427"/>
                    <a:pt x="413" y="428"/>
                    <a:pt x="414" y="428"/>
                  </a:cubicBezTo>
                  <a:cubicBezTo>
                    <a:pt x="414" y="427"/>
                    <a:pt x="415" y="425"/>
                    <a:pt x="416" y="424"/>
                  </a:cubicBezTo>
                  <a:cubicBezTo>
                    <a:pt x="415" y="424"/>
                    <a:pt x="415" y="424"/>
                    <a:pt x="414" y="424"/>
                  </a:cubicBezTo>
                  <a:close/>
                  <a:moveTo>
                    <a:pt x="455" y="421"/>
                  </a:moveTo>
                  <a:cubicBezTo>
                    <a:pt x="455" y="422"/>
                    <a:pt x="455" y="422"/>
                    <a:pt x="454" y="422"/>
                  </a:cubicBezTo>
                  <a:cubicBezTo>
                    <a:pt x="454" y="422"/>
                    <a:pt x="455" y="421"/>
                    <a:pt x="454" y="421"/>
                  </a:cubicBezTo>
                  <a:cubicBezTo>
                    <a:pt x="454" y="422"/>
                    <a:pt x="454" y="426"/>
                    <a:pt x="455" y="425"/>
                  </a:cubicBezTo>
                  <a:cubicBezTo>
                    <a:pt x="454" y="423"/>
                    <a:pt x="456" y="422"/>
                    <a:pt x="455" y="421"/>
                  </a:cubicBezTo>
                  <a:close/>
                  <a:moveTo>
                    <a:pt x="345" y="429"/>
                  </a:moveTo>
                  <a:cubicBezTo>
                    <a:pt x="343" y="428"/>
                    <a:pt x="346" y="425"/>
                    <a:pt x="344" y="424"/>
                  </a:cubicBezTo>
                  <a:cubicBezTo>
                    <a:pt x="344" y="426"/>
                    <a:pt x="344" y="427"/>
                    <a:pt x="343" y="428"/>
                  </a:cubicBezTo>
                  <a:cubicBezTo>
                    <a:pt x="345" y="427"/>
                    <a:pt x="344" y="431"/>
                    <a:pt x="345" y="429"/>
                  </a:cubicBezTo>
                  <a:close/>
                  <a:moveTo>
                    <a:pt x="213" y="429"/>
                  </a:moveTo>
                  <a:cubicBezTo>
                    <a:pt x="213" y="430"/>
                    <a:pt x="212" y="435"/>
                    <a:pt x="214" y="433"/>
                  </a:cubicBezTo>
                  <a:cubicBezTo>
                    <a:pt x="212" y="432"/>
                    <a:pt x="214" y="431"/>
                    <a:pt x="214" y="429"/>
                  </a:cubicBezTo>
                  <a:cubicBezTo>
                    <a:pt x="213" y="429"/>
                    <a:pt x="213" y="428"/>
                    <a:pt x="213" y="429"/>
                  </a:cubicBezTo>
                  <a:close/>
                  <a:moveTo>
                    <a:pt x="334" y="408"/>
                  </a:moveTo>
                  <a:cubicBezTo>
                    <a:pt x="334" y="407"/>
                    <a:pt x="334" y="403"/>
                    <a:pt x="333" y="404"/>
                  </a:cubicBezTo>
                  <a:cubicBezTo>
                    <a:pt x="333" y="410"/>
                    <a:pt x="334" y="414"/>
                    <a:pt x="334" y="418"/>
                  </a:cubicBezTo>
                  <a:cubicBezTo>
                    <a:pt x="334" y="416"/>
                    <a:pt x="332" y="426"/>
                    <a:pt x="335" y="427"/>
                  </a:cubicBezTo>
                  <a:cubicBezTo>
                    <a:pt x="336" y="421"/>
                    <a:pt x="335" y="412"/>
                    <a:pt x="334" y="408"/>
                  </a:cubicBezTo>
                  <a:close/>
                  <a:moveTo>
                    <a:pt x="335" y="428"/>
                  </a:moveTo>
                  <a:cubicBezTo>
                    <a:pt x="334" y="428"/>
                    <a:pt x="334" y="428"/>
                    <a:pt x="334" y="428"/>
                  </a:cubicBezTo>
                  <a:cubicBezTo>
                    <a:pt x="334" y="428"/>
                    <a:pt x="334" y="428"/>
                    <a:pt x="335" y="428"/>
                  </a:cubicBezTo>
                  <a:close/>
                  <a:moveTo>
                    <a:pt x="335" y="427"/>
                  </a:moveTo>
                  <a:cubicBezTo>
                    <a:pt x="335" y="427"/>
                    <a:pt x="335" y="427"/>
                    <a:pt x="335" y="427"/>
                  </a:cubicBezTo>
                  <a:cubicBezTo>
                    <a:pt x="335" y="427"/>
                    <a:pt x="335" y="428"/>
                    <a:pt x="335" y="428"/>
                  </a:cubicBezTo>
                  <a:cubicBezTo>
                    <a:pt x="335" y="428"/>
                    <a:pt x="335" y="427"/>
                    <a:pt x="335" y="427"/>
                  </a:cubicBezTo>
                  <a:close/>
                  <a:moveTo>
                    <a:pt x="93" y="418"/>
                  </a:moveTo>
                  <a:cubicBezTo>
                    <a:pt x="93" y="418"/>
                    <a:pt x="95" y="411"/>
                    <a:pt x="90" y="411"/>
                  </a:cubicBezTo>
                  <a:cubicBezTo>
                    <a:pt x="94" y="416"/>
                    <a:pt x="89" y="424"/>
                    <a:pt x="92" y="424"/>
                  </a:cubicBezTo>
                  <a:cubicBezTo>
                    <a:pt x="91" y="425"/>
                    <a:pt x="91" y="426"/>
                    <a:pt x="91" y="428"/>
                  </a:cubicBezTo>
                  <a:cubicBezTo>
                    <a:pt x="95" y="427"/>
                    <a:pt x="91" y="435"/>
                    <a:pt x="94" y="437"/>
                  </a:cubicBezTo>
                  <a:cubicBezTo>
                    <a:pt x="92" y="430"/>
                    <a:pt x="95" y="424"/>
                    <a:pt x="93" y="418"/>
                  </a:cubicBezTo>
                  <a:close/>
                  <a:moveTo>
                    <a:pt x="374" y="425"/>
                  </a:moveTo>
                  <a:cubicBezTo>
                    <a:pt x="374" y="424"/>
                    <a:pt x="374" y="423"/>
                    <a:pt x="374" y="423"/>
                  </a:cubicBezTo>
                  <a:cubicBezTo>
                    <a:pt x="374" y="411"/>
                    <a:pt x="372" y="426"/>
                    <a:pt x="374" y="425"/>
                  </a:cubicBezTo>
                  <a:close/>
                  <a:moveTo>
                    <a:pt x="337" y="426"/>
                  </a:moveTo>
                  <a:cubicBezTo>
                    <a:pt x="337" y="422"/>
                    <a:pt x="337" y="420"/>
                    <a:pt x="336" y="418"/>
                  </a:cubicBezTo>
                  <a:cubicBezTo>
                    <a:pt x="336" y="421"/>
                    <a:pt x="336" y="425"/>
                    <a:pt x="337" y="426"/>
                  </a:cubicBezTo>
                  <a:close/>
                  <a:moveTo>
                    <a:pt x="250" y="426"/>
                  </a:moveTo>
                  <a:cubicBezTo>
                    <a:pt x="250" y="424"/>
                    <a:pt x="251" y="429"/>
                    <a:pt x="250" y="429"/>
                  </a:cubicBezTo>
                  <a:cubicBezTo>
                    <a:pt x="252" y="429"/>
                    <a:pt x="250" y="424"/>
                    <a:pt x="250" y="423"/>
                  </a:cubicBezTo>
                  <a:cubicBezTo>
                    <a:pt x="251" y="424"/>
                    <a:pt x="248" y="426"/>
                    <a:pt x="250" y="426"/>
                  </a:cubicBezTo>
                  <a:close/>
                  <a:moveTo>
                    <a:pt x="290" y="415"/>
                  </a:moveTo>
                  <a:cubicBezTo>
                    <a:pt x="288" y="416"/>
                    <a:pt x="291" y="416"/>
                    <a:pt x="291" y="417"/>
                  </a:cubicBezTo>
                  <a:cubicBezTo>
                    <a:pt x="290" y="417"/>
                    <a:pt x="290" y="416"/>
                    <a:pt x="289" y="416"/>
                  </a:cubicBezTo>
                  <a:cubicBezTo>
                    <a:pt x="289" y="419"/>
                    <a:pt x="289" y="419"/>
                    <a:pt x="289" y="419"/>
                  </a:cubicBezTo>
                  <a:cubicBezTo>
                    <a:pt x="290" y="419"/>
                    <a:pt x="290" y="418"/>
                    <a:pt x="291" y="419"/>
                  </a:cubicBezTo>
                  <a:cubicBezTo>
                    <a:pt x="290" y="420"/>
                    <a:pt x="290" y="421"/>
                    <a:pt x="291" y="423"/>
                  </a:cubicBezTo>
                  <a:cubicBezTo>
                    <a:pt x="288" y="422"/>
                    <a:pt x="291" y="428"/>
                    <a:pt x="291" y="427"/>
                  </a:cubicBezTo>
                  <a:cubicBezTo>
                    <a:pt x="291" y="422"/>
                    <a:pt x="293" y="418"/>
                    <a:pt x="290" y="415"/>
                  </a:cubicBezTo>
                  <a:close/>
                  <a:moveTo>
                    <a:pt x="350" y="420"/>
                  </a:moveTo>
                  <a:cubicBezTo>
                    <a:pt x="350" y="422"/>
                    <a:pt x="351" y="425"/>
                    <a:pt x="351" y="423"/>
                  </a:cubicBezTo>
                  <a:cubicBezTo>
                    <a:pt x="350" y="424"/>
                    <a:pt x="351" y="422"/>
                    <a:pt x="351" y="422"/>
                  </a:cubicBezTo>
                  <a:cubicBezTo>
                    <a:pt x="350" y="422"/>
                    <a:pt x="351" y="420"/>
                    <a:pt x="350" y="420"/>
                  </a:cubicBezTo>
                  <a:close/>
                  <a:moveTo>
                    <a:pt x="281" y="420"/>
                  </a:moveTo>
                  <a:cubicBezTo>
                    <a:pt x="282" y="423"/>
                    <a:pt x="281" y="424"/>
                    <a:pt x="283" y="426"/>
                  </a:cubicBezTo>
                  <a:cubicBezTo>
                    <a:pt x="282" y="424"/>
                    <a:pt x="283" y="423"/>
                    <a:pt x="282" y="422"/>
                  </a:cubicBezTo>
                  <a:cubicBezTo>
                    <a:pt x="282" y="421"/>
                    <a:pt x="283" y="422"/>
                    <a:pt x="284" y="422"/>
                  </a:cubicBezTo>
                  <a:cubicBezTo>
                    <a:pt x="284" y="420"/>
                    <a:pt x="283" y="419"/>
                    <a:pt x="283" y="418"/>
                  </a:cubicBezTo>
                  <a:cubicBezTo>
                    <a:pt x="282" y="411"/>
                    <a:pt x="284" y="426"/>
                    <a:pt x="281" y="420"/>
                  </a:cubicBezTo>
                  <a:close/>
                  <a:moveTo>
                    <a:pt x="456" y="408"/>
                  </a:moveTo>
                  <a:cubicBezTo>
                    <a:pt x="456" y="412"/>
                    <a:pt x="456" y="417"/>
                    <a:pt x="459" y="416"/>
                  </a:cubicBezTo>
                  <a:cubicBezTo>
                    <a:pt x="458" y="416"/>
                    <a:pt x="458" y="416"/>
                    <a:pt x="459" y="415"/>
                  </a:cubicBezTo>
                  <a:cubicBezTo>
                    <a:pt x="458" y="415"/>
                    <a:pt x="457" y="416"/>
                    <a:pt x="457" y="415"/>
                  </a:cubicBezTo>
                  <a:cubicBezTo>
                    <a:pt x="458" y="413"/>
                    <a:pt x="457" y="414"/>
                    <a:pt x="458" y="412"/>
                  </a:cubicBezTo>
                  <a:cubicBezTo>
                    <a:pt x="457" y="413"/>
                    <a:pt x="458" y="409"/>
                    <a:pt x="456" y="408"/>
                  </a:cubicBezTo>
                  <a:close/>
                  <a:moveTo>
                    <a:pt x="230" y="416"/>
                  </a:moveTo>
                  <a:cubicBezTo>
                    <a:pt x="229" y="417"/>
                    <a:pt x="230" y="419"/>
                    <a:pt x="231" y="421"/>
                  </a:cubicBezTo>
                  <a:cubicBezTo>
                    <a:pt x="230" y="421"/>
                    <a:pt x="229" y="421"/>
                    <a:pt x="229" y="422"/>
                  </a:cubicBezTo>
                  <a:cubicBezTo>
                    <a:pt x="230" y="423"/>
                    <a:pt x="231" y="424"/>
                    <a:pt x="231" y="425"/>
                  </a:cubicBezTo>
                  <a:cubicBezTo>
                    <a:pt x="230" y="424"/>
                    <a:pt x="230" y="426"/>
                    <a:pt x="229" y="425"/>
                  </a:cubicBezTo>
                  <a:cubicBezTo>
                    <a:pt x="229" y="427"/>
                    <a:pt x="232" y="427"/>
                    <a:pt x="233" y="426"/>
                  </a:cubicBezTo>
                  <a:cubicBezTo>
                    <a:pt x="231" y="426"/>
                    <a:pt x="232" y="424"/>
                    <a:pt x="231" y="423"/>
                  </a:cubicBezTo>
                  <a:cubicBezTo>
                    <a:pt x="233" y="421"/>
                    <a:pt x="231" y="417"/>
                    <a:pt x="231" y="415"/>
                  </a:cubicBezTo>
                  <a:cubicBezTo>
                    <a:pt x="232" y="415"/>
                    <a:pt x="232" y="417"/>
                    <a:pt x="233" y="417"/>
                  </a:cubicBezTo>
                  <a:cubicBezTo>
                    <a:pt x="233" y="416"/>
                    <a:pt x="231" y="413"/>
                    <a:pt x="230" y="411"/>
                  </a:cubicBezTo>
                  <a:cubicBezTo>
                    <a:pt x="230" y="416"/>
                    <a:pt x="230" y="416"/>
                    <a:pt x="230" y="416"/>
                  </a:cubicBezTo>
                  <a:cubicBezTo>
                    <a:pt x="228" y="416"/>
                    <a:pt x="227" y="416"/>
                    <a:pt x="227" y="416"/>
                  </a:cubicBezTo>
                  <a:cubicBezTo>
                    <a:pt x="227" y="415"/>
                    <a:pt x="227" y="414"/>
                    <a:pt x="227" y="413"/>
                  </a:cubicBezTo>
                  <a:cubicBezTo>
                    <a:pt x="225" y="417"/>
                    <a:pt x="227" y="423"/>
                    <a:pt x="228" y="426"/>
                  </a:cubicBezTo>
                  <a:cubicBezTo>
                    <a:pt x="228" y="423"/>
                    <a:pt x="228" y="421"/>
                    <a:pt x="228" y="418"/>
                  </a:cubicBezTo>
                  <a:cubicBezTo>
                    <a:pt x="229" y="417"/>
                    <a:pt x="229" y="417"/>
                    <a:pt x="230" y="416"/>
                  </a:cubicBezTo>
                  <a:close/>
                  <a:moveTo>
                    <a:pt x="66" y="424"/>
                  </a:moveTo>
                  <a:cubicBezTo>
                    <a:pt x="64" y="426"/>
                    <a:pt x="63" y="430"/>
                    <a:pt x="65" y="433"/>
                  </a:cubicBezTo>
                  <a:cubicBezTo>
                    <a:pt x="66" y="429"/>
                    <a:pt x="64" y="427"/>
                    <a:pt x="66" y="425"/>
                  </a:cubicBezTo>
                  <a:cubicBezTo>
                    <a:pt x="66" y="426"/>
                    <a:pt x="67" y="426"/>
                    <a:pt x="67" y="425"/>
                  </a:cubicBezTo>
                  <a:cubicBezTo>
                    <a:pt x="66" y="425"/>
                    <a:pt x="67" y="424"/>
                    <a:pt x="66" y="424"/>
                  </a:cubicBezTo>
                  <a:close/>
                  <a:moveTo>
                    <a:pt x="390" y="418"/>
                  </a:moveTo>
                  <a:cubicBezTo>
                    <a:pt x="391" y="416"/>
                    <a:pt x="388" y="417"/>
                    <a:pt x="390" y="417"/>
                  </a:cubicBezTo>
                  <a:cubicBezTo>
                    <a:pt x="391" y="417"/>
                    <a:pt x="390" y="419"/>
                    <a:pt x="391" y="420"/>
                  </a:cubicBezTo>
                  <a:cubicBezTo>
                    <a:pt x="392" y="418"/>
                    <a:pt x="391" y="414"/>
                    <a:pt x="392" y="413"/>
                  </a:cubicBezTo>
                  <a:cubicBezTo>
                    <a:pt x="392" y="412"/>
                    <a:pt x="392" y="412"/>
                    <a:pt x="391" y="411"/>
                  </a:cubicBezTo>
                  <a:cubicBezTo>
                    <a:pt x="392" y="413"/>
                    <a:pt x="391" y="415"/>
                    <a:pt x="390" y="418"/>
                  </a:cubicBezTo>
                  <a:close/>
                  <a:moveTo>
                    <a:pt x="317" y="414"/>
                  </a:moveTo>
                  <a:cubicBezTo>
                    <a:pt x="317" y="414"/>
                    <a:pt x="316" y="414"/>
                    <a:pt x="315" y="414"/>
                  </a:cubicBezTo>
                  <a:cubicBezTo>
                    <a:pt x="315" y="418"/>
                    <a:pt x="316" y="419"/>
                    <a:pt x="315" y="422"/>
                  </a:cubicBezTo>
                  <a:cubicBezTo>
                    <a:pt x="318" y="422"/>
                    <a:pt x="319" y="415"/>
                    <a:pt x="317" y="414"/>
                  </a:cubicBezTo>
                  <a:close/>
                  <a:moveTo>
                    <a:pt x="280" y="422"/>
                  </a:moveTo>
                  <a:cubicBezTo>
                    <a:pt x="280" y="422"/>
                    <a:pt x="280" y="422"/>
                    <a:pt x="280" y="422"/>
                  </a:cubicBezTo>
                  <a:cubicBezTo>
                    <a:pt x="279" y="420"/>
                    <a:pt x="279" y="411"/>
                    <a:pt x="279" y="409"/>
                  </a:cubicBezTo>
                  <a:cubicBezTo>
                    <a:pt x="278" y="409"/>
                    <a:pt x="277" y="410"/>
                    <a:pt x="276" y="411"/>
                  </a:cubicBezTo>
                  <a:cubicBezTo>
                    <a:pt x="278" y="414"/>
                    <a:pt x="276" y="419"/>
                    <a:pt x="276" y="421"/>
                  </a:cubicBezTo>
                  <a:cubicBezTo>
                    <a:pt x="279" y="420"/>
                    <a:pt x="277" y="424"/>
                    <a:pt x="279" y="424"/>
                  </a:cubicBezTo>
                  <a:cubicBezTo>
                    <a:pt x="280" y="424"/>
                    <a:pt x="279" y="422"/>
                    <a:pt x="280" y="422"/>
                  </a:cubicBezTo>
                  <a:close/>
                  <a:moveTo>
                    <a:pt x="257" y="420"/>
                  </a:moveTo>
                  <a:cubicBezTo>
                    <a:pt x="259" y="420"/>
                    <a:pt x="257" y="418"/>
                    <a:pt x="258" y="417"/>
                  </a:cubicBezTo>
                  <a:cubicBezTo>
                    <a:pt x="256" y="417"/>
                    <a:pt x="257" y="412"/>
                    <a:pt x="255" y="410"/>
                  </a:cubicBezTo>
                  <a:cubicBezTo>
                    <a:pt x="255" y="416"/>
                    <a:pt x="256" y="422"/>
                    <a:pt x="258" y="424"/>
                  </a:cubicBezTo>
                  <a:cubicBezTo>
                    <a:pt x="258" y="422"/>
                    <a:pt x="258" y="421"/>
                    <a:pt x="257" y="420"/>
                  </a:cubicBezTo>
                  <a:close/>
                  <a:moveTo>
                    <a:pt x="350" y="420"/>
                  </a:moveTo>
                  <a:cubicBezTo>
                    <a:pt x="351" y="418"/>
                    <a:pt x="351" y="415"/>
                    <a:pt x="351" y="414"/>
                  </a:cubicBezTo>
                  <a:cubicBezTo>
                    <a:pt x="350" y="414"/>
                    <a:pt x="347" y="416"/>
                    <a:pt x="348" y="416"/>
                  </a:cubicBezTo>
                  <a:cubicBezTo>
                    <a:pt x="348" y="415"/>
                    <a:pt x="349" y="415"/>
                    <a:pt x="350" y="415"/>
                  </a:cubicBezTo>
                  <a:cubicBezTo>
                    <a:pt x="348" y="417"/>
                    <a:pt x="350" y="418"/>
                    <a:pt x="350" y="420"/>
                  </a:cubicBezTo>
                  <a:close/>
                  <a:moveTo>
                    <a:pt x="342" y="420"/>
                  </a:moveTo>
                  <a:cubicBezTo>
                    <a:pt x="343" y="418"/>
                    <a:pt x="343" y="413"/>
                    <a:pt x="341" y="410"/>
                  </a:cubicBezTo>
                  <a:cubicBezTo>
                    <a:pt x="341" y="413"/>
                    <a:pt x="342" y="417"/>
                    <a:pt x="342" y="420"/>
                  </a:cubicBezTo>
                  <a:close/>
                  <a:moveTo>
                    <a:pt x="252" y="413"/>
                  </a:moveTo>
                  <a:cubicBezTo>
                    <a:pt x="251" y="414"/>
                    <a:pt x="252" y="422"/>
                    <a:pt x="252" y="423"/>
                  </a:cubicBezTo>
                  <a:cubicBezTo>
                    <a:pt x="253" y="419"/>
                    <a:pt x="253" y="417"/>
                    <a:pt x="252" y="413"/>
                  </a:cubicBezTo>
                  <a:close/>
                  <a:moveTo>
                    <a:pt x="130" y="428"/>
                  </a:moveTo>
                  <a:cubicBezTo>
                    <a:pt x="130" y="427"/>
                    <a:pt x="130" y="427"/>
                    <a:pt x="130" y="427"/>
                  </a:cubicBezTo>
                  <a:cubicBezTo>
                    <a:pt x="128" y="428"/>
                    <a:pt x="129" y="425"/>
                    <a:pt x="128" y="426"/>
                  </a:cubicBezTo>
                  <a:cubicBezTo>
                    <a:pt x="129" y="427"/>
                    <a:pt x="127" y="428"/>
                    <a:pt x="128" y="428"/>
                  </a:cubicBezTo>
                  <a:cubicBezTo>
                    <a:pt x="128" y="428"/>
                    <a:pt x="129" y="428"/>
                    <a:pt x="130" y="427"/>
                  </a:cubicBezTo>
                  <a:cubicBezTo>
                    <a:pt x="130" y="428"/>
                    <a:pt x="130" y="428"/>
                    <a:pt x="130" y="428"/>
                  </a:cubicBezTo>
                  <a:close/>
                  <a:moveTo>
                    <a:pt x="339" y="417"/>
                  </a:moveTo>
                  <a:cubicBezTo>
                    <a:pt x="339" y="412"/>
                    <a:pt x="337" y="412"/>
                    <a:pt x="339" y="417"/>
                  </a:cubicBezTo>
                  <a:close/>
                  <a:moveTo>
                    <a:pt x="345" y="416"/>
                  </a:moveTo>
                  <a:cubicBezTo>
                    <a:pt x="348" y="415"/>
                    <a:pt x="346" y="411"/>
                    <a:pt x="346" y="408"/>
                  </a:cubicBezTo>
                  <a:cubicBezTo>
                    <a:pt x="344" y="411"/>
                    <a:pt x="346" y="414"/>
                    <a:pt x="345" y="416"/>
                  </a:cubicBezTo>
                  <a:close/>
                  <a:moveTo>
                    <a:pt x="373" y="403"/>
                  </a:moveTo>
                  <a:cubicBezTo>
                    <a:pt x="374" y="404"/>
                    <a:pt x="374" y="406"/>
                    <a:pt x="373" y="407"/>
                  </a:cubicBezTo>
                  <a:cubicBezTo>
                    <a:pt x="376" y="405"/>
                    <a:pt x="373" y="414"/>
                    <a:pt x="375" y="414"/>
                  </a:cubicBezTo>
                  <a:cubicBezTo>
                    <a:pt x="375" y="410"/>
                    <a:pt x="376" y="407"/>
                    <a:pt x="373" y="403"/>
                  </a:cubicBezTo>
                  <a:close/>
                  <a:moveTo>
                    <a:pt x="37" y="376"/>
                  </a:moveTo>
                  <a:cubicBezTo>
                    <a:pt x="38" y="385"/>
                    <a:pt x="38" y="384"/>
                    <a:pt x="39" y="392"/>
                  </a:cubicBezTo>
                  <a:cubicBezTo>
                    <a:pt x="40" y="391"/>
                    <a:pt x="37" y="389"/>
                    <a:pt x="40" y="389"/>
                  </a:cubicBezTo>
                  <a:cubicBezTo>
                    <a:pt x="39" y="393"/>
                    <a:pt x="40" y="396"/>
                    <a:pt x="40" y="399"/>
                  </a:cubicBezTo>
                  <a:cubicBezTo>
                    <a:pt x="44" y="397"/>
                    <a:pt x="39" y="391"/>
                    <a:pt x="42" y="388"/>
                  </a:cubicBezTo>
                  <a:cubicBezTo>
                    <a:pt x="44" y="401"/>
                    <a:pt x="39" y="417"/>
                    <a:pt x="44" y="427"/>
                  </a:cubicBezTo>
                  <a:cubicBezTo>
                    <a:pt x="43" y="421"/>
                    <a:pt x="43" y="416"/>
                    <a:pt x="44" y="410"/>
                  </a:cubicBezTo>
                  <a:cubicBezTo>
                    <a:pt x="44" y="411"/>
                    <a:pt x="43" y="411"/>
                    <a:pt x="43" y="410"/>
                  </a:cubicBezTo>
                  <a:cubicBezTo>
                    <a:pt x="44" y="405"/>
                    <a:pt x="43" y="400"/>
                    <a:pt x="43" y="394"/>
                  </a:cubicBezTo>
                  <a:cubicBezTo>
                    <a:pt x="42" y="388"/>
                    <a:pt x="44" y="380"/>
                    <a:pt x="41" y="379"/>
                  </a:cubicBezTo>
                  <a:cubicBezTo>
                    <a:pt x="40" y="380"/>
                    <a:pt x="41" y="379"/>
                    <a:pt x="40" y="381"/>
                  </a:cubicBezTo>
                  <a:cubicBezTo>
                    <a:pt x="41" y="383"/>
                    <a:pt x="42" y="385"/>
                    <a:pt x="41" y="388"/>
                  </a:cubicBezTo>
                  <a:cubicBezTo>
                    <a:pt x="40" y="388"/>
                    <a:pt x="40" y="385"/>
                    <a:pt x="39" y="387"/>
                  </a:cubicBezTo>
                  <a:cubicBezTo>
                    <a:pt x="40" y="387"/>
                    <a:pt x="40" y="388"/>
                    <a:pt x="38" y="388"/>
                  </a:cubicBezTo>
                  <a:cubicBezTo>
                    <a:pt x="39" y="384"/>
                    <a:pt x="38" y="379"/>
                    <a:pt x="37" y="376"/>
                  </a:cubicBezTo>
                  <a:close/>
                  <a:moveTo>
                    <a:pt x="361" y="390"/>
                  </a:moveTo>
                  <a:cubicBezTo>
                    <a:pt x="362" y="391"/>
                    <a:pt x="362" y="393"/>
                    <a:pt x="360" y="393"/>
                  </a:cubicBezTo>
                  <a:cubicBezTo>
                    <a:pt x="359" y="392"/>
                    <a:pt x="362" y="389"/>
                    <a:pt x="360" y="389"/>
                  </a:cubicBezTo>
                  <a:cubicBezTo>
                    <a:pt x="358" y="397"/>
                    <a:pt x="359" y="405"/>
                    <a:pt x="361" y="412"/>
                  </a:cubicBezTo>
                  <a:cubicBezTo>
                    <a:pt x="361" y="410"/>
                    <a:pt x="361" y="407"/>
                    <a:pt x="361" y="406"/>
                  </a:cubicBezTo>
                  <a:cubicBezTo>
                    <a:pt x="363" y="406"/>
                    <a:pt x="362" y="409"/>
                    <a:pt x="364" y="409"/>
                  </a:cubicBezTo>
                  <a:cubicBezTo>
                    <a:pt x="364" y="402"/>
                    <a:pt x="365" y="396"/>
                    <a:pt x="362" y="393"/>
                  </a:cubicBezTo>
                  <a:cubicBezTo>
                    <a:pt x="363" y="392"/>
                    <a:pt x="362" y="389"/>
                    <a:pt x="361" y="390"/>
                  </a:cubicBezTo>
                  <a:close/>
                  <a:moveTo>
                    <a:pt x="51" y="422"/>
                  </a:moveTo>
                  <a:cubicBezTo>
                    <a:pt x="52" y="419"/>
                    <a:pt x="52" y="411"/>
                    <a:pt x="50" y="408"/>
                  </a:cubicBezTo>
                  <a:cubicBezTo>
                    <a:pt x="51" y="412"/>
                    <a:pt x="51" y="417"/>
                    <a:pt x="51" y="422"/>
                  </a:cubicBezTo>
                  <a:close/>
                  <a:moveTo>
                    <a:pt x="118" y="389"/>
                  </a:moveTo>
                  <a:cubicBezTo>
                    <a:pt x="117" y="392"/>
                    <a:pt x="117" y="396"/>
                    <a:pt x="116" y="398"/>
                  </a:cubicBezTo>
                  <a:cubicBezTo>
                    <a:pt x="116" y="396"/>
                    <a:pt x="115" y="393"/>
                    <a:pt x="114" y="390"/>
                  </a:cubicBezTo>
                  <a:cubicBezTo>
                    <a:pt x="114" y="391"/>
                    <a:pt x="114" y="392"/>
                    <a:pt x="113" y="391"/>
                  </a:cubicBezTo>
                  <a:cubicBezTo>
                    <a:pt x="114" y="391"/>
                    <a:pt x="114" y="387"/>
                    <a:pt x="112" y="386"/>
                  </a:cubicBezTo>
                  <a:cubicBezTo>
                    <a:pt x="113" y="390"/>
                    <a:pt x="113" y="394"/>
                    <a:pt x="113" y="398"/>
                  </a:cubicBezTo>
                  <a:cubicBezTo>
                    <a:pt x="111" y="397"/>
                    <a:pt x="112" y="399"/>
                    <a:pt x="111" y="400"/>
                  </a:cubicBezTo>
                  <a:cubicBezTo>
                    <a:pt x="111" y="398"/>
                    <a:pt x="111" y="393"/>
                    <a:pt x="110" y="395"/>
                  </a:cubicBezTo>
                  <a:cubicBezTo>
                    <a:pt x="111" y="399"/>
                    <a:pt x="110" y="404"/>
                    <a:pt x="109" y="406"/>
                  </a:cubicBezTo>
                  <a:cubicBezTo>
                    <a:pt x="110" y="406"/>
                    <a:pt x="111" y="407"/>
                    <a:pt x="112" y="406"/>
                  </a:cubicBezTo>
                  <a:cubicBezTo>
                    <a:pt x="112" y="405"/>
                    <a:pt x="111" y="402"/>
                    <a:pt x="112" y="400"/>
                  </a:cubicBezTo>
                  <a:cubicBezTo>
                    <a:pt x="113" y="401"/>
                    <a:pt x="112" y="404"/>
                    <a:pt x="112" y="405"/>
                  </a:cubicBezTo>
                  <a:cubicBezTo>
                    <a:pt x="114" y="406"/>
                    <a:pt x="115" y="405"/>
                    <a:pt x="116" y="406"/>
                  </a:cubicBezTo>
                  <a:cubicBezTo>
                    <a:pt x="116" y="408"/>
                    <a:pt x="115" y="413"/>
                    <a:pt x="115" y="415"/>
                  </a:cubicBezTo>
                  <a:cubicBezTo>
                    <a:pt x="116" y="424"/>
                    <a:pt x="117" y="410"/>
                    <a:pt x="116" y="409"/>
                  </a:cubicBezTo>
                  <a:cubicBezTo>
                    <a:pt x="118" y="409"/>
                    <a:pt x="118" y="407"/>
                    <a:pt x="119" y="406"/>
                  </a:cubicBezTo>
                  <a:cubicBezTo>
                    <a:pt x="119" y="406"/>
                    <a:pt x="119" y="407"/>
                    <a:pt x="120" y="407"/>
                  </a:cubicBezTo>
                  <a:cubicBezTo>
                    <a:pt x="117" y="400"/>
                    <a:pt x="121" y="395"/>
                    <a:pt x="118" y="389"/>
                  </a:cubicBezTo>
                  <a:close/>
                  <a:moveTo>
                    <a:pt x="117" y="403"/>
                  </a:moveTo>
                  <a:cubicBezTo>
                    <a:pt x="116" y="403"/>
                    <a:pt x="116" y="400"/>
                    <a:pt x="116" y="399"/>
                  </a:cubicBezTo>
                  <a:cubicBezTo>
                    <a:pt x="118" y="399"/>
                    <a:pt x="117" y="401"/>
                    <a:pt x="117" y="403"/>
                  </a:cubicBezTo>
                  <a:close/>
                  <a:moveTo>
                    <a:pt x="312" y="394"/>
                  </a:moveTo>
                  <a:cubicBezTo>
                    <a:pt x="313" y="399"/>
                    <a:pt x="312" y="405"/>
                    <a:pt x="315" y="408"/>
                  </a:cubicBezTo>
                  <a:cubicBezTo>
                    <a:pt x="315" y="405"/>
                    <a:pt x="314" y="397"/>
                    <a:pt x="313" y="393"/>
                  </a:cubicBezTo>
                  <a:cubicBezTo>
                    <a:pt x="313" y="394"/>
                    <a:pt x="313" y="395"/>
                    <a:pt x="312" y="394"/>
                  </a:cubicBezTo>
                  <a:close/>
                  <a:moveTo>
                    <a:pt x="144" y="403"/>
                  </a:moveTo>
                  <a:cubicBezTo>
                    <a:pt x="144" y="405"/>
                    <a:pt x="144" y="402"/>
                    <a:pt x="143" y="402"/>
                  </a:cubicBezTo>
                  <a:cubicBezTo>
                    <a:pt x="144" y="406"/>
                    <a:pt x="142" y="412"/>
                    <a:pt x="144" y="415"/>
                  </a:cubicBezTo>
                  <a:cubicBezTo>
                    <a:pt x="145" y="410"/>
                    <a:pt x="144" y="406"/>
                    <a:pt x="144" y="403"/>
                  </a:cubicBezTo>
                  <a:close/>
                  <a:moveTo>
                    <a:pt x="134" y="409"/>
                  </a:moveTo>
                  <a:cubicBezTo>
                    <a:pt x="133" y="411"/>
                    <a:pt x="135" y="413"/>
                    <a:pt x="134" y="415"/>
                  </a:cubicBezTo>
                  <a:cubicBezTo>
                    <a:pt x="135" y="414"/>
                    <a:pt x="136" y="409"/>
                    <a:pt x="134" y="409"/>
                  </a:cubicBezTo>
                  <a:close/>
                  <a:moveTo>
                    <a:pt x="100" y="415"/>
                  </a:moveTo>
                  <a:cubicBezTo>
                    <a:pt x="100" y="414"/>
                    <a:pt x="100" y="415"/>
                    <a:pt x="101" y="415"/>
                  </a:cubicBezTo>
                  <a:cubicBezTo>
                    <a:pt x="100" y="414"/>
                    <a:pt x="101" y="412"/>
                    <a:pt x="99" y="411"/>
                  </a:cubicBezTo>
                  <a:cubicBezTo>
                    <a:pt x="99" y="412"/>
                    <a:pt x="99" y="415"/>
                    <a:pt x="100" y="415"/>
                  </a:cubicBezTo>
                  <a:close/>
                  <a:moveTo>
                    <a:pt x="412" y="394"/>
                  </a:moveTo>
                  <a:cubicBezTo>
                    <a:pt x="411" y="396"/>
                    <a:pt x="411" y="402"/>
                    <a:pt x="413" y="402"/>
                  </a:cubicBezTo>
                  <a:cubicBezTo>
                    <a:pt x="412" y="400"/>
                    <a:pt x="412" y="397"/>
                    <a:pt x="413" y="396"/>
                  </a:cubicBezTo>
                  <a:cubicBezTo>
                    <a:pt x="411" y="396"/>
                    <a:pt x="413" y="392"/>
                    <a:pt x="412" y="394"/>
                  </a:cubicBezTo>
                  <a:close/>
                  <a:moveTo>
                    <a:pt x="516" y="359"/>
                  </a:moveTo>
                  <a:cubicBezTo>
                    <a:pt x="517" y="363"/>
                    <a:pt x="516" y="365"/>
                    <a:pt x="517" y="371"/>
                  </a:cubicBezTo>
                  <a:cubicBezTo>
                    <a:pt x="515" y="370"/>
                    <a:pt x="515" y="373"/>
                    <a:pt x="516" y="373"/>
                  </a:cubicBezTo>
                  <a:cubicBezTo>
                    <a:pt x="516" y="372"/>
                    <a:pt x="516" y="371"/>
                    <a:pt x="517" y="371"/>
                  </a:cubicBezTo>
                  <a:cubicBezTo>
                    <a:pt x="518" y="381"/>
                    <a:pt x="517" y="389"/>
                    <a:pt x="520" y="396"/>
                  </a:cubicBezTo>
                  <a:cubicBezTo>
                    <a:pt x="519" y="387"/>
                    <a:pt x="520" y="377"/>
                    <a:pt x="517" y="370"/>
                  </a:cubicBezTo>
                  <a:cubicBezTo>
                    <a:pt x="519" y="368"/>
                    <a:pt x="518" y="362"/>
                    <a:pt x="516" y="359"/>
                  </a:cubicBezTo>
                  <a:close/>
                  <a:moveTo>
                    <a:pt x="540" y="394"/>
                  </a:moveTo>
                  <a:cubicBezTo>
                    <a:pt x="540" y="393"/>
                    <a:pt x="540" y="392"/>
                    <a:pt x="541" y="390"/>
                  </a:cubicBezTo>
                  <a:cubicBezTo>
                    <a:pt x="538" y="390"/>
                    <a:pt x="539" y="393"/>
                    <a:pt x="540" y="394"/>
                  </a:cubicBezTo>
                  <a:close/>
                  <a:moveTo>
                    <a:pt x="25" y="403"/>
                  </a:moveTo>
                  <a:cubicBezTo>
                    <a:pt x="26" y="404"/>
                    <a:pt x="27" y="406"/>
                    <a:pt x="28" y="407"/>
                  </a:cubicBezTo>
                  <a:cubicBezTo>
                    <a:pt x="27" y="408"/>
                    <a:pt x="25" y="412"/>
                    <a:pt x="27" y="413"/>
                  </a:cubicBezTo>
                  <a:cubicBezTo>
                    <a:pt x="27" y="411"/>
                    <a:pt x="27" y="410"/>
                    <a:pt x="28" y="410"/>
                  </a:cubicBezTo>
                  <a:cubicBezTo>
                    <a:pt x="31" y="405"/>
                    <a:pt x="27" y="392"/>
                    <a:pt x="28" y="385"/>
                  </a:cubicBezTo>
                  <a:cubicBezTo>
                    <a:pt x="28" y="385"/>
                    <a:pt x="27" y="386"/>
                    <a:pt x="27" y="386"/>
                  </a:cubicBezTo>
                  <a:cubicBezTo>
                    <a:pt x="28" y="385"/>
                    <a:pt x="27" y="381"/>
                    <a:pt x="27" y="379"/>
                  </a:cubicBezTo>
                  <a:cubicBezTo>
                    <a:pt x="26" y="381"/>
                    <a:pt x="28" y="385"/>
                    <a:pt x="25" y="386"/>
                  </a:cubicBezTo>
                  <a:cubicBezTo>
                    <a:pt x="25" y="389"/>
                    <a:pt x="28" y="405"/>
                    <a:pt x="25" y="403"/>
                  </a:cubicBezTo>
                  <a:close/>
                  <a:moveTo>
                    <a:pt x="486" y="389"/>
                  </a:moveTo>
                  <a:cubicBezTo>
                    <a:pt x="486" y="391"/>
                    <a:pt x="486" y="394"/>
                    <a:pt x="487" y="393"/>
                  </a:cubicBezTo>
                  <a:cubicBezTo>
                    <a:pt x="486" y="391"/>
                    <a:pt x="488" y="390"/>
                    <a:pt x="486" y="389"/>
                  </a:cubicBezTo>
                  <a:close/>
                  <a:moveTo>
                    <a:pt x="120" y="396"/>
                  </a:moveTo>
                  <a:cubicBezTo>
                    <a:pt x="121" y="398"/>
                    <a:pt x="119" y="405"/>
                    <a:pt x="121" y="407"/>
                  </a:cubicBezTo>
                  <a:cubicBezTo>
                    <a:pt x="121" y="405"/>
                    <a:pt x="123" y="401"/>
                    <a:pt x="121" y="404"/>
                  </a:cubicBezTo>
                  <a:cubicBezTo>
                    <a:pt x="121" y="400"/>
                    <a:pt x="122" y="396"/>
                    <a:pt x="121" y="394"/>
                  </a:cubicBezTo>
                  <a:cubicBezTo>
                    <a:pt x="121" y="398"/>
                    <a:pt x="120" y="396"/>
                    <a:pt x="120" y="396"/>
                  </a:cubicBezTo>
                  <a:close/>
                  <a:moveTo>
                    <a:pt x="148" y="402"/>
                  </a:moveTo>
                  <a:cubicBezTo>
                    <a:pt x="149" y="402"/>
                    <a:pt x="148" y="403"/>
                    <a:pt x="148" y="404"/>
                  </a:cubicBezTo>
                  <a:cubicBezTo>
                    <a:pt x="148" y="409"/>
                    <a:pt x="151" y="403"/>
                    <a:pt x="148" y="402"/>
                  </a:cubicBezTo>
                  <a:close/>
                  <a:moveTo>
                    <a:pt x="378" y="388"/>
                  </a:moveTo>
                  <a:cubicBezTo>
                    <a:pt x="379" y="390"/>
                    <a:pt x="377" y="394"/>
                    <a:pt x="379" y="395"/>
                  </a:cubicBezTo>
                  <a:cubicBezTo>
                    <a:pt x="380" y="393"/>
                    <a:pt x="379" y="388"/>
                    <a:pt x="378" y="388"/>
                  </a:cubicBezTo>
                  <a:close/>
                  <a:moveTo>
                    <a:pt x="136" y="404"/>
                  </a:moveTo>
                  <a:cubicBezTo>
                    <a:pt x="138" y="402"/>
                    <a:pt x="136" y="398"/>
                    <a:pt x="136" y="399"/>
                  </a:cubicBezTo>
                  <a:cubicBezTo>
                    <a:pt x="136" y="400"/>
                    <a:pt x="134" y="403"/>
                    <a:pt x="136" y="404"/>
                  </a:cubicBezTo>
                  <a:close/>
                  <a:moveTo>
                    <a:pt x="51" y="389"/>
                  </a:moveTo>
                  <a:cubicBezTo>
                    <a:pt x="52" y="397"/>
                    <a:pt x="51" y="402"/>
                    <a:pt x="52" y="407"/>
                  </a:cubicBezTo>
                  <a:cubicBezTo>
                    <a:pt x="52" y="403"/>
                    <a:pt x="53" y="397"/>
                    <a:pt x="52" y="391"/>
                  </a:cubicBezTo>
                  <a:cubicBezTo>
                    <a:pt x="52" y="390"/>
                    <a:pt x="52" y="388"/>
                    <a:pt x="51" y="389"/>
                  </a:cubicBezTo>
                  <a:close/>
                  <a:moveTo>
                    <a:pt x="129" y="376"/>
                  </a:moveTo>
                  <a:cubicBezTo>
                    <a:pt x="130" y="388"/>
                    <a:pt x="129" y="394"/>
                    <a:pt x="130" y="403"/>
                  </a:cubicBezTo>
                  <a:cubicBezTo>
                    <a:pt x="131" y="394"/>
                    <a:pt x="129" y="377"/>
                    <a:pt x="129" y="369"/>
                  </a:cubicBezTo>
                  <a:cubicBezTo>
                    <a:pt x="126" y="371"/>
                    <a:pt x="129" y="374"/>
                    <a:pt x="127" y="377"/>
                  </a:cubicBezTo>
                  <a:cubicBezTo>
                    <a:pt x="128" y="377"/>
                    <a:pt x="128" y="376"/>
                    <a:pt x="129" y="376"/>
                  </a:cubicBezTo>
                  <a:close/>
                  <a:moveTo>
                    <a:pt x="474" y="383"/>
                  </a:moveTo>
                  <a:cubicBezTo>
                    <a:pt x="474" y="384"/>
                    <a:pt x="473" y="389"/>
                    <a:pt x="475" y="389"/>
                  </a:cubicBezTo>
                  <a:cubicBezTo>
                    <a:pt x="474" y="387"/>
                    <a:pt x="476" y="383"/>
                    <a:pt x="474" y="384"/>
                  </a:cubicBezTo>
                  <a:cubicBezTo>
                    <a:pt x="475" y="383"/>
                    <a:pt x="475" y="381"/>
                    <a:pt x="474" y="380"/>
                  </a:cubicBezTo>
                  <a:cubicBezTo>
                    <a:pt x="473" y="381"/>
                    <a:pt x="475" y="382"/>
                    <a:pt x="473" y="383"/>
                  </a:cubicBezTo>
                  <a:cubicBezTo>
                    <a:pt x="473" y="382"/>
                    <a:pt x="473" y="381"/>
                    <a:pt x="472" y="382"/>
                  </a:cubicBezTo>
                  <a:cubicBezTo>
                    <a:pt x="472" y="384"/>
                    <a:pt x="474" y="382"/>
                    <a:pt x="474" y="383"/>
                  </a:cubicBezTo>
                  <a:close/>
                  <a:moveTo>
                    <a:pt x="149" y="401"/>
                  </a:moveTo>
                  <a:cubicBezTo>
                    <a:pt x="149" y="399"/>
                    <a:pt x="149" y="398"/>
                    <a:pt x="148" y="397"/>
                  </a:cubicBezTo>
                  <a:cubicBezTo>
                    <a:pt x="149" y="399"/>
                    <a:pt x="147" y="400"/>
                    <a:pt x="149" y="401"/>
                  </a:cubicBezTo>
                  <a:close/>
                  <a:moveTo>
                    <a:pt x="45" y="397"/>
                  </a:moveTo>
                  <a:cubicBezTo>
                    <a:pt x="46" y="399"/>
                    <a:pt x="46" y="403"/>
                    <a:pt x="48" y="404"/>
                  </a:cubicBezTo>
                  <a:cubicBezTo>
                    <a:pt x="49" y="402"/>
                    <a:pt x="47" y="401"/>
                    <a:pt x="47" y="399"/>
                  </a:cubicBezTo>
                  <a:cubicBezTo>
                    <a:pt x="47" y="399"/>
                    <a:pt x="48" y="399"/>
                    <a:pt x="48" y="399"/>
                  </a:cubicBezTo>
                  <a:cubicBezTo>
                    <a:pt x="49" y="396"/>
                    <a:pt x="46" y="391"/>
                    <a:pt x="47" y="387"/>
                  </a:cubicBezTo>
                  <a:cubicBezTo>
                    <a:pt x="46" y="387"/>
                    <a:pt x="46" y="387"/>
                    <a:pt x="45" y="387"/>
                  </a:cubicBezTo>
                  <a:cubicBezTo>
                    <a:pt x="45" y="389"/>
                    <a:pt x="46" y="390"/>
                    <a:pt x="45" y="391"/>
                  </a:cubicBezTo>
                  <a:cubicBezTo>
                    <a:pt x="47" y="391"/>
                    <a:pt x="47" y="393"/>
                    <a:pt x="47" y="395"/>
                  </a:cubicBezTo>
                  <a:cubicBezTo>
                    <a:pt x="45" y="395"/>
                    <a:pt x="46" y="396"/>
                    <a:pt x="45" y="397"/>
                  </a:cubicBezTo>
                  <a:close/>
                  <a:moveTo>
                    <a:pt x="365" y="390"/>
                  </a:moveTo>
                  <a:cubicBezTo>
                    <a:pt x="365" y="387"/>
                    <a:pt x="365" y="386"/>
                    <a:pt x="365" y="381"/>
                  </a:cubicBezTo>
                  <a:cubicBezTo>
                    <a:pt x="365" y="381"/>
                    <a:pt x="364" y="381"/>
                    <a:pt x="364" y="381"/>
                  </a:cubicBezTo>
                  <a:cubicBezTo>
                    <a:pt x="365" y="380"/>
                    <a:pt x="364" y="380"/>
                    <a:pt x="363" y="380"/>
                  </a:cubicBezTo>
                  <a:cubicBezTo>
                    <a:pt x="364" y="382"/>
                    <a:pt x="363" y="382"/>
                    <a:pt x="364" y="384"/>
                  </a:cubicBezTo>
                  <a:cubicBezTo>
                    <a:pt x="364" y="384"/>
                    <a:pt x="363" y="384"/>
                    <a:pt x="362" y="385"/>
                  </a:cubicBezTo>
                  <a:cubicBezTo>
                    <a:pt x="365" y="386"/>
                    <a:pt x="362" y="390"/>
                    <a:pt x="365" y="390"/>
                  </a:cubicBezTo>
                  <a:close/>
                  <a:moveTo>
                    <a:pt x="478" y="380"/>
                  </a:moveTo>
                  <a:cubicBezTo>
                    <a:pt x="477" y="381"/>
                    <a:pt x="477" y="385"/>
                    <a:pt x="478" y="385"/>
                  </a:cubicBezTo>
                  <a:cubicBezTo>
                    <a:pt x="479" y="384"/>
                    <a:pt x="478" y="381"/>
                    <a:pt x="478" y="380"/>
                  </a:cubicBezTo>
                  <a:close/>
                  <a:moveTo>
                    <a:pt x="366" y="385"/>
                  </a:moveTo>
                  <a:cubicBezTo>
                    <a:pt x="367" y="386"/>
                    <a:pt x="365" y="390"/>
                    <a:pt x="366" y="389"/>
                  </a:cubicBezTo>
                  <a:cubicBezTo>
                    <a:pt x="367" y="388"/>
                    <a:pt x="366" y="385"/>
                    <a:pt x="367" y="385"/>
                  </a:cubicBezTo>
                  <a:cubicBezTo>
                    <a:pt x="367" y="386"/>
                    <a:pt x="367" y="388"/>
                    <a:pt x="368" y="387"/>
                  </a:cubicBezTo>
                  <a:cubicBezTo>
                    <a:pt x="368" y="385"/>
                    <a:pt x="368" y="384"/>
                    <a:pt x="366" y="385"/>
                  </a:cubicBezTo>
                  <a:close/>
                  <a:moveTo>
                    <a:pt x="317" y="391"/>
                  </a:moveTo>
                  <a:cubicBezTo>
                    <a:pt x="316" y="388"/>
                    <a:pt x="319" y="381"/>
                    <a:pt x="317" y="379"/>
                  </a:cubicBezTo>
                  <a:cubicBezTo>
                    <a:pt x="316" y="381"/>
                    <a:pt x="318" y="380"/>
                    <a:pt x="317" y="382"/>
                  </a:cubicBezTo>
                  <a:cubicBezTo>
                    <a:pt x="316" y="382"/>
                    <a:pt x="316" y="390"/>
                    <a:pt x="317" y="391"/>
                  </a:cubicBezTo>
                  <a:close/>
                  <a:moveTo>
                    <a:pt x="313" y="386"/>
                  </a:moveTo>
                  <a:cubicBezTo>
                    <a:pt x="313" y="385"/>
                    <a:pt x="312" y="384"/>
                    <a:pt x="312" y="385"/>
                  </a:cubicBezTo>
                  <a:cubicBezTo>
                    <a:pt x="312" y="389"/>
                    <a:pt x="313" y="390"/>
                    <a:pt x="312" y="391"/>
                  </a:cubicBezTo>
                  <a:cubicBezTo>
                    <a:pt x="315" y="391"/>
                    <a:pt x="312" y="389"/>
                    <a:pt x="313" y="388"/>
                  </a:cubicBezTo>
                  <a:cubicBezTo>
                    <a:pt x="312" y="388"/>
                    <a:pt x="313" y="386"/>
                    <a:pt x="313" y="386"/>
                  </a:cubicBezTo>
                  <a:close/>
                  <a:moveTo>
                    <a:pt x="193" y="389"/>
                  </a:moveTo>
                  <a:cubicBezTo>
                    <a:pt x="192" y="391"/>
                    <a:pt x="195" y="393"/>
                    <a:pt x="193" y="391"/>
                  </a:cubicBezTo>
                  <a:cubicBezTo>
                    <a:pt x="193" y="393"/>
                    <a:pt x="192" y="394"/>
                    <a:pt x="194" y="395"/>
                  </a:cubicBezTo>
                  <a:cubicBezTo>
                    <a:pt x="192" y="393"/>
                    <a:pt x="196" y="391"/>
                    <a:pt x="193" y="389"/>
                  </a:cubicBezTo>
                  <a:close/>
                  <a:moveTo>
                    <a:pt x="544" y="381"/>
                  </a:moveTo>
                  <a:cubicBezTo>
                    <a:pt x="544" y="377"/>
                    <a:pt x="545" y="371"/>
                    <a:pt x="543" y="368"/>
                  </a:cubicBezTo>
                  <a:cubicBezTo>
                    <a:pt x="544" y="372"/>
                    <a:pt x="544" y="379"/>
                    <a:pt x="544" y="381"/>
                  </a:cubicBezTo>
                  <a:close/>
                  <a:moveTo>
                    <a:pt x="529" y="377"/>
                  </a:moveTo>
                  <a:cubicBezTo>
                    <a:pt x="527" y="377"/>
                    <a:pt x="528" y="382"/>
                    <a:pt x="529" y="380"/>
                  </a:cubicBezTo>
                  <a:cubicBezTo>
                    <a:pt x="528" y="380"/>
                    <a:pt x="529" y="379"/>
                    <a:pt x="529" y="377"/>
                  </a:cubicBezTo>
                  <a:close/>
                  <a:moveTo>
                    <a:pt x="378" y="386"/>
                  </a:moveTo>
                  <a:cubicBezTo>
                    <a:pt x="378" y="386"/>
                    <a:pt x="378" y="387"/>
                    <a:pt x="379" y="387"/>
                  </a:cubicBezTo>
                  <a:cubicBezTo>
                    <a:pt x="378" y="385"/>
                    <a:pt x="378" y="383"/>
                    <a:pt x="378" y="384"/>
                  </a:cubicBezTo>
                  <a:cubicBezTo>
                    <a:pt x="377" y="384"/>
                    <a:pt x="376" y="386"/>
                    <a:pt x="377" y="387"/>
                  </a:cubicBezTo>
                  <a:cubicBezTo>
                    <a:pt x="377" y="386"/>
                    <a:pt x="378" y="386"/>
                    <a:pt x="378" y="386"/>
                  </a:cubicBezTo>
                  <a:close/>
                  <a:moveTo>
                    <a:pt x="356" y="387"/>
                  </a:moveTo>
                  <a:cubicBezTo>
                    <a:pt x="358" y="386"/>
                    <a:pt x="358" y="382"/>
                    <a:pt x="357" y="382"/>
                  </a:cubicBezTo>
                  <a:cubicBezTo>
                    <a:pt x="357" y="382"/>
                    <a:pt x="357" y="383"/>
                    <a:pt x="356" y="382"/>
                  </a:cubicBezTo>
                  <a:lnTo>
                    <a:pt x="356" y="387"/>
                  </a:lnTo>
                  <a:close/>
                  <a:moveTo>
                    <a:pt x="194" y="388"/>
                  </a:moveTo>
                  <a:cubicBezTo>
                    <a:pt x="194" y="388"/>
                    <a:pt x="194" y="388"/>
                    <a:pt x="193" y="388"/>
                  </a:cubicBezTo>
                  <a:cubicBezTo>
                    <a:pt x="193" y="389"/>
                    <a:pt x="193" y="389"/>
                    <a:pt x="194" y="388"/>
                  </a:cubicBezTo>
                  <a:close/>
                  <a:moveTo>
                    <a:pt x="194" y="387"/>
                  </a:moveTo>
                  <a:cubicBezTo>
                    <a:pt x="193" y="385"/>
                    <a:pt x="194" y="383"/>
                    <a:pt x="192" y="382"/>
                  </a:cubicBezTo>
                  <a:cubicBezTo>
                    <a:pt x="192" y="384"/>
                    <a:pt x="192" y="386"/>
                    <a:pt x="193" y="388"/>
                  </a:cubicBezTo>
                  <a:cubicBezTo>
                    <a:pt x="194" y="388"/>
                    <a:pt x="195" y="387"/>
                    <a:pt x="195" y="388"/>
                  </a:cubicBezTo>
                  <a:cubicBezTo>
                    <a:pt x="195" y="377"/>
                    <a:pt x="195" y="369"/>
                    <a:pt x="194" y="359"/>
                  </a:cubicBezTo>
                  <a:cubicBezTo>
                    <a:pt x="193" y="369"/>
                    <a:pt x="195" y="376"/>
                    <a:pt x="194" y="387"/>
                  </a:cubicBezTo>
                  <a:close/>
                  <a:moveTo>
                    <a:pt x="99" y="392"/>
                  </a:moveTo>
                  <a:cubicBezTo>
                    <a:pt x="98" y="391"/>
                    <a:pt x="100" y="392"/>
                    <a:pt x="100" y="391"/>
                  </a:cubicBezTo>
                  <a:cubicBezTo>
                    <a:pt x="99" y="391"/>
                    <a:pt x="100" y="390"/>
                    <a:pt x="100" y="390"/>
                  </a:cubicBezTo>
                  <a:cubicBezTo>
                    <a:pt x="99" y="390"/>
                    <a:pt x="99" y="389"/>
                    <a:pt x="99" y="390"/>
                  </a:cubicBezTo>
                  <a:cubicBezTo>
                    <a:pt x="100" y="390"/>
                    <a:pt x="97" y="392"/>
                    <a:pt x="99" y="392"/>
                  </a:cubicBezTo>
                  <a:close/>
                  <a:moveTo>
                    <a:pt x="21" y="395"/>
                  </a:moveTo>
                  <a:cubicBezTo>
                    <a:pt x="21" y="394"/>
                    <a:pt x="20" y="393"/>
                    <a:pt x="20" y="392"/>
                  </a:cubicBezTo>
                  <a:cubicBezTo>
                    <a:pt x="22" y="392"/>
                    <a:pt x="20" y="391"/>
                    <a:pt x="20" y="389"/>
                  </a:cubicBezTo>
                  <a:cubicBezTo>
                    <a:pt x="21" y="390"/>
                    <a:pt x="20" y="387"/>
                    <a:pt x="19" y="385"/>
                  </a:cubicBezTo>
                  <a:cubicBezTo>
                    <a:pt x="20" y="385"/>
                    <a:pt x="20" y="384"/>
                    <a:pt x="19" y="384"/>
                  </a:cubicBezTo>
                  <a:cubicBezTo>
                    <a:pt x="20" y="385"/>
                    <a:pt x="19" y="385"/>
                    <a:pt x="18" y="386"/>
                  </a:cubicBezTo>
                  <a:cubicBezTo>
                    <a:pt x="20" y="388"/>
                    <a:pt x="19" y="393"/>
                    <a:pt x="20" y="395"/>
                  </a:cubicBezTo>
                  <a:cubicBezTo>
                    <a:pt x="20" y="395"/>
                    <a:pt x="20" y="394"/>
                    <a:pt x="20" y="394"/>
                  </a:cubicBezTo>
                  <a:cubicBezTo>
                    <a:pt x="21" y="394"/>
                    <a:pt x="21" y="395"/>
                    <a:pt x="21" y="395"/>
                  </a:cubicBezTo>
                  <a:close/>
                  <a:moveTo>
                    <a:pt x="497" y="367"/>
                  </a:moveTo>
                  <a:cubicBezTo>
                    <a:pt x="500" y="367"/>
                    <a:pt x="496" y="370"/>
                    <a:pt x="498" y="369"/>
                  </a:cubicBezTo>
                  <a:cubicBezTo>
                    <a:pt x="498" y="370"/>
                    <a:pt x="498" y="370"/>
                    <a:pt x="498" y="370"/>
                  </a:cubicBezTo>
                  <a:cubicBezTo>
                    <a:pt x="498" y="370"/>
                    <a:pt x="497" y="370"/>
                    <a:pt x="497" y="371"/>
                  </a:cubicBezTo>
                  <a:cubicBezTo>
                    <a:pt x="500" y="371"/>
                    <a:pt x="496" y="373"/>
                    <a:pt x="499" y="374"/>
                  </a:cubicBezTo>
                  <a:cubicBezTo>
                    <a:pt x="500" y="372"/>
                    <a:pt x="500" y="365"/>
                    <a:pt x="497" y="367"/>
                  </a:cubicBezTo>
                  <a:close/>
                  <a:moveTo>
                    <a:pt x="349" y="372"/>
                  </a:moveTo>
                  <a:cubicBezTo>
                    <a:pt x="351" y="373"/>
                    <a:pt x="350" y="370"/>
                    <a:pt x="351" y="368"/>
                  </a:cubicBezTo>
                  <a:cubicBezTo>
                    <a:pt x="347" y="368"/>
                    <a:pt x="349" y="363"/>
                    <a:pt x="347" y="361"/>
                  </a:cubicBezTo>
                  <a:cubicBezTo>
                    <a:pt x="347" y="366"/>
                    <a:pt x="348" y="371"/>
                    <a:pt x="348" y="374"/>
                  </a:cubicBezTo>
                  <a:cubicBezTo>
                    <a:pt x="346" y="375"/>
                    <a:pt x="348" y="372"/>
                    <a:pt x="347" y="373"/>
                  </a:cubicBezTo>
                  <a:cubicBezTo>
                    <a:pt x="347" y="373"/>
                    <a:pt x="347" y="373"/>
                    <a:pt x="346" y="373"/>
                  </a:cubicBezTo>
                  <a:cubicBezTo>
                    <a:pt x="346" y="373"/>
                    <a:pt x="346" y="372"/>
                    <a:pt x="346" y="373"/>
                  </a:cubicBezTo>
                  <a:cubicBezTo>
                    <a:pt x="346" y="376"/>
                    <a:pt x="346" y="380"/>
                    <a:pt x="347" y="381"/>
                  </a:cubicBezTo>
                  <a:cubicBezTo>
                    <a:pt x="348" y="379"/>
                    <a:pt x="346" y="378"/>
                    <a:pt x="348" y="377"/>
                  </a:cubicBezTo>
                  <a:cubicBezTo>
                    <a:pt x="348" y="377"/>
                    <a:pt x="349" y="377"/>
                    <a:pt x="349" y="378"/>
                  </a:cubicBezTo>
                  <a:cubicBezTo>
                    <a:pt x="347" y="379"/>
                    <a:pt x="348" y="379"/>
                    <a:pt x="349" y="381"/>
                  </a:cubicBezTo>
                  <a:cubicBezTo>
                    <a:pt x="349" y="379"/>
                    <a:pt x="350" y="378"/>
                    <a:pt x="349" y="377"/>
                  </a:cubicBezTo>
                  <a:cubicBezTo>
                    <a:pt x="350" y="377"/>
                    <a:pt x="350" y="378"/>
                    <a:pt x="351" y="378"/>
                  </a:cubicBezTo>
                  <a:cubicBezTo>
                    <a:pt x="351" y="376"/>
                    <a:pt x="351" y="377"/>
                    <a:pt x="351" y="375"/>
                  </a:cubicBezTo>
                  <a:cubicBezTo>
                    <a:pt x="350" y="375"/>
                    <a:pt x="349" y="374"/>
                    <a:pt x="349" y="372"/>
                  </a:cubicBezTo>
                  <a:close/>
                  <a:moveTo>
                    <a:pt x="187" y="373"/>
                  </a:moveTo>
                  <a:cubicBezTo>
                    <a:pt x="186" y="373"/>
                    <a:pt x="186" y="371"/>
                    <a:pt x="185" y="371"/>
                  </a:cubicBezTo>
                  <a:cubicBezTo>
                    <a:pt x="186" y="370"/>
                    <a:pt x="184" y="370"/>
                    <a:pt x="185" y="369"/>
                  </a:cubicBezTo>
                  <a:cubicBezTo>
                    <a:pt x="185" y="369"/>
                    <a:pt x="187" y="370"/>
                    <a:pt x="186" y="369"/>
                  </a:cubicBezTo>
                  <a:cubicBezTo>
                    <a:pt x="186" y="369"/>
                    <a:pt x="185" y="368"/>
                    <a:pt x="185" y="368"/>
                  </a:cubicBezTo>
                  <a:cubicBezTo>
                    <a:pt x="183" y="372"/>
                    <a:pt x="184" y="381"/>
                    <a:pt x="186" y="386"/>
                  </a:cubicBezTo>
                  <a:cubicBezTo>
                    <a:pt x="186" y="385"/>
                    <a:pt x="186" y="385"/>
                    <a:pt x="187" y="385"/>
                  </a:cubicBezTo>
                  <a:cubicBezTo>
                    <a:pt x="185" y="382"/>
                    <a:pt x="188" y="379"/>
                    <a:pt x="186" y="376"/>
                  </a:cubicBezTo>
                  <a:cubicBezTo>
                    <a:pt x="187" y="376"/>
                    <a:pt x="187" y="374"/>
                    <a:pt x="187" y="373"/>
                  </a:cubicBezTo>
                  <a:close/>
                  <a:moveTo>
                    <a:pt x="495" y="369"/>
                  </a:moveTo>
                  <a:cubicBezTo>
                    <a:pt x="494" y="367"/>
                    <a:pt x="493" y="360"/>
                    <a:pt x="493" y="369"/>
                  </a:cubicBezTo>
                  <a:cubicBezTo>
                    <a:pt x="495" y="370"/>
                    <a:pt x="494" y="371"/>
                    <a:pt x="494" y="373"/>
                  </a:cubicBezTo>
                  <a:cubicBezTo>
                    <a:pt x="496" y="373"/>
                    <a:pt x="495" y="370"/>
                    <a:pt x="495" y="369"/>
                  </a:cubicBezTo>
                  <a:close/>
                  <a:moveTo>
                    <a:pt x="492" y="370"/>
                  </a:moveTo>
                  <a:cubicBezTo>
                    <a:pt x="493" y="369"/>
                    <a:pt x="492" y="368"/>
                    <a:pt x="493" y="366"/>
                  </a:cubicBezTo>
                  <a:cubicBezTo>
                    <a:pt x="491" y="366"/>
                    <a:pt x="491" y="372"/>
                    <a:pt x="492" y="370"/>
                  </a:cubicBezTo>
                  <a:close/>
                  <a:moveTo>
                    <a:pt x="392" y="372"/>
                  </a:moveTo>
                  <a:cubicBezTo>
                    <a:pt x="392" y="372"/>
                    <a:pt x="392" y="370"/>
                    <a:pt x="392" y="371"/>
                  </a:cubicBezTo>
                  <a:cubicBezTo>
                    <a:pt x="392" y="373"/>
                    <a:pt x="393" y="372"/>
                    <a:pt x="392" y="373"/>
                  </a:cubicBezTo>
                  <a:cubicBezTo>
                    <a:pt x="393" y="373"/>
                    <a:pt x="393" y="374"/>
                    <a:pt x="393" y="374"/>
                  </a:cubicBezTo>
                  <a:cubicBezTo>
                    <a:pt x="393" y="373"/>
                    <a:pt x="393" y="372"/>
                    <a:pt x="393" y="372"/>
                  </a:cubicBezTo>
                  <a:cubicBezTo>
                    <a:pt x="393" y="372"/>
                    <a:pt x="393" y="372"/>
                    <a:pt x="392" y="372"/>
                  </a:cubicBezTo>
                  <a:close/>
                  <a:moveTo>
                    <a:pt x="219" y="374"/>
                  </a:moveTo>
                  <a:cubicBezTo>
                    <a:pt x="220" y="376"/>
                    <a:pt x="217" y="378"/>
                    <a:pt x="219" y="380"/>
                  </a:cubicBezTo>
                  <a:cubicBezTo>
                    <a:pt x="218" y="378"/>
                    <a:pt x="221" y="376"/>
                    <a:pt x="219" y="374"/>
                  </a:cubicBezTo>
                  <a:close/>
                  <a:moveTo>
                    <a:pt x="357" y="367"/>
                  </a:moveTo>
                  <a:cubicBezTo>
                    <a:pt x="356" y="367"/>
                    <a:pt x="356" y="367"/>
                    <a:pt x="356" y="367"/>
                  </a:cubicBezTo>
                  <a:cubicBezTo>
                    <a:pt x="356" y="366"/>
                    <a:pt x="355" y="366"/>
                    <a:pt x="355" y="367"/>
                  </a:cubicBezTo>
                  <a:cubicBezTo>
                    <a:pt x="356" y="367"/>
                    <a:pt x="354" y="374"/>
                    <a:pt x="356" y="374"/>
                  </a:cubicBezTo>
                  <a:cubicBezTo>
                    <a:pt x="356" y="373"/>
                    <a:pt x="355" y="368"/>
                    <a:pt x="357" y="367"/>
                  </a:cubicBezTo>
                  <a:close/>
                  <a:moveTo>
                    <a:pt x="367" y="373"/>
                  </a:moveTo>
                  <a:cubicBezTo>
                    <a:pt x="366" y="369"/>
                    <a:pt x="367" y="365"/>
                    <a:pt x="364" y="362"/>
                  </a:cubicBezTo>
                  <a:cubicBezTo>
                    <a:pt x="363" y="365"/>
                    <a:pt x="366" y="370"/>
                    <a:pt x="364" y="372"/>
                  </a:cubicBezTo>
                  <a:cubicBezTo>
                    <a:pt x="365" y="371"/>
                    <a:pt x="365" y="373"/>
                    <a:pt x="367" y="373"/>
                  </a:cubicBezTo>
                  <a:close/>
                  <a:moveTo>
                    <a:pt x="364" y="372"/>
                  </a:moveTo>
                  <a:cubicBezTo>
                    <a:pt x="364" y="372"/>
                    <a:pt x="363" y="372"/>
                    <a:pt x="363" y="372"/>
                  </a:cubicBezTo>
                  <a:cubicBezTo>
                    <a:pt x="363" y="372"/>
                    <a:pt x="364" y="372"/>
                    <a:pt x="364" y="372"/>
                  </a:cubicBezTo>
                  <a:close/>
                  <a:moveTo>
                    <a:pt x="182" y="374"/>
                  </a:moveTo>
                  <a:cubicBezTo>
                    <a:pt x="183" y="375"/>
                    <a:pt x="182" y="377"/>
                    <a:pt x="183" y="378"/>
                  </a:cubicBezTo>
                  <a:cubicBezTo>
                    <a:pt x="183" y="384"/>
                    <a:pt x="184" y="372"/>
                    <a:pt x="182" y="374"/>
                  </a:cubicBezTo>
                  <a:close/>
                  <a:moveTo>
                    <a:pt x="236" y="372"/>
                  </a:moveTo>
                  <a:cubicBezTo>
                    <a:pt x="235" y="373"/>
                    <a:pt x="237" y="377"/>
                    <a:pt x="238" y="376"/>
                  </a:cubicBezTo>
                  <a:cubicBezTo>
                    <a:pt x="237" y="375"/>
                    <a:pt x="237" y="375"/>
                    <a:pt x="238" y="373"/>
                  </a:cubicBezTo>
                  <a:cubicBezTo>
                    <a:pt x="237" y="373"/>
                    <a:pt x="237" y="372"/>
                    <a:pt x="236" y="372"/>
                  </a:cubicBezTo>
                  <a:close/>
                  <a:moveTo>
                    <a:pt x="34" y="385"/>
                  </a:moveTo>
                  <a:cubicBezTo>
                    <a:pt x="34" y="383"/>
                    <a:pt x="34" y="380"/>
                    <a:pt x="33" y="379"/>
                  </a:cubicBezTo>
                  <a:cubicBezTo>
                    <a:pt x="33" y="381"/>
                    <a:pt x="33" y="384"/>
                    <a:pt x="34" y="385"/>
                  </a:cubicBezTo>
                  <a:close/>
                  <a:moveTo>
                    <a:pt x="371" y="368"/>
                  </a:moveTo>
                  <a:cubicBezTo>
                    <a:pt x="371" y="365"/>
                    <a:pt x="368" y="360"/>
                    <a:pt x="369" y="356"/>
                  </a:cubicBezTo>
                  <a:cubicBezTo>
                    <a:pt x="368" y="358"/>
                    <a:pt x="369" y="363"/>
                    <a:pt x="368" y="365"/>
                  </a:cubicBezTo>
                  <a:cubicBezTo>
                    <a:pt x="368" y="365"/>
                    <a:pt x="367" y="364"/>
                    <a:pt x="367" y="364"/>
                  </a:cubicBezTo>
                  <a:cubicBezTo>
                    <a:pt x="367" y="367"/>
                    <a:pt x="367" y="370"/>
                    <a:pt x="369" y="371"/>
                  </a:cubicBezTo>
                  <a:cubicBezTo>
                    <a:pt x="369" y="369"/>
                    <a:pt x="369" y="366"/>
                    <a:pt x="371" y="368"/>
                  </a:cubicBezTo>
                  <a:close/>
                  <a:moveTo>
                    <a:pt x="476" y="364"/>
                  </a:moveTo>
                  <a:cubicBezTo>
                    <a:pt x="474" y="364"/>
                    <a:pt x="478" y="363"/>
                    <a:pt x="477" y="361"/>
                  </a:cubicBezTo>
                  <a:cubicBezTo>
                    <a:pt x="475" y="361"/>
                    <a:pt x="477" y="362"/>
                    <a:pt x="476" y="362"/>
                  </a:cubicBezTo>
                  <a:cubicBezTo>
                    <a:pt x="475" y="362"/>
                    <a:pt x="475" y="361"/>
                    <a:pt x="475" y="360"/>
                  </a:cubicBezTo>
                  <a:cubicBezTo>
                    <a:pt x="473" y="361"/>
                    <a:pt x="475" y="363"/>
                    <a:pt x="474" y="365"/>
                  </a:cubicBezTo>
                  <a:cubicBezTo>
                    <a:pt x="475" y="364"/>
                    <a:pt x="476" y="365"/>
                    <a:pt x="476" y="364"/>
                  </a:cubicBezTo>
                  <a:close/>
                  <a:moveTo>
                    <a:pt x="476" y="359"/>
                  </a:moveTo>
                  <a:cubicBezTo>
                    <a:pt x="476" y="359"/>
                    <a:pt x="477" y="359"/>
                    <a:pt x="478" y="359"/>
                  </a:cubicBezTo>
                  <a:cubicBezTo>
                    <a:pt x="478" y="358"/>
                    <a:pt x="477" y="356"/>
                    <a:pt x="477" y="357"/>
                  </a:cubicBezTo>
                  <a:cubicBezTo>
                    <a:pt x="478" y="358"/>
                    <a:pt x="477" y="358"/>
                    <a:pt x="476" y="358"/>
                  </a:cubicBezTo>
                  <a:cubicBezTo>
                    <a:pt x="476" y="359"/>
                    <a:pt x="476" y="360"/>
                    <a:pt x="476" y="359"/>
                  </a:cubicBezTo>
                  <a:close/>
                  <a:moveTo>
                    <a:pt x="42" y="375"/>
                  </a:moveTo>
                  <a:cubicBezTo>
                    <a:pt x="41" y="372"/>
                    <a:pt x="42" y="371"/>
                    <a:pt x="40" y="368"/>
                  </a:cubicBezTo>
                  <a:cubicBezTo>
                    <a:pt x="41" y="371"/>
                    <a:pt x="40" y="374"/>
                    <a:pt x="42" y="375"/>
                  </a:cubicBezTo>
                  <a:close/>
                  <a:moveTo>
                    <a:pt x="86" y="366"/>
                  </a:moveTo>
                  <a:cubicBezTo>
                    <a:pt x="86" y="368"/>
                    <a:pt x="85" y="369"/>
                    <a:pt x="87" y="370"/>
                  </a:cubicBezTo>
                  <a:cubicBezTo>
                    <a:pt x="86" y="369"/>
                    <a:pt x="87" y="367"/>
                    <a:pt x="86" y="366"/>
                  </a:cubicBezTo>
                  <a:close/>
                  <a:moveTo>
                    <a:pt x="129" y="368"/>
                  </a:moveTo>
                  <a:cubicBezTo>
                    <a:pt x="129" y="366"/>
                    <a:pt x="126" y="366"/>
                    <a:pt x="128" y="364"/>
                  </a:cubicBezTo>
                  <a:cubicBezTo>
                    <a:pt x="126" y="364"/>
                    <a:pt x="128" y="362"/>
                    <a:pt x="128" y="362"/>
                  </a:cubicBezTo>
                  <a:cubicBezTo>
                    <a:pt x="127" y="362"/>
                    <a:pt x="127" y="362"/>
                    <a:pt x="127" y="362"/>
                  </a:cubicBezTo>
                  <a:cubicBezTo>
                    <a:pt x="126" y="364"/>
                    <a:pt x="128" y="366"/>
                    <a:pt x="127" y="367"/>
                  </a:cubicBezTo>
                  <a:cubicBezTo>
                    <a:pt x="128" y="367"/>
                    <a:pt x="128" y="368"/>
                    <a:pt x="129" y="368"/>
                  </a:cubicBezTo>
                  <a:close/>
                  <a:moveTo>
                    <a:pt x="471" y="347"/>
                  </a:moveTo>
                  <a:cubicBezTo>
                    <a:pt x="471" y="347"/>
                    <a:pt x="471" y="346"/>
                    <a:pt x="472" y="346"/>
                  </a:cubicBezTo>
                  <a:cubicBezTo>
                    <a:pt x="472" y="346"/>
                    <a:pt x="472" y="349"/>
                    <a:pt x="472" y="347"/>
                  </a:cubicBezTo>
                  <a:cubicBezTo>
                    <a:pt x="472" y="347"/>
                    <a:pt x="473" y="346"/>
                    <a:pt x="473" y="346"/>
                  </a:cubicBezTo>
                  <a:cubicBezTo>
                    <a:pt x="470" y="346"/>
                    <a:pt x="471" y="345"/>
                    <a:pt x="471" y="344"/>
                  </a:cubicBezTo>
                  <a:cubicBezTo>
                    <a:pt x="470" y="345"/>
                    <a:pt x="468" y="347"/>
                    <a:pt x="471" y="347"/>
                  </a:cubicBezTo>
                  <a:close/>
                  <a:moveTo>
                    <a:pt x="470" y="342"/>
                  </a:moveTo>
                  <a:cubicBezTo>
                    <a:pt x="471" y="341"/>
                    <a:pt x="471" y="344"/>
                    <a:pt x="472" y="343"/>
                  </a:cubicBezTo>
                  <a:cubicBezTo>
                    <a:pt x="472" y="343"/>
                    <a:pt x="473" y="339"/>
                    <a:pt x="471" y="341"/>
                  </a:cubicBezTo>
                  <a:cubicBezTo>
                    <a:pt x="472" y="342"/>
                    <a:pt x="470" y="341"/>
                    <a:pt x="470" y="342"/>
                  </a:cubicBezTo>
                  <a:close/>
                  <a:moveTo>
                    <a:pt x="551" y="327"/>
                  </a:moveTo>
                  <a:cubicBezTo>
                    <a:pt x="550" y="325"/>
                    <a:pt x="551" y="323"/>
                    <a:pt x="550" y="322"/>
                  </a:cubicBezTo>
                  <a:cubicBezTo>
                    <a:pt x="550" y="323"/>
                    <a:pt x="548" y="327"/>
                    <a:pt x="551" y="327"/>
                  </a:cubicBezTo>
                  <a:close/>
                  <a:moveTo>
                    <a:pt x="71" y="326"/>
                  </a:moveTo>
                  <a:cubicBezTo>
                    <a:pt x="71" y="326"/>
                    <a:pt x="71" y="331"/>
                    <a:pt x="72" y="330"/>
                  </a:cubicBezTo>
                  <a:cubicBezTo>
                    <a:pt x="71" y="328"/>
                    <a:pt x="72" y="325"/>
                    <a:pt x="71" y="326"/>
                  </a:cubicBezTo>
                  <a:close/>
                  <a:moveTo>
                    <a:pt x="12" y="324"/>
                  </a:moveTo>
                  <a:cubicBezTo>
                    <a:pt x="12" y="326"/>
                    <a:pt x="12" y="327"/>
                    <a:pt x="13" y="328"/>
                  </a:cubicBezTo>
                  <a:cubicBezTo>
                    <a:pt x="13" y="327"/>
                    <a:pt x="13" y="324"/>
                    <a:pt x="12" y="324"/>
                  </a:cubicBezTo>
                  <a:close/>
                  <a:moveTo>
                    <a:pt x="549" y="297"/>
                  </a:moveTo>
                  <a:cubicBezTo>
                    <a:pt x="551" y="296"/>
                    <a:pt x="549" y="300"/>
                    <a:pt x="550" y="300"/>
                  </a:cubicBezTo>
                  <a:cubicBezTo>
                    <a:pt x="550" y="298"/>
                    <a:pt x="551" y="298"/>
                    <a:pt x="551" y="297"/>
                  </a:cubicBezTo>
                  <a:cubicBezTo>
                    <a:pt x="550" y="297"/>
                    <a:pt x="550" y="295"/>
                    <a:pt x="549" y="297"/>
                  </a:cubicBezTo>
                  <a:close/>
                  <a:moveTo>
                    <a:pt x="40" y="293"/>
                  </a:moveTo>
                  <a:cubicBezTo>
                    <a:pt x="40" y="293"/>
                    <a:pt x="41" y="294"/>
                    <a:pt x="41" y="293"/>
                  </a:cubicBezTo>
                  <a:cubicBezTo>
                    <a:pt x="39" y="293"/>
                    <a:pt x="40" y="291"/>
                    <a:pt x="39" y="291"/>
                  </a:cubicBezTo>
                  <a:cubicBezTo>
                    <a:pt x="40" y="299"/>
                    <a:pt x="38" y="305"/>
                    <a:pt x="41" y="313"/>
                  </a:cubicBezTo>
                  <a:cubicBezTo>
                    <a:pt x="41" y="305"/>
                    <a:pt x="40" y="299"/>
                    <a:pt x="40" y="293"/>
                  </a:cubicBezTo>
                  <a:close/>
                  <a:moveTo>
                    <a:pt x="1" y="111"/>
                  </a:moveTo>
                  <a:cubicBezTo>
                    <a:pt x="0" y="108"/>
                    <a:pt x="4" y="108"/>
                    <a:pt x="2" y="105"/>
                  </a:cubicBezTo>
                  <a:cubicBezTo>
                    <a:pt x="2" y="106"/>
                    <a:pt x="1" y="107"/>
                    <a:pt x="0" y="107"/>
                  </a:cubicBezTo>
                  <a:cubicBezTo>
                    <a:pt x="1" y="107"/>
                    <a:pt x="0" y="111"/>
                    <a:pt x="1" y="111"/>
                  </a:cubicBezTo>
                  <a:close/>
                  <a:moveTo>
                    <a:pt x="529" y="24"/>
                  </a:moveTo>
                  <a:cubicBezTo>
                    <a:pt x="528" y="24"/>
                    <a:pt x="526" y="26"/>
                    <a:pt x="528" y="26"/>
                  </a:cubicBezTo>
                  <a:cubicBezTo>
                    <a:pt x="528" y="25"/>
                    <a:pt x="529" y="25"/>
                    <a:pt x="529" y="26"/>
                  </a:cubicBezTo>
                  <a:lnTo>
                    <a:pt x="529" y="24"/>
                  </a:lnTo>
                  <a:close/>
                  <a:moveTo>
                    <a:pt x="519" y="22"/>
                  </a:moveTo>
                  <a:cubicBezTo>
                    <a:pt x="521" y="22"/>
                    <a:pt x="523" y="22"/>
                    <a:pt x="523" y="21"/>
                  </a:cubicBezTo>
                  <a:cubicBezTo>
                    <a:pt x="521" y="22"/>
                    <a:pt x="524" y="17"/>
                    <a:pt x="521" y="18"/>
                  </a:cubicBezTo>
                  <a:cubicBezTo>
                    <a:pt x="521" y="19"/>
                    <a:pt x="522" y="19"/>
                    <a:pt x="522" y="20"/>
                  </a:cubicBezTo>
                  <a:cubicBezTo>
                    <a:pt x="520" y="20"/>
                    <a:pt x="520" y="22"/>
                    <a:pt x="519" y="22"/>
                  </a:cubicBezTo>
                  <a:close/>
                  <a:moveTo>
                    <a:pt x="515" y="19"/>
                  </a:moveTo>
                  <a:cubicBezTo>
                    <a:pt x="517" y="20"/>
                    <a:pt x="516" y="18"/>
                    <a:pt x="517" y="18"/>
                  </a:cubicBezTo>
                  <a:cubicBezTo>
                    <a:pt x="517" y="19"/>
                    <a:pt x="517" y="19"/>
                    <a:pt x="518" y="20"/>
                  </a:cubicBezTo>
                  <a:cubicBezTo>
                    <a:pt x="520" y="19"/>
                    <a:pt x="520" y="17"/>
                    <a:pt x="520" y="15"/>
                  </a:cubicBezTo>
                  <a:cubicBezTo>
                    <a:pt x="517" y="15"/>
                    <a:pt x="518" y="16"/>
                    <a:pt x="516" y="14"/>
                  </a:cubicBezTo>
                  <a:cubicBezTo>
                    <a:pt x="516" y="16"/>
                    <a:pt x="515" y="16"/>
                    <a:pt x="515" y="17"/>
                  </a:cubicBezTo>
                  <a:cubicBezTo>
                    <a:pt x="515" y="17"/>
                    <a:pt x="516" y="17"/>
                    <a:pt x="516" y="16"/>
                  </a:cubicBezTo>
                  <a:cubicBezTo>
                    <a:pt x="515" y="18"/>
                    <a:pt x="515" y="17"/>
                    <a:pt x="515" y="19"/>
                  </a:cubicBezTo>
                  <a:close/>
                  <a:moveTo>
                    <a:pt x="127" y="21"/>
                  </a:moveTo>
                  <a:cubicBezTo>
                    <a:pt x="128" y="20"/>
                    <a:pt x="128" y="18"/>
                    <a:pt x="128" y="17"/>
                  </a:cubicBezTo>
                  <a:cubicBezTo>
                    <a:pt x="127" y="16"/>
                    <a:pt x="125" y="18"/>
                    <a:pt x="124" y="18"/>
                  </a:cubicBezTo>
                  <a:cubicBezTo>
                    <a:pt x="127" y="17"/>
                    <a:pt x="126" y="22"/>
                    <a:pt x="127" y="21"/>
                  </a:cubicBezTo>
                  <a:close/>
                  <a:moveTo>
                    <a:pt x="146" y="7"/>
                  </a:moveTo>
                  <a:cubicBezTo>
                    <a:pt x="144" y="6"/>
                    <a:pt x="145" y="11"/>
                    <a:pt x="145" y="11"/>
                  </a:cubicBezTo>
                  <a:cubicBezTo>
                    <a:pt x="146" y="9"/>
                    <a:pt x="146" y="9"/>
                    <a:pt x="146" y="7"/>
                  </a:cubicBezTo>
                  <a:close/>
                  <a:moveTo>
                    <a:pt x="151" y="6"/>
                  </a:moveTo>
                  <a:cubicBezTo>
                    <a:pt x="151" y="5"/>
                    <a:pt x="151" y="3"/>
                    <a:pt x="149" y="4"/>
                  </a:cubicBezTo>
                  <a:cubicBezTo>
                    <a:pt x="147" y="7"/>
                    <a:pt x="149" y="7"/>
                    <a:pt x="147" y="9"/>
                  </a:cubicBezTo>
                  <a:cubicBezTo>
                    <a:pt x="149" y="8"/>
                    <a:pt x="151" y="7"/>
                    <a:pt x="151" y="6"/>
                  </a:cubicBezTo>
                  <a:close/>
                  <a:moveTo>
                    <a:pt x="151" y="460"/>
                  </a:moveTo>
                  <a:cubicBezTo>
                    <a:pt x="151" y="459"/>
                    <a:pt x="151" y="457"/>
                    <a:pt x="150" y="456"/>
                  </a:cubicBezTo>
                  <a:cubicBezTo>
                    <a:pt x="150" y="462"/>
                    <a:pt x="149" y="467"/>
                    <a:pt x="151" y="472"/>
                  </a:cubicBezTo>
                  <a:cubicBezTo>
                    <a:pt x="151" y="472"/>
                    <a:pt x="152" y="472"/>
                    <a:pt x="152" y="472"/>
                  </a:cubicBezTo>
                  <a:cubicBezTo>
                    <a:pt x="151" y="470"/>
                    <a:pt x="153" y="469"/>
                    <a:pt x="154" y="468"/>
                  </a:cubicBezTo>
                  <a:cubicBezTo>
                    <a:pt x="153" y="466"/>
                    <a:pt x="153" y="463"/>
                    <a:pt x="154" y="462"/>
                  </a:cubicBezTo>
                  <a:cubicBezTo>
                    <a:pt x="153" y="461"/>
                    <a:pt x="151" y="461"/>
                    <a:pt x="151" y="460"/>
                  </a:cubicBezTo>
                  <a:close/>
                  <a:moveTo>
                    <a:pt x="328" y="435"/>
                  </a:moveTo>
                  <a:cubicBezTo>
                    <a:pt x="328" y="436"/>
                    <a:pt x="327" y="437"/>
                    <a:pt x="327" y="437"/>
                  </a:cubicBezTo>
                  <a:cubicBezTo>
                    <a:pt x="327" y="435"/>
                    <a:pt x="325" y="438"/>
                    <a:pt x="325" y="436"/>
                  </a:cubicBezTo>
                  <a:cubicBezTo>
                    <a:pt x="326" y="436"/>
                    <a:pt x="327" y="436"/>
                    <a:pt x="327" y="435"/>
                  </a:cubicBezTo>
                  <a:cubicBezTo>
                    <a:pt x="325" y="435"/>
                    <a:pt x="326" y="433"/>
                    <a:pt x="324" y="433"/>
                  </a:cubicBezTo>
                  <a:cubicBezTo>
                    <a:pt x="324" y="434"/>
                    <a:pt x="325" y="436"/>
                    <a:pt x="324" y="437"/>
                  </a:cubicBezTo>
                  <a:cubicBezTo>
                    <a:pt x="322" y="438"/>
                    <a:pt x="323" y="433"/>
                    <a:pt x="322" y="435"/>
                  </a:cubicBezTo>
                  <a:cubicBezTo>
                    <a:pt x="322" y="437"/>
                    <a:pt x="322" y="437"/>
                    <a:pt x="322" y="437"/>
                  </a:cubicBezTo>
                  <a:cubicBezTo>
                    <a:pt x="323" y="439"/>
                    <a:pt x="325" y="439"/>
                    <a:pt x="325" y="438"/>
                  </a:cubicBezTo>
                  <a:cubicBezTo>
                    <a:pt x="326" y="439"/>
                    <a:pt x="325" y="441"/>
                    <a:pt x="325" y="444"/>
                  </a:cubicBezTo>
                  <a:cubicBezTo>
                    <a:pt x="323" y="443"/>
                    <a:pt x="326" y="440"/>
                    <a:pt x="323" y="440"/>
                  </a:cubicBezTo>
                  <a:cubicBezTo>
                    <a:pt x="324" y="441"/>
                    <a:pt x="322" y="446"/>
                    <a:pt x="325" y="447"/>
                  </a:cubicBezTo>
                  <a:cubicBezTo>
                    <a:pt x="326" y="446"/>
                    <a:pt x="324" y="445"/>
                    <a:pt x="325" y="445"/>
                  </a:cubicBezTo>
                  <a:cubicBezTo>
                    <a:pt x="326" y="445"/>
                    <a:pt x="325" y="447"/>
                    <a:pt x="326" y="447"/>
                  </a:cubicBezTo>
                  <a:cubicBezTo>
                    <a:pt x="326" y="444"/>
                    <a:pt x="327" y="442"/>
                    <a:pt x="326" y="440"/>
                  </a:cubicBezTo>
                  <a:cubicBezTo>
                    <a:pt x="327" y="439"/>
                    <a:pt x="327" y="439"/>
                    <a:pt x="328" y="440"/>
                  </a:cubicBezTo>
                  <a:cubicBezTo>
                    <a:pt x="327" y="439"/>
                    <a:pt x="329" y="437"/>
                    <a:pt x="328" y="435"/>
                  </a:cubicBezTo>
                  <a:close/>
                  <a:moveTo>
                    <a:pt x="39" y="438"/>
                  </a:moveTo>
                  <a:cubicBezTo>
                    <a:pt x="38" y="440"/>
                    <a:pt x="38" y="438"/>
                    <a:pt x="37" y="438"/>
                  </a:cubicBezTo>
                  <a:cubicBezTo>
                    <a:pt x="36" y="440"/>
                    <a:pt x="37" y="443"/>
                    <a:pt x="36" y="444"/>
                  </a:cubicBezTo>
                  <a:cubicBezTo>
                    <a:pt x="35" y="444"/>
                    <a:pt x="36" y="443"/>
                    <a:pt x="35" y="443"/>
                  </a:cubicBezTo>
                  <a:cubicBezTo>
                    <a:pt x="35" y="448"/>
                    <a:pt x="37" y="448"/>
                    <a:pt x="38" y="453"/>
                  </a:cubicBezTo>
                  <a:cubicBezTo>
                    <a:pt x="39" y="451"/>
                    <a:pt x="37" y="449"/>
                    <a:pt x="39" y="448"/>
                  </a:cubicBezTo>
                  <a:cubicBezTo>
                    <a:pt x="39" y="448"/>
                    <a:pt x="39" y="451"/>
                    <a:pt x="40" y="449"/>
                  </a:cubicBezTo>
                  <a:cubicBezTo>
                    <a:pt x="39" y="444"/>
                    <a:pt x="40" y="443"/>
                    <a:pt x="39" y="438"/>
                  </a:cubicBezTo>
                  <a:close/>
                  <a:moveTo>
                    <a:pt x="332" y="397"/>
                  </a:moveTo>
                  <a:cubicBezTo>
                    <a:pt x="331" y="397"/>
                    <a:pt x="332" y="398"/>
                    <a:pt x="332" y="399"/>
                  </a:cubicBezTo>
                  <a:cubicBezTo>
                    <a:pt x="333" y="398"/>
                    <a:pt x="332" y="404"/>
                    <a:pt x="333" y="403"/>
                  </a:cubicBezTo>
                  <a:cubicBezTo>
                    <a:pt x="333" y="401"/>
                    <a:pt x="334" y="397"/>
                    <a:pt x="332" y="397"/>
                  </a:cubicBezTo>
                  <a:close/>
                  <a:moveTo>
                    <a:pt x="59" y="411"/>
                  </a:moveTo>
                  <a:cubicBezTo>
                    <a:pt x="59" y="403"/>
                    <a:pt x="58" y="390"/>
                    <a:pt x="59" y="383"/>
                  </a:cubicBezTo>
                  <a:cubicBezTo>
                    <a:pt x="57" y="382"/>
                    <a:pt x="59" y="381"/>
                    <a:pt x="56" y="381"/>
                  </a:cubicBezTo>
                  <a:cubicBezTo>
                    <a:pt x="56" y="384"/>
                    <a:pt x="56" y="389"/>
                    <a:pt x="56" y="392"/>
                  </a:cubicBezTo>
                  <a:cubicBezTo>
                    <a:pt x="56" y="392"/>
                    <a:pt x="56" y="391"/>
                    <a:pt x="56" y="391"/>
                  </a:cubicBezTo>
                  <a:cubicBezTo>
                    <a:pt x="56" y="396"/>
                    <a:pt x="59" y="399"/>
                    <a:pt x="57" y="404"/>
                  </a:cubicBezTo>
                  <a:cubicBezTo>
                    <a:pt x="55" y="399"/>
                    <a:pt x="56" y="395"/>
                    <a:pt x="54" y="391"/>
                  </a:cubicBezTo>
                  <a:cubicBezTo>
                    <a:pt x="55" y="402"/>
                    <a:pt x="56" y="411"/>
                    <a:pt x="58" y="422"/>
                  </a:cubicBezTo>
                  <a:cubicBezTo>
                    <a:pt x="57" y="420"/>
                    <a:pt x="58" y="420"/>
                    <a:pt x="60" y="421"/>
                  </a:cubicBezTo>
                  <a:cubicBezTo>
                    <a:pt x="59" y="418"/>
                    <a:pt x="59" y="415"/>
                    <a:pt x="59" y="412"/>
                  </a:cubicBezTo>
                  <a:cubicBezTo>
                    <a:pt x="60" y="413"/>
                    <a:pt x="59" y="414"/>
                    <a:pt x="61" y="413"/>
                  </a:cubicBezTo>
                  <a:cubicBezTo>
                    <a:pt x="61" y="410"/>
                    <a:pt x="59" y="413"/>
                    <a:pt x="59" y="411"/>
                  </a:cubicBezTo>
                  <a:close/>
                  <a:moveTo>
                    <a:pt x="154" y="393"/>
                  </a:moveTo>
                  <a:cubicBezTo>
                    <a:pt x="153" y="394"/>
                    <a:pt x="153" y="391"/>
                    <a:pt x="151" y="391"/>
                  </a:cubicBezTo>
                  <a:cubicBezTo>
                    <a:pt x="151" y="393"/>
                    <a:pt x="151" y="394"/>
                    <a:pt x="151" y="396"/>
                  </a:cubicBezTo>
                  <a:cubicBezTo>
                    <a:pt x="152" y="396"/>
                    <a:pt x="153" y="396"/>
                    <a:pt x="153" y="396"/>
                  </a:cubicBezTo>
                  <a:cubicBezTo>
                    <a:pt x="153" y="396"/>
                    <a:pt x="155" y="393"/>
                    <a:pt x="154" y="393"/>
                  </a:cubicBezTo>
                  <a:close/>
                  <a:moveTo>
                    <a:pt x="371" y="392"/>
                  </a:moveTo>
                  <a:cubicBezTo>
                    <a:pt x="370" y="389"/>
                    <a:pt x="371" y="385"/>
                    <a:pt x="369" y="384"/>
                  </a:cubicBezTo>
                  <a:cubicBezTo>
                    <a:pt x="370" y="389"/>
                    <a:pt x="368" y="395"/>
                    <a:pt x="371" y="399"/>
                  </a:cubicBezTo>
                  <a:cubicBezTo>
                    <a:pt x="372" y="398"/>
                    <a:pt x="370" y="397"/>
                    <a:pt x="371" y="396"/>
                  </a:cubicBezTo>
                  <a:cubicBezTo>
                    <a:pt x="373" y="397"/>
                    <a:pt x="374" y="391"/>
                    <a:pt x="372" y="390"/>
                  </a:cubicBezTo>
                  <a:cubicBezTo>
                    <a:pt x="372" y="391"/>
                    <a:pt x="372" y="392"/>
                    <a:pt x="371" y="392"/>
                  </a:cubicBezTo>
                  <a:close/>
                  <a:moveTo>
                    <a:pt x="474" y="374"/>
                  </a:moveTo>
                  <a:cubicBezTo>
                    <a:pt x="474" y="376"/>
                    <a:pt x="473" y="376"/>
                    <a:pt x="472" y="377"/>
                  </a:cubicBezTo>
                  <a:cubicBezTo>
                    <a:pt x="474" y="378"/>
                    <a:pt x="472" y="380"/>
                    <a:pt x="474" y="380"/>
                  </a:cubicBezTo>
                  <a:cubicBezTo>
                    <a:pt x="474" y="379"/>
                    <a:pt x="475" y="374"/>
                    <a:pt x="474" y="374"/>
                  </a:cubicBezTo>
                  <a:close/>
                  <a:moveTo>
                    <a:pt x="362" y="368"/>
                  </a:moveTo>
                  <a:cubicBezTo>
                    <a:pt x="363" y="368"/>
                    <a:pt x="363" y="368"/>
                    <a:pt x="363" y="368"/>
                  </a:cubicBezTo>
                  <a:cubicBezTo>
                    <a:pt x="363" y="364"/>
                    <a:pt x="363" y="359"/>
                    <a:pt x="361" y="356"/>
                  </a:cubicBezTo>
                  <a:cubicBezTo>
                    <a:pt x="361" y="359"/>
                    <a:pt x="361" y="363"/>
                    <a:pt x="362" y="368"/>
                  </a:cubicBezTo>
                  <a:close/>
                  <a:moveTo>
                    <a:pt x="45" y="337"/>
                  </a:moveTo>
                  <a:cubicBezTo>
                    <a:pt x="46" y="340"/>
                    <a:pt x="45" y="344"/>
                    <a:pt x="47" y="347"/>
                  </a:cubicBezTo>
                  <a:cubicBezTo>
                    <a:pt x="46" y="345"/>
                    <a:pt x="47" y="343"/>
                    <a:pt x="47" y="340"/>
                  </a:cubicBezTo>
                  <a:cubicBezTo>
                    <a:pt x="49" y="340"/>
                    <a:pt x="46" y="339"/>
                    <a:pt x="48" y="339"/>
                  </a:cubicBezTo>
                  <a:cubicBezTo>
                    <a:pt x="49" y="338"/>
                    <a:pt x="47" y="344"/>
                    <a:pt x="49" y="342"/>
                  </a:cubicBezTo>
                  <a:cubicBezTo>
                    <a:pt x="49" y="336"/>
                    <a:pt x="49" y="336"/>
                    <a:pt x="49" y="336"/>
                  </a:cubicBezTo>
                  <a:cubicBezTo>
                    <a:pt x="47" y="336"/>
                    <a:pt x="47" y="338"/>
                    <a:pt x="45" y="3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3548061" y="971550"/>
              <a:ext cx="5057775" cy="28717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矩形 32"/>
          <p:cNvSpPr/>
          <p:nvPr/>
        </p:nvSpPr>
        <p:spPr>
          <a:xfrm>
            <a:off x="7841077" y="2149501"/>
            <a:ext cx="2556910" cy="2291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 rot="10800000">
            <a:off x="7804597" y="3579420"/>
            <a:ext cx="2624323" cy="2387573"/>
            <a:chOff x="3486873" y="971550"/>
            <a:chExt cx="5191125" cy="4722811"/>
          </a:xfrm>
          <a:solidFill>
            <a:srgbClr val="3E62B5"/>
          </a:solidFill>
        </p:grpSpPr>
        <p:sp>
          <p:nvSpPr>
            <p:cNvPr id="35" name="Freeform 5"/>
            <p:cNvSpPr>
              <a:spLocks noEditPoints="1"/>
            </p:cNvSpPr>
            <p:nvPr/>
          </p:nvSpPr>
          <p:spPr bwMode="auto">
            <a:xfrm rot="170504">
              <a:off x="3486873" y="2285998"/>
              <a:ext cx="5191125" cy="3408363"/>
            </a:xfrm>
            <a:custGeom>
              <a:avLst/>
              <a:gdLst>
                <a:gd name="T0" fmla="*/ 465 w 554"/>
                <a:gd name="T1" fmla="*/ 446 h 482"/>
                <a:gd name="T2" fmla="*/ 260 w 554"/>
                <a:gd name="T3" fmla="*/ 431 h 482"/>
                <a:gd name="T4" fmla="*/ 423 w 554"/>
                <a:gd name="T5" fmla="*/ 429 h 482"/>
                <a:gd name="T6" fmla="*/ 411 w 554"/>
                <a:gd name="T7" fmla="*/ 423 h 482"/>
                <a:gd name="T8" fmla="*/ 326 w 554"/>
                <a:gd name="T9" fmla="*/ 425 h 482"/>
                <a:gd name="T10" fmla="*/ 145 w 554"/>
                <a:gd name="T11" fmla="*/ 424 h 482"/>
                <a:gd name="T12" fmla="*/ 209 w 554"/>
                <a:gd name="T13" fmla="*/ 413 h 482"/>
                <a:gd name="T14" fmla="*/ 109 w 554"/>
                <a:gd name="T15" fmla="*/ 410 h 482"/>
                <a:gd name="T16" fmla="*/ 474 w 554"/>
                <a:gd name="T17" fmla="*/ 390 h 482"/>
                <a:gd name="T18" fmla="*/ 89 w 554"/>
                <a:gd name="T19" fmla="*/ 409 h 482"/>
                <a:gd name="T20" fmla="*/ 303 w 554"/>
                <a:gd name="T21" fmla="*/ 367 h 482"/>
                <a:gd name="T22" fmla="*/ 34 w 554"/>
                <a:gd name="T23" fmla="*/ 390 h 482"/>
                <a:gd name="T24" fmla="*/ 76 w 554"/>
                <a:gd name="T25" fmla="*/ 379 h 482"/>
                <a:gd name="T26" fmla="*/ 47 w 554"/>
                <a:gd name="T27" fmla="*/ 357 h 482"/>
                <a:gd name="T28" fmla="*/ 511 w 554"/>
                <a:gd name="T29" fmla="*/ 11 h 482"/>
                <a:gd name="T30" fmla="*/ 44 w 554"/>
                <a:gd name="T31" fmla="*/ 1 h 482"/>
                <a:gd name="T32" fmla="*/ 439 w 554"/>
                <a:gd name="T33" fmla="*/ 475 h 482"/>
                <a:gd name="T34" fmla="*/ 473 w 554"/>
                <a:gd name="T35" fmla="*/ 463 h 482"/>
                <a:gd name="T36" fmla="*/ 472 w 554"/>
                <a:gd name="T37" fmla="*/ 444 h 482"/>
                <a:gd name="T38" fmla="*/ 50 w 554"/>
                <a:gd name="T39" fmla="*/ 455 h 482"/>
                <a:gd name="T40" fmla="*/ 429 w 554"/>
                <a:gd name="T41" fmla="*/ 427 h 482"/>
                <a:gd name="T42" fmla="*/ 279 w 554"/>
                <a:gd name="T43" fmla="*/ 431 h 482"/>
                <a:gd name="T44" fmla="*/ 364 w 554"/>
                <a:gd name="T45" fmla="*/ 413 h 482"/>
                <a:gd name="T46" fmla="*/ 38 w 554"/>
                <a:gd name="T47" fmla="*/ 311 h 482"/>
                <a:gd name="T48" fmla="*/ 95 w 554"/>
                <a:gd name="T49" fmla="*/ 348 h 482"/>
                <a:gd name="T50" fmla="*/ 133 w 554"/>
                <a:gd name="T51" fmla="*/ 377 h 482"/>
                <a:gd name="T52" fmla="*/ 166 w 554"/>
                <a:gd name="T53" fmla="*/ 353 h 482"/>
                <a:gd name="T54" fmla="*/ 203 w 554"/>
                <a:gd name="T55" fmla="*/ 363 h 482"/>
                <a:gd name="T56" fmla="*/ 253 w 554"/>
                <a:gd name="T57" fmla="*/ 393 h 482"/>
                <a:gd name="T58" fmla="*/ 294 w 554"/>
                <a:gd name="T59" fmla="*/ 395 h 482"/>
                <a:gd name="T60" fmla="*/ 326 w 554"/>
                <a:gd name="T61" fmla="*/ 406 h 482"/>
                <a:gd name="T62" fmla="*/ 369 w 554"/>
                <a:gd name="T63" fmla="*/ 350 h 482"/>
                <a:gd name="T64" fmla="*/ 405 w 554"/>
                <a:gd name="T65" fmla="*/ 366 h 482"/>
                <a:gd name="T66" fmla="*/ 435 w 554"/>
                <a:gd name="T67" fmla="*/ 407 h 482"/>
                <a:gd name="T68" fmla="*/ 468 w 554"/>
                <a:gd name="T69" fmla="*/ 359 h 482"/>
                <a:gd name="T70" fmla="*/ 526 w 554"/>
                <a:gd name="T71" fmla="*/ 370 h 482"/>
                <a:gd name="T72" fmla="*/ 547 w 554"/>
                <a:gd name="T73" fmla="*/ 306 h 482"/>
                <a:gd name="T74" fmla="*/ 519 w 554"/>
                <a:gd name="T75" fmla="*/ 35 h 482"/>
                <a:gd name="T76" fmla="*/ 466 w 554"/>
                <a:gd name="T77" fmla="*/ 9 h 482"/>
                <a:gd name="T78" fmla="*/ 273 w 554"/>
                <a:gd name="T79" fmla="*/ 12 h 482"/>
                <a:gd name="T80" fmla="*/ 160 w 554"/>
                <a:gd name="T81" fmla="*/ 54 h 482"/>
                <a:gd name="T82" fmla="*/ 117 w 554"/>
                <a:gd name="T83" fmla="*/ 27 h 482"/>
                <a:gd name="T84" fmla="*/ 29 w 554"/>
                <a:gd name="T85" fmla="*/ 3 h 482"/>
                <a:gd name="T86" fmla="*/ 505 w 554"/>
                <a:gd name="T87" fmla="*/ 47 h 482"/>
                <a:gd name="T88" fmla="*/ 412 w 554"/>
                <a:gd name="T89" fmla="*/ 368 h 482"/>
                <a:gd name="T90" fmla="*/ 279 w 554"/>
                <a:gd name="T91" fmla="*/ 41 h 482"/>
                <a:gd name="T92" fmla="*/ 258 w 554"/>
                <a:gd name="T93" fmla="*/ 39 h 482"/>
                <a:gd name="T94" fmla="*/ 211 w 554"/>
                <a:gd name="T95" fmla="*/ 40 h 482"/>
                <a:gd name="T96" fmla="*/ 149 w 554"/>
                <a:gd name="T97" fmla="*/ 362 h 482"/>
                <a:gd name="T98" fmla="*/ 45 w 554"/>
                <a:gd name="T99" fmla="*/ 26 h 482"/>
                <a:gd name="T100" fmla="*/ 309 w 554"/>
                <a:gd name="T101" fmla="*/ 338 h 482"/>
                <a:gd name="T102" fmla="*/ 92 w 554"/>
                <a:gd name="T103" fmla="*/ 424 h 482"/>
                <a:gd name="T104" fmla="*/ 230 w 554"/>
                <a:gd name="T105" fmla="*/ 411 h 482"/>
                <a:gd name="T106" fmla="*/ 128 w 554"/>
                <a:gd name="T107" fmla="*/ 426 h 482"/>
                <a:gd name="T108" fmla="*/ 109 w 554"/>
                <a:gd name="T109" fmla="*/ 406 h 482"/>
                <a:gd name="T110" fmla="*/ 27 w 554"/>
                <a:gd name="T111" fmla="*/ 386 h 482"/>
                <a:gd name="T112" fmla="*/ 47 w 554"/>
                <a:gd name="T113" fmla="*/ 395 h 482"/>
                <a:gd name="T114" fmla="*/ 194 w 554"/>
                <a:gd name="T115" fmla="*/ 388 h 482"/>
                <a:gd name="T116" fmla="*/ 186 w 554"/>
                <a:gd name="T117" fmla="*/ 386 h 482"/>
                <a:gd name="T118" fmla="*/ 371 w 554"/>
                <a:gd name="T119" fmla="*/ 368 h 482"/>
                <a:gd name="T120" fmla="*/ 40 w 554"/>
                <a:gd name="T121" fmla="*/ 293 h 482"/>
                <a:gd name="T122" fmla="*/ 327 w 554"/>
                <a:gd name="T123" fmla="*/ 435 h 482"/>
                <a:gd name="T124" fmla="*/ 372 w 554"/>
                <a:gd name="T125" fmla="*/ 390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54" h="482">
                  <a:moveTo>
                    <a:pt x="484" y="475"/>
                  </a:moveTo>
                  <a:cubicBezTo>
                    <a:pt x="485" y="476"/>
                    <a:pt x="483" y="479"/>
                    <a:pt x="485" y="480"/>
                  </a:cubicBezTo>
                  <a:cubicBezTo>
                    <a:pt x="485" y="479"/>
                    <a:pt x="486" y="474"/>
                    <a:pt x="484" y="475"/>
                  </a:cubicBezTo>
                  <a:close/>
                  <a:moveTo>
                    <a:pt x="476" y="469"/>
                  </a:moveTo>
                  <a:cubicBezTo>
                    <a:pt x="475" y="470"/>
                    <a:pt x="475" y="479"/>
                    <a:pt x="477" y="479"/>
                  </a:cubicBezTo>
                  <a:cubicBezTo>
                    <a:pt x="476" y="477"/>
                    <a:pt x="477" y="471"/>
                    <a:pt x="476" y="469"/>
                  </a:cubicBezTo>
                  <a:close/>
                  <a:moveTo>
                    <a:pt x="484" y="470"/>
                  </a:moveTo>
                  <a:cubicBezTo>
                    <a:pt x="483" y="462"/>
                    <a:pt x="484" y="472"/>
                    <a:pt x="485" y="474"/>
                  </a:cubicBezTo>
                  <a:cubicBezTo>
                    <a:pt x="485" y="471"/>
                    <a:pt x="485" y="471"/>
                    <a:pt x="484" y="470"/>
                  </a:cubicBezTo>
                  <a:close/>
                  <a:moveTo>
                    <a:pt x="468" y="468"/>
                  </a:moveTo>
                  <a:cubicBezTo>
                    <a:pt x="470" y="468"/>
                    <a:pt x="467" y="463"/>
                    <a:pt x="467" y="463"/>
                  </a:cubicBezTo>
                  <a:cubicBezTo>
                    <a:pt x="467" y="466"/>
                    <a:pt x="466" y="468"/>
                    <a:pt x="468" y="468"/>
                  </a:cubicBezTo>
                  <a:close/>
                  <a:moveTo>
                    <a:pt x="358" y="468"/>
                  </a:moveTo>
                  <a:cubicBezTo>
                    <a:pt x="358" y="470"/>
                    <a:pt x="358" y="470"/>
                    <a:pt x="358" y="470"/>
                  </a:cubicBezTo>
                  <a:cubicBezTo>
                    <a:pt x="359" y="470"/>
                    <a:pt x="360" y="470"/>
                    <a:pt x="360" y="469"/>
                  </a:cubicBezTo>
                  <a:cubicBezTo>
                    <a:pt x="359" y="469"/>
                    <a:pt x="360" y="468"/>
                    <a:pt x="358" y="468"/>
                  </a:cubicBezTo>
                  <a:close/>
                  <a:moveTo>
                    <a:pt x="121" y="466"/>
                  </a:moveTo>
                  <a:cubicBezTo>
                    <a:pt x="121" y="468"/>
                    <a:pt x="121" y="471"/>
                    <a:pt x="123" y="471"/>
                  </a:cubicBezTo>
                  <a:cubicBezTo>
                    <a:pt x="121" y="469"/>
                    <a:pt x="123" y="467"/>
                    <a:pt x="121" y="466"/>
                  </a:cubicBezTo>
                  <a:close/>
                  <a:moveTo>
                    <a:pt x="424" y="456"/>
                  </a:moveTo>
                  <a:cubicBezTo>
                    <a:pt x="426" y="455"/>
                    <a:pt x="427" y="458"/>
                    <a:pt x="427" y="456"/>
                  </a:cubicBezTo>
                  <a:cubicBezTo>
                    <a:pt x="427" y="456"/>
                    <a:pt x="426" y="455"/>
                    <a:pt x="425" y="456"/>
                  </a:cubicBezTo>
                  <a:cubicBezTo>
                    <a:pt x="425" y="453"/>
                    <a:pt x="425" y="453"/>
                    <a:pt x="425" y="451"/>
                  </a:cubicBezTo>
                  <a:cubicBezTo>
                    <a:pt x="425" y="450"/>
                    <a:pt x="424" y="448"/>
                    <a:pt x="424" y="450"/>
                  </a:cubicBezTo>
                  <a:cubicBezTo>
                    <a:pt x="425" y="453"/>
                    <a:pt x="424" y="455"/>
                    <a:pt x="424" y="456"/>
                  </a:cubicBezTo>
                  <a:close/>
                  <a:moveTo>
                    <a:pt x="64" y="462"/>
                  </a:moveTo>
                  <a:cubicBezTo>
                    <a:pt x="64" y="464"/>
                    <a:pt x="65" y="468"/>
                    <a:pt x="67" y="468"/>
                  </a:cubicBezTo>
                  <a:cubicBezTo>
                    <a:pt x="66" y="467"/>
                    <a:pt x="66" y="463"/>
                    <a:pt x="67" y="462"/>
                  </a:cubicBezTo>
                  <a:cubicBezTo>
                    <a:pt x="68" y="462"/>
                    <a:pt x="66" y="465"/>
                    <a:pt x="68" y="465"/>
                  </a:cubicBezTo>
                  <a:cubicBezTo>
                    <a:pt x="68" y="464"/>
                    <a:pt x="68" y="463"/>
                    <a:pt x="68" y="462"/>
                  </a:cubicBezTo>
                  <a:lnTo>
                    <a:pt x="64" y="462"/>
                  </a:lnTo>
                  <a:close/>
                  <a:moveTo>
                    <a:pt x="123" y="459"/>
                  </a:moveTo>
                  <a:cubicBezTo>
                    <a:pt x="123" y="458"/>
                    <a:pt x="122" y="458"/>
                    <a:pt x="121" y="457"/>
                  </a:cubicBezTo>
                  <a:cubicBezTo>
                    <a:pt x="122" y="459"/>
                    <a:pt x="120" y="460"/>
                    <a:pt x="120" y="462"/>
                  </a:cubicBezTo>
                  <a:cubicBezTo>
                    <a:pt x="121" y="463"/>
                    <a:pt x="122" y="464"/>
                    <a:pt x="121" y="465"/>
                  </a:cubicBezTo>
                  <a:cubicBezTo>
                    <a:pt x="122" y="465"/>
                    <a:pt x="122" y="465"/>
                    <a:pt x="122" y="465"/>
                  </a:cubicBezTo>
                  <a:cubicBezTo>
                    <a:pt x="122" y="464"/>
                    <a:pt x="122" y="461"/>
                    <a:pt x="121" y="460"/>
                  </a:cubicBezTo>
                  <a:cubicBezTo>
                    <a:pt x="122" y="460"/>
                    <a:pt x="122" y="458"/>
                    <a:pt x="123" y="459"/>
                  </a:cubicBezTo>
                  <a:close/>
                  <a:moveTo>
                    <a:pt x="466" y="447"/>
                  </a:moveTo>
                  <a:cubicBezTo>
                    <a:pt x="466" y="447"/>
                    <a:pt x="465" y="447"/>
                    <a:pt x="465" y="446"/>
                  </a:cubicBezTo>
                  <a:cubicBezTo>
                    <a:pt x="465" y="447"/>
                    <a:pt x="465" y="447"/>
                    <a:pt x="466" y="447"/>
                  </a:cubicBezTo>
                  <a:close/>
                  <a:moveTo>
                    <a:pt x="465" y="447"/>
                  </a:moveTo>
                  <a:cubicBezTo>
                    <a:pt x="465" y="447"/>
                    <a:pt x="465" y="446"/>
                    <a:pt x="465" y="446"/>
                  </a:cubicBezTo>
                  <a:cubicBezTo>
                    <a:pt x="465" y="443"/>
                    <a:pt x="466" y="440"/>
                    <a:pt x="464" y="440"/>
                  </a:cubicBezTo>
                  <a:cubicBezTo>
                    <a:pt x="465" y="441"/>
                    <a:pt x="463" y="444"/>
                    <a:pt x="463" y="446"/>
                  </a:cubicBezTo>
                  <a:cubicBezTo>
                    <a:pt x="464" y="446"/>
                    <a:pt x="464" y="447"/>
                    <a:pt x="465" y="447"/>
                  </a:cubicBezTo>
                  <a:close/>
                  <a:moveTo>
                    <a:pt x="465" y="446"/>
                  </a:moveTo>
                  <a:cubicBezTo>
                    <a:pt x="465" y="446"/>
                    <a:pt x="465" y="446"/>
                    <a:pt x="465" y="446"/>
                  </a:cubicBezTo>
                  <a:cubicBezTo>
                    <a:pt x="465" y="446"/>
                    <a:pt x="465" y="446"/>
                    <a:pt x="465" y="446"/>
                  </a:cubicBezTo>
                  <a:cubicBezTo>
                    <a:pt x="465" y="446"/>
                    <a:pt x="465" y="446"/>
                    <a:pt x="465" y="446"/>
                  </a:cubicBezTo>
                  <a:close/>
                  <a:moveTo>
                    <a:pt x="345" y="445"/>
                  </a:moveTo>
                  <a:cubicBezTo>
                    <a:pt x="343" y="445"/>
                    <a:pt x="344" y="450"/>
                    <a:pt x="345" y="452"/>
                  </a:cubicBezTo>
                  <a:cubicBezTo>
                    <a:pt x="345" y="449"/>
                    <a:pt x="345" y="447"/>
                    <a:pt x="345" y="445"/>
                  </a:cubicBezTo>
                  <a:close/>
                  <a:moveTo>
                    <a:pt x="411" y="443"/>
                  </a:moveTo>
                  <a:cubicBezTo>
                    <a:pt x="413" y="444"/>
                    <a:pt x="410" y="447"/>
                    <a:pt x="412" y="448"/>
                  </a:cubicBezTo>
                  <a:cubicBezTo>
                    <a:pt x="412" y="445"/>
                    <a:pt x="413" y="444"/>
                    <a:pt x="411" y="443"/>
                  </a:cubicBezTo>
                  <a:close/>
                  <a:moveTo>
                    <a:pt x="340" y="444"/>
                  </a:moveTo>
                  <a:cubicBezTo>
                    <a:pt x="337" y="445"/>
                    <a:pt x="339" y="447"/>
                    <a:pt x="340" y="450"/>
                  </a:cubicBezTo>
                  <a:cubicBezTo>
                    <a:pt x="341" y="447"/>
                    <a:pt x="338" y="445"/>
                    <a:pt x="340" y="444"/>
                  </a:cubicBezTo>
                  <a:close/>
                  <a:moveTo>
                    <a:pt x="281" y="449"/>
                  </a:moveTo>
                  <a:cubicBezTo>
                    <a:pt x="280" y="449"/>
                    <a:pt x="281" y="451"/>
                    <a:pt x="280" y="451"/>
                  </a:cubicBezTo>
                  <a:cubicBezTo>
                    <a:pt x="280" y="450"/>
                    <a:pt x="280" y="450"/>
                    <a:pt x="280" y="450"/>
                  </a:cubicBezTo>
                  <a:cubicBezTo>
                    <a:pt x="280" y="450"/>
                    <a:pt x="279" y="452"/>
                    <a:pt x="280" y="452"/>
                  </a:cubicBezTo>
                  <a:cubicBezTo>
                    <a:pt x="280" y="451"/>
                    <a:pt x="281" y="451"/>
                    <a:pt x="282" y="451"/>
                  </a:cubicBezTo>
                  <a:cubicBezTo>
                    <a:pt x="282" y="450"/>
                    <a:pt x="283" y="449"/>
                    <a:pt x="281" y="449"/>
                  </a:cubicBezTo>
                  <a:close/>
                  <a:moveTo>
                    <a:pt x="467" y="444"/>
                  </a:moveTo>
                  <a:cubicBezTo>
                    <a:pt x="467" y="444"/>
                    <a:pt x="467" y="441"/>
                    <a:pt x="466" y="440"/>
                  </a:cubicBezTo>
                  <a:cubicBezTo>
                    <a:pt x="466" y="441"/>
                    <a:pt x="466" y="443"/>
                    <a:pt x="467" y="444"/>
                  </a:cubicBezTo>
                  <a:close/>
                  <a:moveTo>
                    <a:pt x="472" y="443"/>
                  </a:moveTo>
                  <a:cubicBezTo>
                    <a:pt x="471" y="442"/>
                    <a:pt x="471" y="440"/>
                    <a:pt x="472" y="442"/>
                  </a:cubicBezTo>
                  <a:cubicBezTo>
                    <a:pt x="473" y="440"/>
                    <a:pt x="470" y="439"/>
                    <a:pt x="470" y="441"/>
                  </a:cubicBezTo>
                  <a:cubicBezTo>
                    <a:pt x="470" y="441"/>
                    <a:pt x="471" y="441"/>
                    <a:pt x="470" y="441"/>
                  </a:cubicBezTo>
                  <a:cubicBezTo>
                    <a:pt x="470" y="441"/>
                    <a:pt x="469" y="441"/>
                    <a:pt x="469" y="442"/>
                  </a:cubicBezTo>
                  <a:cubicBezTo>
                    <a:pt x="471" y="443"/>
                    <a:pt x="470" y="442"/>
                    <a:pt x="471" y="444"/>
                  </a:cubicBezTo>
                  <a:cubicBezTo>
                    <a:pt x="471" y="443"/>
                    <a:pt x="472" y="443"/>
                    <a:pt x="472" y="443"/>
                  </a:cubicBezTo>
                  <a:close/>
                  <a:moveTo>
                    <a:pt x="452" y="441"/>
                  </a:moveTo>
                  <a:cubicBezTo>
                    <a:pt x="450" y="440"/>
                    <a:pt x="450" y="445"/>
                    <a:pt x="452" y="444"/>
                  </a:cubicBezTo>
                  <a:cubicBezTo>
                    <a:pt x="452" y="442"/>
                    <a:pt x="451" y="442"/>
                    <a:pt x="452" y="441"/>
                  </a:cubicBezTo>
                  <a:close/>
                  <a:moveTo>
                    <a:pt x="465" y="438"/>
                  </a:moveTo>
                  <a:cubicBezTo>
                    <a:pt x="463" y="438"/>
                    <a:pt x="463" y="438"/>
                    <a:pt x="463" y="438"/>
                  </a:cubicBezTo>
                  <a:cubicBezTo>
                    <a:pt x="463" y="439"/>
                    <a:pt x="462" y="444"/>
                    <a:pt x="463" y="442"/>
                  </a:cubicBezTo>
                  <a:cubicBezTo>
                    <a:pt x="463" y="440"/>
                    <a:pt x="463" y="439"/>
                    <a:pt x="465" y="438"/>
                  </a:cubicBezTo>
                  <a:close/>
                  <a:moveTo>
                    <a:pt x="440" y="440"/>
                  </a:moveTo>
                  <a:cubicBezTo>
                    <a:pt x="440" y="441"/>
                    <a:pt x="440" y="443"/>
                    <a:pt x="441" y="444"/>
                  </a:cubicBezTo>
                  <a:cubicBezTo>
                    <a:pt x="441" y="442"/>
                    <a:pt x="442" y="441"/>
                    <a:pt x="440" y="440"/>
                  </a:cubicBezTo>
                  <a:close/>
                  <a:moveTo>
                    <a:pt x="361" y="439"/>
                  </a:moveTo>
                  <a:cubicBezTo>
                    <a:pt x="360" y="440"/>
                    <a:pt x="359" y="442"/>
                    <a:pt x="361" y="443"/>
                  </a:cubicBezTo>
                  <a:cubicBezTo>
                    <a:pt x="360" y="441"/>
                    <a:pt x="362" y="441"/>
                    <a:pt x="362" y="440"/>
                  </a:cubicBezTo>
                  <a:cubicBezTo>
                    <a:pt x="361" y="440"/>
                    <a:pt x="362" y="439"/>
                    <a:pt x="361" y="439"/>
                  </a:cubicBezTo>
                  <a:close/>
                  <a:moveTo>
                    <a:pt x="260" y="431"/>
                  </a:moveTo>
                  <a:cubicBezTo>
                    <a:pt x="261" y="437"/>
                    <a:pt x="261" y="441"/>
                    <a:pt x="262" y="447"/>
                  </a:cubicBezTo>
                  <a:cubicBezTo>
                    <a:pt x="262" y="446"/>
                    <a:pt x="261" y="441"/>
                    <a:pt x="264" y="444"/>
                  </a:cubicBezTo>
                  <a:cubicBezTo>
                    <a:pt x="263" y="442"/>
                    <a:pt x="263" y="442"/>
                    <a:pt x="264" y="440"/>
                  </a:cubicBezTo>
                  <a:cubicBezTo>
                    <a:pt x="261" y="438"/>
                    <a:pt x="263" y="433"/>
                    <a:pt x="260" y="431"/>
                  </a:cubicBezTo>
                  <a:close/>
                  <a:moveTo>
                    <a:pt x="52" y="450"/>
                  </a:moveTo>
                  <a:cubicBezTo>
                    <a:pt x="51" y="450"/>
                    <a:pt x="51" y="447"/>
                    <a:pt x="50" y="449"/>
                  </a:cubicBezTo>
                  <a:cubicBezTo>
                    <a:pt x="51" y="449"/>
                    <a:pt x="49" y="455"/>
                    <a:pt x="51" y="455"/>
                  </a:cubicBezTo>
                  <a:cubicBezTo>
                    <a:pt x="52" y="453"/>
                    <a:pt x="50" y="451"/>
                    <a:pt x="52" y="450"/>
                  </a:cubicBezTo>
                  <a:close/>
                  <a:moveTo>
                    <a:pt x="285" y="445"/>
                  </a:moveTo>
                  <a:cubicBezTo>
                    <a:pt x="285" y="443"/>
                    <a:pt x="286" y="440"/>
                    <a:pt x="284" y="439"/>
                  </a:cubicBezTo>
                  <a:cubicBezTo>
                    <a:pt x="284" y="442"/>
                    <a:pt x="283" y="443"/>
                    <a:pt x="285" y="445"/>
                  </a:cubicBezTo>
                  <a:close/>
                  <a:moveTo>
                    <a:pt x="265" y="444"/>
                  </a:moveTo>
                  <a:cubicBezTo>
                    <a:pt x="266" y="444"/>
                    <a:pt x="266" y="444"/>
                    <a:pt x="266" y="444"/>
                  </a:cubicBezTo>
                  <a:cubicBezTo>
                    <a:pt x="266" y="441"/>
                    <a:pt x="266" y="438"/>
                    <a:pt x="265" y="436"/>
                  </a:cubicBezTo>
                  <a:cubicBezTo>
                    <a:pt x="264" y="439"/>
                    <a:pt x="265" y="442"/>
                    <a:pt x="265" y="444"/>
                  </a:cubicBezTo>
                  <a:close/>
                  <a:moveTo>
                    <a:pt x="353" y="436"/>
                  </a:moveTo>
                  <a:cubicBezTo>
                    <a:pt x="352" y="437"/>
                    <a:pt x="354" y="438"/>
                    <a:pt x="353" y="439"/>
                  </a:cubicBezTo>
                  <a:cubicBezTo>
                    <a:pt x="355" y="439"/>
                    <a:pt x="355" y="439"/>
                    <a:pt x="355" y="439"/>
                  </a:cubicBezTo>
                  <a:cubicBezTo>
                    <a:pt x="354" y="438"/>
                    <a:pt x="355" y="436"/>
                    <a:pt x="353" y="436"/>
                  </a:cubicBezTo>
                  <a:close/>
                  <a:moveTo>
                    <a:pt x="289" y="438"/>
                  </a:moveTo>
                  <a:cubicBezTo>
                    <a:pt x="289" y="439"/>
                    <a:pt x="288" y="442"/>
                    <a:pt x="290" y="441"/>
                  </a:cubicBezTo>
                  <a:cubicBezTo>
                    <a:pt x="290" y="439"/>
                    <a:pt x="291" y="438"/>
                    <a:pt x="289" y="438"/>
                  </a:cubicBezTo>
                  <a:close/>
                  <a:moveTo>
                    <a:pt x="248" y="441"/>
                  </a:moveTo>
                  <a:cubicBezTo>
                    <a:pt x="248" y="441"/>
                    <a:pt x="248" y="440"/>
                    <a:pt x="248" y="440"/>
                  </a:cubicBezTo>
                  <a:cubicBezTo>
                    <a:pt x="248" y="441"/>
                    <a:pt x="248" y="442"/>
                    <a:pt x="249" y="442"/>
                  </a:cubicBezTo>
                  <a:cubicBezTo>
                    <a:pt x="249" y="441"/>
                    <a:pt x="249" y="439"/>
                    <a:pt x="248" y="438"/>
                  </a:cubicBezTo>
                  <a:cubicBezTo>
                    <a:pt x="248" y="439"/>
                    <a:pt x="246" y="441"/>
                    <a:pt x="248" y="441"/>
                  </a:cubicBezTo>
                  <a:close/>
                  <a:moveTo>
                    <a:pt x="316" y="430"/>
                  </a:moveTo>
                  <a:cubicBezTo>
                    <a:pt x="318" y="431"/>
                    <a:pt x="316" y="439"/>
                    <a:pt x="318" y="438"/>
                  </a:cubicBezTo>
                  <a:cubicBezTo>
                    <a:pt x="317" y="436"/>
                    <a:pt x="319" y="429"/>
                    <a:pt x="316" y="430"/>
                  </a:cubicBezTo>
                  <a:close/>
                  <a:moveTo>
                    <a:pt x="480" y="430"/>
                  </a:moveTo>
                  <a:cubicBezTo>
                    <a:pt x="481" y="430"/>
                    <a:pt x="480" y="433"/>
                    <a:pt x="481" y="431"/>
                  </a:cubicBezTo>
                  <a:cubicBezTo>
                    <a:pt x="481" y="430"/>
                    <a:pt x="482" y="429"/>
                    <a:pt x="482" y="427"/>
                  </a:cubicBezTo>
                  <a:cubicBezTo>
                    <a:pt x="480" y="428"/>
                    <a:pt x="482" y="426"/>
                    <a:pt x="481" y="426"/>
                  </a:cubicBezTo>
                  <a:cubicBezTo>
                    <a:pt x="481" y="428"/>
                    <a:pt x="482" y="429"/>
                    <a:pt x="480" y="430"/>
                  </a:cubicBezTo>
                  <a:close/>
                  <a:moveTo>
                    <a:pt x="473" y="425"/>
                  </a:moveTo>
                  <a:cubicBezTo>
                    <a:pt x="474" y="430"/>
                    <a:pt x="474" y="430"/>
                    <a:pt x="474" y="430"/>
                  </a:cubicBezTo>
                  <a:cubicBezTo>
                    <a:pt x="474" y="430"/>
                    <a:pt x="475" y="430"/>
                    <a:pt x="475" y="430"/>
                  </a:cubicBezTo>
                  <a:cubicBezTo>
                    <a:pt x="474" y="429"/>
                    <a:pt x="475" y="425"/>
                    <a:pt x="473" y="425"/>
                  </a:cubicBezTo>
                  <a:close/>
                  <a:moveTo>
                    <a:pt x="483" y="422"/>
                  </a:moveTo>
                  <a:cubicBezTo>
                    <a:pt x="483" y="425"/>
                    <a:pt x="483" y="428"/>
                    <a:pt x="484" y="429"/>
                  </a:cubicBezTo>
                  <a:cubicBezTo>
                    <a:pt x="483" y="426"/>
                    <a:pt x="484" y="423"/>
                    <a:pt x="483" y="422"/>
                  </a:cubicBezTo>
                  <a:close/>
                  <a:moveTo>
                    <a:pt x="450" y="424"/>
                  </a:moveTo>
                  <a:cubicBezTo>
                    <a:pt x="450" y="427"/>
                    <a:pt x="452" y="429"/>
                    <a:pt x="451" y="430"/>
                  </a:cubicBezTo>
                  <a:cubicBezTo>
                    <a:pt x="454" y="431"/>
                    <a:pt x="453" y="425"/>
                    <a:pt x="452" y="426"/>
                  </a:cubicBezTo>
                  <a:cubicBezTo>
                    <a:pt x="452" y="427"/>
                    <a:pt x="453" y="428"/>
                    <a:pt x="451" y="428"/>
                  </a:cubicBezTo>
                  <a:cubicBezTo>
                    <a:pt x="452" y="427"/>
                    <a:pt x="451" y="425"/>
                    <a:pt x="450" y="424"/>
                  </a:cubicBezTo>
                  <a:close/>
                  <a:moveTo>
                    <a:pt x="436" y="431"/>
                  </a:moveTo>
                  <a:cubicBezTo>
                    <a:pt x="436" y="427"/>
                    <a:pt x="436" y="425"/>
                    <a:pt x="435" y="422"/>
                  </a:cubicBezTo>
                  <a:cubicBezTo>
                    <a:pt x="435" y="425"/>
                    <a:pt x="434" y="429"/>
                    <a:pt x="436" y="431"/>
                  </a:cubicBezTo>
                  <a:close/>
                  <a:moveTo>
                    <a:pt x="423" y="429"/>
                  </a:moveTo>
                  <a:cubicBezTo>
                    <a:pt x="422" y="427"/>
                    <a:pt x="423" y="425"/>
                    <a:pt x="422" y="422"/>
                  </a:cubicBezTo>
                  <a:cubicBezTo>
                    <a:pt x="421" y="426"/>
                    <a:pt x="421" y="431"/>
                    <a:pt x="423" y="430"/>
                  </a:cubicBezTo>
                  <a:cubicBezTo>
                    <a:pt x="422" y="430"/>
                    <a:pt x="423" y="430"/>
                    <a:pt x="423" y="429"/>
                  </a:cubicBezTo>
                  <a:close/>
                  <a:moveTo>
                    <a:pt x="313" y="422"/>
                  </a:moveTo>
                  <a:cubicBezTo>
                    <a:pt x="313" y="419"/>
                    <a:pt x="313" y="408"/>
                    <a:pt x="311" y="413"/>
                  </a:cubicBezTo>
                  <a:cubicBezTo>
                    <a:pt x="310" y="407"/>
                    <a:pt x="311" y="400"/>
                    <a:pt x="308" y="395"/>
                  </a:cubicBezTo>
                  <a:cubicBezTo>
                    <a:pt x="308" y="402"/>
                    <a:pt x="311" y="405"/>
                    <a:pt x="309" y="410"/>
                  </a:cubicBezTo>
                  <a:cubicBezTo>
                    <a:pt x="308" y="405"/>
                    <a:pt x="308" y="413"/>
                    <a:pt x="309" y="414"/>
                  </a:cubicBezTo>
                  <a:cubicBezTo>
                    <a:pt x="307" y="412"/>
                    <a:pt x="307" y="416"/>
                    <a:pt x="308" y="417"/>
                  </a:cubicBezTo>
                  <a:cubicBezTo>
                    <a:pt x="308" y="416"/>
                    <a:pt x="308" y="415"/>
                    <a:pt x="309" y="415"/>
                  </a:cubicBezTo>
                  <a:cubicBezTo>
                    <a:pt x="309" y="419"/>
                    <a:pt x="308" y="425"/>
                    <a:pt x="311" y="427"/>
                  </a:cubicBezTo>
                  <a:cubicBezTo>
                    <a:pt x="309" y="429"/>
                    <a:pt x="310" y="433"/>
                    <a:pt x="311" y="434"/>
                  </a:cubicBezTo>
                  <a:cubicBezTo>
                    <a:pt x="313" y="432"/>
                    <a:pt x="310" y="428"/>
                    <a:pt x="311" y="424"/>
                  </a:cubicBezTo>
                  <a:cubicBezTo>
                    <a:pt x="311" y="423"/>
                    <a:pt x="313" y="422"/>
                    <a:pt x="313" y="422"/>
                  </a:cubicBezTo>
                  <a:close/>
                  <a:moveTo>
                    <a:pt x="282" y="432"/>
                  </a:moveTo>
                  <a:cubicBezTo>
                    <a:pt x="283" y="434"/>
                    <a:pt x="281" y="435"/>
                    <a:pt x="283" y="436"/>
                  </a:cubicBezTo>
                  <a:cubicBezTo>
                    <a:pt x="283" y="435"/>
                    <a:pt x="283" y="435"/>
                    <a:pt x="284" y="434"/>
                  </a:cubicBezTo>
                  <a:cubicBezTo>
                    <a:pt x="283" y="434"/>
                    <a:pt x="283" y="432"/>
                    <a:pt x="282" y="432"/>
                  </a:cubicBezTo>
                  <a:close/>
                  <a:moveTo>
                    <a:pt x="237" y="437"/>
                  </a:moveTo>
                  <a:cubicBezTo>
                    <a:pt x="237" y="435"/>
                    <a:pt x="237" y="430"/>
                    <a:pt x="235" y="427"/>
                  </a:cubicBezTo>
                  <a:cubicBezTo>
                    <a:pt x="236" y="430"/>
                    <a:pt x="235" y="435"/>
                    <a:pt x="237" y="437"/>
                  </a:cubicBezTo>
                  <a:close/>
                  <a:moveTo>
                    <a:pt x="230" y="435"/>
                  </a:moveTo>
                  <a:cubicBezTo>
                    <a:pt x="230" y="435"/>
                    <a:pt x="228" y="437"/>
                    <a:pt x="230" y="438"/>
                  </a:cubicBezTo>
                  <a:cubicBezTo>
                    <a:pt x="230" y="436"/>
                    <a:pt x="232" y="435"/>
                    <a:pt x="230" y="435"/>
                  </a:cubicBezTo>
                  <a:close/>
                  <a:moveTo>
                    <a:pt x="228" y="437"/>
                  </a:moveTo>
                  <a:cubicBezTo>
                    <a:pt x="227" y="435"/>
                    <a:pt x="227" y="434"/>
                    <a:pt x="227" y="433"/>
                  </a:cubicBezTo>
                  <a:cubicBezTo>
                    <a:pt x="227" y="434"/>
                    <a:pt x="226" y="437"/>
                    <a:pt x="228" y="437"/>
                  </a:cubicBezTo>
                  <a:close/>
                  <a:moveTo>
                    <a:pt x="471" y="425"/>
                  </a:moveTo>
                  <a:cubicBezTo>
                    <a:pt x="470" y="423"/>
                    <a:pt x="471" y="422"/>
                    <a:pt x="470" y="421"/>
                  </a:cubicBezTo>
                  <a:cubicBezTo>
                    <a:pt x="470" y="422"/>
                    <a:pt x="470" y="422"/>
                    <a:pt x="469" y="423"/>
                  </a:cubicBezTo>
                  <a:cubicBezTo>
                    <a:pt x="469" y="422"/>
                    <a:pt x="469" y="422"/>
                    <a:pt x="469" y="422"/>
                  </a:cubicBezTo>
                  <a:cubicBezTo>
                    <a:pt x="469" y="424"/>
                    <a:pt x="469" y="425"/>
                    <a:pt x="469" y="426"/>
                  </a:cubicBezTo>
                  <a:cubicBezTo>
                    <a:pt x="470" y="426"/>
                    <a:pt x="470" y="425"/>
                    <a:pt x="471" y="425"/>
                  </a:cubicBezTo>
                  <a:close/>
                  <a:moveTo>
                    <a:pt x="237" y="418"/>
                  </a:moveTo>
                  <a:cubicBezTo>
                    <a:pt x="238" y="424"/>
                    <a:pt x="237" y="431"/>
                    <a:pt x="239" y="435"/>
                  </a:cubicBezTo>
                  <a:cubicBezTo>
                    <a:pt x="238" y="429"/>
                    <a:pt x="239" y="423"/>
                    <a:pt x="237" y="418"/>
                  </a:cubicBezTo>
                  <a:close/>
                  <a:moveTo>
                    <a:pt x="51" y="443"/>
                  </a:moveTo>
                  <a:cubicBezTo>
                    <a:pt x="51" y="440"/>
                    <a:pt x="51" y="438"/>
                    <a:pt x="49" y="437"/>
                  </a:cubicBezTo>
                  <a:cubicBezTo>
                    <a:pt x="50" y="440"/>
                    <a:pt x="49" y="440"/>
                    <a:pt x="51" y="443"/>
                  </a:cubicBezTo>
                  <a:close/>
                  <a:moveTo>
                    <a:pt x="49" y="441"/>
                  </a:moveTo>
                  <a:cubicBezTo>
                    <a:pt x="49" y="438"/>
                    <a:pt x="49" y="438"/>
                    <a:pt x="48" y="436"/>
                  </a:cubicBezTo>
                  <a:cubicBezTo>
                    <a:pt x="48" y="432"/>
                    <a:pt x="47" y="442"/>
                    <a:pt x="48" y="443"/>
                  </a:cubicBezTo>
                  <a:cubicBezTo>
                    <a:pt x="48" y="442"/>
                    <a:pt x="48" y="441"/>
                    <a:pt x="49" y="441"/>
                  </a:cubicBezTo>
                  <a:close/>
                  <a:moveTo>
                    <a:pt x="372" y="430"/>
                  </a:moveTo>
                  <a:cubicBezTo>
                    <a:pt x="372" y="423"/>
                    <a:pt x="373" y="416"/>
                    <a:pt x="371" y="411"/>
                  </a:cubicBezTo>
                  <a:cubicBezTo>
                    <a:pt x="371" y="418"/>
                    <a:pt x="370" y="422"/>
                    <a:pt x="372" y="430"/>
                  </a:cubicBezTo>
                  <a:close/>
                  <a:moveTo>
                    <a:pt x="411" y="423"/>
                  </a:moveTo>
                  <a:cubicBezTo>
                    <a:pt x="411" y="424"/>
                    <a:pt x="410" y="426"/>
                    <a:pt x="411" y="427"/>
                  </a:cubicBezTo>
                  <a:cubicBezTo>
                    <a:pt x="411" y="426"/>
                    <a:pt x="412" y="423"/>
                    <a:pt x="411" y="423"/>
                  </a:cubicBezTo>
                  <a:close/>
                  <a:moveTo>
                    <a:pt x="409" y="427"/>
                  </a:moveTo>
                  <a:cubicBezTo>
                    <a:pt x="408" y="426"/>
                    <a:pt x="410" y="426"/>
                    <a:pt x="410" y="425"/>
                  </a:cubicBezTo>
                  <a:cubicBezTo>
                    <a:pt x="409" y="424"/>
                    <a:pt x="409" y="423"/>
                    <a:pt x="409" y="422"/>
                  </a:cubicBezTo>
                  <a:cubicBezTo>
                    <a:pt x="409" y="417"/>
                    <a:pt x="408" y="426"/>
                    <a:pt x="409" y="427"/>
                  </a:cubicBezTo>
                  <a:close/>
                  <a:moveTo>
                    <a:pt x="283" y="432"/>
                  </a:moveTo>
                  <a:cubicBezTo>
                    <a:pt x="283" y="430"/>
                    <a:pt x="283" y="428"/>
                    <a:pt x="282" y="426"/>
                  </a:cubicBezTo>
                  <a:cubicBezTo>
                    <a:pt x="283" y="428"/>
                    <a:pt x="281" y="432"/>
                    <a:pt x="283" y="432"/>
                  </a:cubicBezTo>
                  <a:close/>
                  <a:moveTo>
                    <a:pt x="305" y="431"/>
                  </a:moveTo>
                  <a:cubicBezTo>
                    <a:pt x="305" y="429"/>
                    <a:pt x="304" y="428"/>
                    <a:pt x="304" y="428"/>
                  </a:cubicBezTo>
                  <a:cubicBezTo>
                    <a:pt x="303" y="429"/>
                    <a:pt x="303" y="431"/>
                    <a:pt x="305" y="431"/>
                  </a:cubicBezTo>
                  <a:close/>
                  <a:moveTo>
                    <a:pt x="61" y="440"/>
                  </a:moveTo>
                  <a:cubicBezTo>
                    <a:pt x="61" y="438"/>
                    <a:pt x="61" y="437"/>
                    <a:pt x="60" y="435"/>
                  </a:cubicBezTo>
                  <a:cubicBezTo>
                    <a:pt x="60" y="437"/>
                    <a:pt x="60" y="440"/>
                    <a:pt x="61" y="440"/>
                  </a:cubicBezTo>
                  <a:close/>
                  <a:moveTo>
                    <a:pt x="356" y="424"/>
                  </a:moveTo>
                  <a:cubicBezTo>
                    <a:pt x="356" y="427"/>
                    <a:pt x="356" y="427"/>
                    <a:pt x="356" y="427"/>
                  </a:cubicBezTo>
                  <a:cubicBezTo>
                    <a:pt x="357" y="427"/>
                    <a:pt x="358" y="427"/>
                    <a:pt x="358" y="427"/>
                  </a:cubicBezTo>
                  <a:cubicBezTo>
                    <a:pt x="358" y="426"/>
                    <a:pt x="357" y="425"/>
                    <a:pt x="356" y="424"/>
                  </a:cubicBezTo>
                  <a:close/>
                  <a:moveTo>
                    <a:pt x="339" y="423"/>
                  </a:moveTo>
                  <a:cubicBezTo>
                    <a:pt x="340" y="424"/>
                    <a:pt x="339" y="429"/>
                    <a:pt x="340" y="428"/>
                  </a:cubicBezTo>
                  <a:cubicBezTo>
                    <a:pt x="340" y="426"/>
                    <a:pt x="340" y="421"/>
                    <a:pt x="339" y="423"/>
                  </a:cubicBezTo>
                  <a:close/>
                  <a:moveTo>
                    <a:pt x="277" y="426"/>
                  </a:moveTo>
                  <a:cubicBezTo>
                    <a:pt x="275" y="433"/>
                    <a:pt x="278" y="428"/>
                    <a:pt x="277" y="426"/>
                  </a:cubicBezTo>
                  <a:close/>
                  <a:moveTo>
                    <a:pt x="249" y="425"/>
                  </a:moveTo>
                  <a:cubicBezTo>
                    <a:pt x="246" y="425"/>
                    <a:pt x="248" y="422"/>
                    <a:pt x="247" y="422"/>
                  </a:cubicBezTo>
                  <a:cubicBezTo>
                    <a:pt x="247" y="426"/>
                    <a:pt x="246" y="429"/>
                    <a:pt x="248" y="431"/>
                  </a:cubicBezTo>
                  <a:cubicBezTo>
                    <a:pt x="249" y="428"/>
                    <a:pt x="248" y="428"/>
                    <a:pt x="249" y="425"/>
                  </a:cubicBezTo>
                  <a:close/>
                  <a:moveTo>
                    <a:pt x="126" y="431"/>
                  </a:moveTo>
                  <a:cubicBezTo>
                    <a:pt x="124" y="430"/>
                    <a:pt x="125" y="436"/>
                    <a:pt x="125" y="436"/>
                  </a:cubicBezTo>
                  <a:cubicBezTo>
                    <a:pt x="125" y="433"/>
                    <a:pt x="126" y="433"/>
                    <a:pt x="126" y="431"/>
                  </a:cubicBezTo>
                  <a:close/>
                  <a:moveTo>
                    <a:pt x="375" y="419"/>
                  </a:moveTo>
                  <a:cubicBezTo>
                    <a:pt x="376" y="422"/>
                    <a:pt x="374" y="424"/>
                    <a:pt x="377" y="425"/>
                  </a:cubicBezTo>
                  <a:cubicBezTo>
                    <a:pt x="376" y="423"/>
                    <a:pt x="378" y="421"/>
                    <a:pt x="375" y="419"/>
                  </a:cubicBezTo>
                  <a:close/>
                  <a:moveTo>
                    <a:pt x="470" y="421"/>
                  </a:moveTo>
                  <a:cubicBezTo>
                    <a:pt x="470" y="419"/>
                    <a:pt x="469" y="417"/>
                    <a:pt x="469" y="415"/>
                  </a:cubicBezTo>
                  <a:cubicBezTo>
                    <a:pt x="468" y="416"/>
                    <a:pt x="469" y="420"/>
                    <a:pt x="470" y="421"/>
                  </a:cubicBezTo>
                  <a:close/>
                  <a:moveTo>
                    <a:pt x="361" y="425"/>
                  </a:moveTo>
                  <a:cubicBezTo>
                    <a:pt x="363" y="425"/>
                    <a:pt x="362" y="421"/>
                    <a:pt x="362" y="420"/>
                  </a:cubicBezTo>
                  <a:cubicBezTo>
                    <a:pt x="361" y="422"/>
                    <a:pt x="362" y="423"/>
                    <a:pt x="361" y="425"/>
                  </a:cubicBezTo>
                  <a:close/>
                  <a:moveTo>
                    <a:pt x="252" y="424"/>
                  </a:moveTo>
                  <a:cubicBezTo>
                    <a:pt x="252" y="426"/>
                    <a:pt x="251" y="429"/>
                    <a:pt x="253" y="429"/>
                  </a:cubicBezTo>
                  <a:cubicBezTo>
                    <a:pt x="253" y="427"/>
                    <a:pt x="253" y="425"/>
                    <a:pt x="252" y="424"/>
                  </a:cubicBezTo>
                  <a:close/>
                  <a:moveTo>
                    <a:pt x="163" y="432"/>
                  </a:moveTo>
                  <a:cubicBezTo>
                    <a:pt x="163" y="427"/>
                    <a:pt x="161" y="430"/>
                    <a:pt x="163" y="432"/>
                  </a:cubicBezTo>
                  <a:close/>
                  <a:moveTo>
                    <a:pt x="329" y="424"/>
                  </a:moveTo>
                  <a:cubicBezTo>
                    <a:pt x="328" y="422"/>
                    <a:pt x="328" y="421"/>
                    <a:pt x="326" y="425"/>
                  </a:cubicBezTo>
                  <a:cubicBezTo>
                    <a:pt x="327" y="425"/>
                    <a:pt x="328" y="425"/>
                    <a:pt x="329" y="424"/>
                  </a:cubicBezTo>
                  <a:close/>
                  <a:moveTo>
                    <a:pt x="209" y="426"/>
                  </a:moveTo>
                  <a:cubicBezTo>
                    <a:pt x="208" y="427"/>
                    <a:pt x="207" y="430"/>
                    <a:pt x="209" y="430"/>
                  </a:cubicBezTo>
                  <a:cubicBezTo>
                    <a:pt x="210" y="429"/>
                    <a:pt x="210" y="427"/>
                    <a:pt x="209" y="426"/>
                  </a:cubicBezTo>
                  <a:close/>
                  <a:moveTo>
                    <a:pt x="143" y="428"/>
                  </a:moveTo>
                  <a:cubicBezTo>
                    <a:pt x="144" y="433"/>
                    <a:pt x="145" y="430"/>
                    <a:pt x="144" y="428"/>
                  </a:cubicBezTo>
                  <a:cubicBezTo>
                    <a:pt x="144" y="429"/>
                    <a:pt x="144" y="428"/>
                    <a:pt x="143" y="428"/>
                  </a:cubicBezTo>
                  <a:close/>
                  <a:moveTo>
                    <a:pt x="324" y="423"/>
                  </a:moveTo>
                  <a:cubicBezTo>
                    <a:pt x="323" y="423"/>
                    <a:pt x="323" y="421"/>
                    <a:pt x="322" y="422"/>
                  </a:cubicBezTo>
                  <a:cubicBezTo>
                    <a:pt x="322" y="424"/>
                    <a:pt x="322" y="424"/>
                    <a:pt x="322" y="424"/>
                  </a:cubicBezTo>
                  <a:cubicBezTo>
                    <a:pt x="322" y="424"/>
                    <a:pt x="323" y="423"/>
                    <a:pt x="324" y="423"/>
                  </a:cubicBezTo>
                  <a:close/>
                  <a:moveTo>
                    <a:pt x="234" y="406"/>
                  </a:moveTo>
                  <a:cubicBezTo>
                    <a:pt x="232" y="410"/>
                    <a:pt x="236" y="419"/>
                    <a:pt x="234" y="424"/>
                  </a:cubicBezTo>
                  <a:cubicBezTo>
                    <a:pt x="234" y="424"/>
                    <a:pt x="234" y="424"/>
                    <a:pt x="234" y="425"/>
                  </a:cubicBezTo>
                  <a:cubicBezTo>
                    <a:pt x="234" y="424"/>
                    <a:pt x="234" y="424"/>
                    <a:pt x="234" y="424"/>
                  </a:cubicBezTo>
                  <a:cubicBezTo>
                    <a:pt x="234" y="423"/>
                    <a:pt x="232" y="427"/>
                    <a:pt x="234" y="427"/>
                  </a:cubicBezTo>
                  <a:cubicBezTo>
                    <a:pt x="234" y="426"/>
                    <a:pt x="235" y="425"/>
                    <a:pt x="235" y="426"/>
                  </a:cubicBezTo>
                  <a:cubicBezTo>
                    <a:pt x="235" y="426"/>
                    <a:pt x="235" y="427"/>
                    <a:pt x="235" y="427"/>
                  </a:cubicBezTo>
                  <a:cubicBezTo>
                    <a:pt x="235" y="420"/>
                    <a:pt x="235" y="414"/>
                    <a:pt x="234" y="406"/>
                  </a:cubicBezTo>
                  <a:close/>
                  <a:moveTo>
                    <a:pt x="139" y="423"/>
                  </a:moveTo>
                  <a:cubicBezTo>
                    <a:pt x="137" y="423"/>
                    <a:pt x="137" y="430"/>
                    <a:pt x="139" y="430"/>
                  </a:cubicBezTo>
                  <a:cubicBezTo>
                    <a:pt x="139" y="427"/>
                    <a:pt x="138" y="425"/>
                    <a:pt x="139" y="423"/>
                  </a:cubicBezTo>
                  <a:close/>
                  <a:moveTo>
                    <a:pt x="215" y="417"/>
                  </a:moveTo>
                  <a:cubicBezTo>
                    <a:pt x="214" y="420"/>
                    <a:pt x="213" y="426"/>
                    <a:pt x="215" y="427"/>
                  </a:cubicBezTo>
                  <a:cubicBezTo>
                    <a:pt x="214" y="422"/>
                    <a:pt x="216" y="420"/>
                    <a:pt x="215" y="417"/>
                  </a:cubicBezTo>
                  <a:close/>
                  <a:moveTo>
                    <a:pt x="74" y="431"/>
                  </a:moveTo>
                  <a:cubicBezTo>
                    <a:pt x="74" y="430"/>
                    <a:pt x="74" y="428"/>
                    <a:pt x="75" y="427"/>
                  </a:cubicBezTo>
                  <a:cubicBezTo>
                    <a:pt x="73" y="427"/>
                    <a:pt x="74" y="433"/>
                    <a:pt x="74" y="431"/>
                  </a:cubicBezTo>
                  <a:close/>
                  <a:moveTo>
                    <a:pt x="67" y="432"/>
                  </a:moveTo>
                  <a:cubicBezTo>
                    <a:pt x="67" y="430"/>
                    <a:pt x="68" y="429"/>
                    <a:pt x="66" y="428"/>
                  </a:cubicBezTo>
                  <a:cubicBezTo>
                    <a:pt x="67" y="429"/>
                    <a:pt x="66" y="432"/>
                    <a:pt x="67" y="432"/>
                  </a:cubicBezTo>
                  <a:close/>
                  <a:moveTo>
                    <a:pt x="126" y="429"/>
                  </a:moveTo>
                  <a:cubicBezTo>
                    <a:pt x="127" y="427"/>
                    <a:pt x="127" y="425"/>
                    <a:pt x="126" y="424"/>
                  </a:cubicBezTo>
                  <a:cubicBezTo>
                    <a:pt x="126" y="425"/>
                    <a:pt x="125" y="428"/>
                    <a:pt x="126" y="429"/>
                  </a:cubicBezTo>
                  <a:close/>
                  <a:moveTo>
                    <a:pt x="464" y="407"/>
                  </a:moveTo>
                  <a:cubicBezTo>
                    <a:pt x="464" y="409"/>
                    <a:pt x="463" y="415"/>
                    <a:pt x="466" y="415"/>
                  </a:cubicBezTo>
                  <a:cubicBezTo>
                    <a:pt x="464" y="414"/>
                    <a:pt x="467" y="414"/>
                    <a:pt x="466" y="413"/>
                  </a:cubicBezTo>
                  <a:cubicBezTo>
                    <a:pt x="464" y="413"/>
                    <a:pt x="467" y="409"/>
                    <a:pt x="464" y="407"/>
                  </a:cubicBezTo>
                  <a:close/>
                  <a:moveTo>
                    <a:pt x="307" y="421"/>
                  </a:moveTo>
                  <a:cubicBezTo>
                    <a:pt x="307" y="417"/>
                    <a:pt x="306" y="411"/>
                    <a:pt x="305" y="407"/>
                  </a:cubicBezTo>
                  <a:cubicBezTo>
                    <a:pt x="305" y="409"/>
                    <a:pt x="304" y="419"/>
                    <a:pt x="307" y="421"/>
                  </a:cubicBezTo>
                  <a:close/>
                  <a:moveTo>
                    <a:pt x="205" y="421"/>
                  </a:moveTo>
                  <a:cubicBezTo>
                    <a:pt x="206" y="422"/>
                    <a:pt x="205" y="426"/>
                    <a:pt x="206" y="425"/>
                  </a:cubicBezTo>
                  <a:cubicBezTo>
                    <a:pt x="206" y="424"/>
                    <a:pt x="206" y="419"/>
                    <a:pt x="205" y="421"/>
                  </a:cubicBezTo>
                  <a:close/>
                  <a:moveTo>
                    <a:pt x="145" y="424"/>
                  </a:moveTo>
                  <a:cubicBezTo>
                    <a:pt x="145" y="426"/>
                    <a:pt x="145" y="427"/>
                    <a:pt x="146" y="428"/>
                  </a:cubicBezTo>
                  <a:cubicBezTo>
                    <a:pt x="146" y="426"/>
                    <a:pt x="147" y="424"/>
                    <a:pt x="145" y="424"/>
                  </a:cubicBezTo>
                  <a:close/>
                  <a:moveTo>
                    <a:pt x="77" y="430"/>
                  </a:moveTo>
                  <a:cubicBezTo>
                    <a:pt x="76" y="429"/>
                    <a:pt x="78" y="426"/>
                    <a:pt x="76" y="425"/>
                  </a:cubicBezTo>
                  <a:cubicBezTo>
                    <a:pt x="76" y="427"/>
                    <a:pt x="75" y="430"/>
                    <a:pt x="77" y="430"/>
                  </a:cubicBezTo>
                  <a:close/>
                  <a:moveTo>
                    <a:pt x="469" y="414"/>
                  </a:moveTo>
                  <a:cubicBezTo>
                    <a:pt x="469" y="410"/>
                    <a:pt x="469" y="407"/>
                    <a:pt x="468" y="405"/>
                  </a:cubicBezTo>
                  <a:cubicBezTo>
                    <a:pt x="469" y="408"/>
                    <a:pt x="468" y="412"/>
                    <a:pt x="469" y="414"/>
                  </a:cubicBezTo>
                  <a:close/>
                  <a:moveTo>
                    <a:pt x="39" y="424"/>
                  </a:moveTo>
                  <a:cubicBezTo>
                    <a:pt x="38" y="426"/>
                    <a:pt x="39" y="430"/>
                    <a:pt x="40" y="426"/>
                  </a:cubicBezTo>
                  <a:cubicBezTo>
                    <a:pt x="41" y="428"/>
                    <a:pt x="38" y="429"/>
                    <a:pt x="39" y="430"/>
                  </a:cubicBezTo>
                  <a:cubicBezTo>
                    <a:pt x="39" y="429"/>
                    <a:pt x="40" y="429"/>
                    <a:pt x="40" y="430"/>
                  </a:cubicBezTo>
                  <a:cubicBezTo>
                    <a:pt x="40" y="430"/>
                    <a:pt x="39" y="431"/>
                    <a:pt x="40" y="431"/>
                  </a:cubicBezTo>
                  <a:cubicBezTo>
                    <a:pt x="40" y="428"/>
                    <a:pt x="42" y="425"/>
                    <a:pt x="39" y="424"/>
                  </a:cubicBezTo>
                  <a:close/>
                  <a:moveTo>
                    <a:pt x="288" y="417"/>
                  </a:moveTo>
                  <a:cubicBezTo>
                    <a:pt x="289" y="418"/>
                    <a:pt x="286" y="420"/>
                    <a:pt x="289" y="420"/>
                  </a:cubicBezTo>
                  <a:cubicBezTo>
                    <a:pt x="289" y="419"/>
                    <a:pt x="289" y="415"/>
                    <a:pt x="288" y="417"/>
                  </a:cubicBezTo>
                  <a:close/>
                  <a:moveTo>
                    <a:pt x="156" y="421"/>
                  </a:moveTo>
                  <a:cubicBezTo>
                    <a:pt x="158" y="420"/>
                    <a:pt x="156" y="426"/>
                    <a:pt x="158" y="425"/>
                  </a:cubicBezTo>
                  <a:cubicBezTo>
                    <a:pt x="158" y="422"/>
                    <a:pt x="157" y="419"/>
                    <a:pt x="156" y="421"/>
                  </a:cubicBezTo>
                  <a:close/>
                  <a:moveTo>
                    <a:pt x="336" y="417"/>
                  </a:moveTo>
                  <a:cubicBezTo>
                    <a:pt x="336" y="416"/>
                    <a:pt x="337" y="413"/>
                    <a:pt x="336" y="413"/>
                  </a:cubicBezTo>
                  <a:cubicBezTo>
                    <a:pt x="336" y="414"/>
                    <a:pt x="335" y="413"/>
                    <a:pt x="335" y="413"/>
                  </a:cubicBezTo>
                  <a:cubicBezTo>
                    <a:pt x="335" y="415"/>
                    <a:pt x="335" y="415"/>
                    <a:pt x="335" y="415"/>
                  </a:cubicBezTo>
                  <a:cubicBezTo>
                    <a:pt x="337" y="413"/>
                    <a:pt x="335" y="419"/>
                    <a:pt x="336" y="417"/>
                  </a:cubicBezTo>
                  <a:close/>
                  <a:moveTo>
                    <a:pt x="247" y="421"/>
                  </a:moveTo>
                  <a:cubicBezTo>
                    <a:pt x="247" y="420"/>
                    <a:pt x="247" y="419"/>
                    <a:pt x="248" y="419"/>
                  </a:cubicBezTo>
                  <a:cubicBezTo>
                    <a:pt x="247" y="414"/>
                    <a:pt x="245" y="420"/>
                    <a:pt x="247" y="421"/>
                  </a:cubicBezTo>
                  <a:close/>
                  <a:moveTo>
                    <a:pt x="165" y="421"/>
                  </a:moveTo>
                  <a:cubicBezTo>
                    <a:pt x="165" y="421"/>
                    <a:pt x="164" y="420"/>
                    <a:pt x="164" y="420"/>
                  </a:cubicBezTo>
                  <a:cubicBezTo>
                    <a:pt x="164" y="421"/>
                    <a:pt x="164" y="421"/>
                    <a:pt x="163" y="421"/>
                  </a:cubicBezTo>
                  <a:cubicBezTo>
                    <a:pt x="163" y="423"/>
                    <a:pt x="164" y="423"/>
                    <a:pt x="165" y="424"/>
                  </a:cubicBezTo>
                  <a:cubicBezTo>
                    <a:pt x="167" y="422"/>
                    <a:pt x="163" y="422"/>
                    <a:pt x="165" y="421"/>
                  </a:cubicBezTo>
                  <a:close/>
                  <a:moveTo>
                    <a:pt x="325" y="409"/>
                  </a:moveTo>
                  <a:cubicBezTo>
                    <a:pt x="325" y="411"/>
                    <a:pt x="324" y="411"/>
                    <a:pt x="324" y="413"/>
                  </a:cubicBezTo>
                  <a:cubicBezTo>
                    <a:pt x="326" y="413"/>
                    <a:pt x="326" y="417"/>
                    <a:pt x="327" y="415"/>
                  </a:cubicBezTo>
                  <a:cubicBezTo>
                    <a:pt x="326" y="414"/>
                    <a:pt x="328" y="410"/>
                    <a:pt x="325" y="409"/>
                  </a:cubicBezTo>
                  <a:close/>
                  <a:moveTo>
                    <a:pt x="255" y="418"/>
                  </a:moveTo>
                  <a:cubicBezTo>
                    <a:pt x="255" y="416"/>
                    <a:pt x="255" y="415"/>
                    <a:pt x="254" y="414"/>
                  </a:cubicBezTo>
                  <a:cubicBezTo>
                    <a:pt x="254" y="416"/>
                    <a:pt x="254" y="417"/>
                    <a:pt x="255" y="418"/>
                  </a:cubicBezTo>
                  <a:close/>
                  <a:moveTo>
                    <a:pt x="126" y="390"/>
                  </a:moveTo>
                  <a:cubicBezTo>
                    <a:pt x="122" y="391"/>
                    <a:pt x="126" y="396"/>
                    <a:pt x="124" y="399"/>
                  </a:cubicBezTo>
                  <a:cubicBezTo>
                    <a:pt x="124" y="399"/>
                    <a:pt x="125" y="399"/>
                    <a:pt x="125" y="399"/>
                  </a:cubicBezTo>
                  <a:cubicBezTo>
                    <a:pt x="126" y="409"/>
                    <a:pt x="127" y="412"/>
                    <a:pt x="127" y="422"/>
                  </a:cubicBezTo>
                  <a:cubicBezTo>
                    <a:pt x="129" y="412"/>
                    <a:pt x="126" y="402"/>
                    <a:pt x="126" y="390"/>
                  </a:cubicBezTo>
                  <a:close/>
                  <a:moveTo>
                    <a:pt x="209" y="413"/>
                  </a:moveTo>
                  <a:cubicBezTo>
                    <a:pt x="210" y="416"/>
                    <a:pt x="209" y="415"/>
                    <a:pt x="209" y="418"/>
                  </a:cubicBezTo>
                  <a:cubicBezTo>
                    <a:pt x="209" y="418"/>
                    <a:pt x="210" y="418"/>
                    <a:pt x="210" y="418"/>
                  </a:cubicBezTo>
                  <a:cubicBezTo>
                    <a:pt x="210" y="416"/>
                    <a:pt x="211" y="414"/>
                    <a:pt x="209" y="413"/>
                  </a:cubicBezTo>
                  <a:close/>
                  <a:moveTo>
                    <a:pt x="71" y="420"/>
                  </a:moveTo>
                  <a:cubicBezTo>
                    <a:pt x="72" y="422"/>
                    <a:pt x="68" y="422"/>
                    <a:pt x="70" y="424"/>
                  </a:cubicBezTo>
                  <a:cubicBezTo>
                    <a:pt x="70" y="422"/>
                    <a:pt x="70" y="424"/>
                    <a:pt x="71" y="423"/>
                  </a:cubicBezTo>
                  <a:cubicBezTo>
                    <a:pt x="72" y="422"/>
                    <a:pt x="72" y="421"/>
                    <a:pt x="71" y="420"/>
                  </a:cubicBezTo>
                  <a:close/>
                  <a:moveTo>
                    <a:pt x="283" y="415"/>
                  </a:moveTo>
                  <a:cubicBezTo>
                    <a:pt x="283" y="412"/>
                    <a:pt x="283" y="411"/>
                    <a:pt x="282" y="410"/>
                  </a:cubicBezTo>
                  <a:cubicBezTo>
                    <a:pt x="282" y="405"/>
                    <a:pt x="282" y="413"/>
                    <a:pt x="283" y="415"/>
                  </a:cubicBezTo>
                  <a:close/>
                  <a:moveTo>
                    <a:pt x="18" y="420"/>
                  </a:moveTo>
                  <a:cubicBezTo>
                    <a:pt x="18" y="422"/>
                    <a:pt x="18" y="425"/>
                    <a:pt x="20" y="425"/>
                  </a:cubicBezTo>
                  <a:cubicBezTo>
                    <a:pt x="20" y="424"/>
                    <a:pt x="19" y="420"/>
                    <a:pt x="18" y="420"/>
                  </a:cubicBezTo>
                  <a:close/>
                  <a:moveTo>
                    <a:pt x="30" y="418"/>
                  </a:moveTo>
                  <a:cubicBezTo>
                    <a:pt x="29" y="420"/>
                    <a:pt x="28" y="423"/>
                    <a:pt x="30" y="424"/>
                  </a:cubicBezTo>
                  <a:cubicBezTo>
                    <a:pt x="29" y="421"/>
                    <a:pt x="32" y="420"/>
                    <a:pt x="30" y="418"/>
                  </a:cubicBezTo>
                  <a:close/>
                  <a:moveTo>
                    <a:pt x="456" y="401"/>
                  </a:moveTo>
                  <a:cubicBezTo>
                    <a:pt x="456" y="401"/>
                    <a:pt x="457" y="402"/>
                    <a:pt x="456" y="402"/>
                  </a:cubicBezTo>
                  <a:cubicBezTo>
                    <a:pt x="456" y="402"/>
                    <a:pt x="456" y="402"/>
                    <a:pt x="455" y="402"/>
                  </a:cubicBezTo>
                  <a:cubicBezTo>
                    <a:pt x="455" y="403"/>
                    <a:pt x="457" y="402"/>
                    <a:pt x="456" y="404"/>
                  </a:cubicBezTo>
                  <a:cubicBezTo>
                    <a:pt x="455" y="402"/>
                    <a:pt x="456" y="407"/>
                    <a:pt x="456" y="407"/>
                  </a:cubicBezTo>
                  <a:cubicBezTo>
                    <a:pt x="456" y="406"/>
                    <a:pt x="458" y="403"/>
                    <a:pt x="456" y="401"/>
                  </a:cubicBezTo>
                  <a:close/>
                  <a:moveTo>
                    <a:pt x="262" y="409"/>
                  </a:moveTo>
                  <a:cubicBezTo>
                    <a:pt x="262" y="410"/>
                    <a:pt x="261" y="415"/>
                    <a:pt x="262" y="414"/>
                  </a:cubicBezTo>
                  <a:cubicBezTo>
                    <a:pt x="262" y="413"/>
                    <a:pt x="263" y="408"/>
                    <a:pt x="262" y="409"/>
                  </a:cubicBezTo>
                  <a:close/>
                  <a:moveTo>
                    <a:pt x="318" y="411"/>
                  </a:moveTo>
                  <a:cubicBezTo>
                    <a:pt x="318" y="408"/>
                    <a:pt x="319" y="404"/>
                    <a:pt x="317" y="401"/>
                  </a:cubicBezTo>
                  <a:cubicBezTo>
                    <a:pt x="318" y="405"/>
                    <a:pt x="316" y="408"/>
                    <a:pt x="318" y="411"/>
                  </a:cubicBezTo>
                  <a:close/>
                  <a:moveTo>
                    <a:pt x="300" y="409"/>
                  </a:moveTo>
                  <a:cubicBezTo>
                    <a:pt x="300" y="401"/>
                    <a:pt x="300" y="414"/>
                    <a:pt x="301" y="411"/>
                  </a:cubicBezTo>
                  <a:cubicBezTo>
                    <a:pt x="301" y="412"/>
                    <a:pt x="300" y="410"/>
                    <a:pt x="300" y="409"/>
                  </a:cubicBezTo>
                  <a:close/>
                  <a:moveTo>
                    <a:pt x="233" y="414"/>
                  </a:moveTo>
                  <a:cubicBezTo>
                    <a:pt x="232" y="413"/>
                    <a:pt x="233" y="412"/>
                    <a:pt x="232" y="411"/>
                  </a:cubicBezTo>
                  <a:cubicBezTo>
                    <a:pt x="232" y="412"/>
                    <a:pt x="231" y="414"/>
                    <a:pt x="233" y="414"/>
                  </a:cubicBezTo>
                  <a:close/>
                  <a:moveTo>
                    <a:pt x="101" y="415"/>
                  </a:moveTo>
                  <a:cubicBezTo>
                    <a:pt x="101" y="417"/>
                    <a:pt x="100" y="416"/>
                    <a:pt x="99" y="415"/>
                  </a:cubicBezTo>
                  <a:cubicBezTo>
                    <a:pt x="99" y="417"/>
                    <a:pt x="99" y="419"/>
                    <a:pt x="100" y="420"/>
                  </a:cubicBezTo>
                  <a:cubicBezTo>
                    <a:pt x="99" y="417"/>
                    <a:pt x="103" y="417"/>
                    <a:pt x="101" y="415"/>
                  </a:cubicBezTo>
                  <a:close/>
                  <a:moveTo>
                    <a:pt x="292" y="406"/>
                  </a:moveTo>
                  <a:cubicBezTo>
                    <a:pt x="291" y="407"/>
                    <a:pt x="291" y="411"/>
                    <a:pt x="292" y="412"/>
                  </a:cubicBezTo>
                  <a:cubicBezTo>
                    <a:pt x="293" y="410"/>
                    <a:pt x="292" y="409"/>
                    <a:pt x="292" y="406"/>
                  </a:cubicBezTo>
                  <a:close/>
                  <a:moveTo>
                    <a:pt x="525" y="397"/>
                  </a:moveTo>
                  <a:cubicBezTo>
                    <a:pt x="525" y="399"/>
                    <a:pt x="524" y="401"/>
                    <a:pt x="526" y="402"/>
                  </a:cubicBezTo>
                  <a:cubicBezTo>
                    <a:pt x="526" y="401"/>
                    <a:pt x="527" y="397"/>
                    <a:pt x="525" y="397"/>
                  </a:cubicBezTo>
                  <a:close/>
                  <a:moveTo>
                    <a:pt x="371" y="407"/>
                  </a:moveTo>
                  <a:cubicBezTo>
                    <a:pt x="370" y="406"/>
                    <a:pt x="372" y="405"/>
                    <a:pt x="371" y="404"/>
                  </a:cubicBezTo>
                  <a:cubicBezTo>
                    <a:pt x="370" y="406"/>
                    <a:pt x="369" y="408"/>
                    <a:pt x="371" y="408"/>
                  </a:cubicBezTo>
                  <a:cubicBezTo>
                    <a:pt x="371" y="407"/>
                    <a:pt x="371" y="407"/>
                    <a:pt x="371" y="407"/>
                  </a:cubicBezTo>
                  <a:close/>
                  <a:moveTo>
                    <a:pt x="110" y="418"/>
                  </a:moveTo>
                  <a:cubicBezTo>
                    <a:pt x="110" y="416"/>
                    <a:pt x="111" y="412"/>
                    <a:pt x="109" y="410"/>
                  </a:cubicBezTo>
                  <a:cubicBezTo>
                    <a:pt x="111" y="412"/>
                    <a:pt x="108" y="418"/>
                    <a:pt x="110" y="418"/>
                  </a:cubicBezTo>
                  <a:close/>
                  <a:moveTo>
                    <a:pt x="399" y="405"/>
                  </a:moveTo>
                  <a:cubicBezTo>
                    <a:pt x="399" y="404"/>
                    <a:pt x="398" y="403"/>
                    <a:pt x="398" y="402"/>
                  </a:cubicBezTo>
                  <a:cubicBezTo>
                    <a:pt x="398" y="401"/>
                    <a:pt x="397" y="408"/>
                    <a:pt x="398" y="406"/>
                  </a:cubicBezTo>
                  <a:cubicBezTo>
                    <a:pt x="398" y="406"/>
                    <a:pt x="398" y="405"/>
                    <a:pt x="399" y="405"/>
                  </a:cubicBezTo>
                  <a:close/>
                  <a:moveTo>
                    <a:pt x="121" y="415"/>
                  </a:moveTo>
                  <a:cubicBezTo>
                    <a:pt x="122" y="414"/>
                    <a:pt x="122" y="411"/>
                    <a:pt x="121" y="411"/>
                  </a:cubicBezTo>
                  <a:cubicBezTo>
                    <a:pt x="122" y="412"/>
                    <a:pt x="120" y="414"/>
                    <a:pt x="121" y="415"/>
                  </a:cubicBezTo>
                  <a:close/>
                  <a:moveTo>
                    <a:pt x="136" y="408"/>
                  </a:moveTo>
                  <a:cubicBezTo>
                    <a:pt x="137" y="409"/>
                    <a:pt x="137" y="412"/>
                    <a:pt x="138" y="413"/>
                  </a:cubicBezTo>
                  <a:cubicBezTo>
                    <a:pt x="138" y="412"/>
                    <a:pt x="138" y="407"/>
                    <a:pt x="136" y="408"/>
                  </a:cubicBezTo>
                  <a:close/>
                  <a:moveTo>
                    <a:pt x="437" y="393"/>
                  </a:moveTo>
                  <a:cubicBezTo>
                    <a:pt x="437" y="395"/>
                    <a:pt x="435" y="399"/>
                    <a:pt x="438" y="401"/>
                  </a:cubicBezTo>
                  <a:cubicBezTo>
                    <a:pt x="437" y="398"/>
                    <a:pt x="439" y="395"/>
                    <a:pt x="437" y="393"/>
                  </a:cubicBezTo>
                  <a:close/>
                  <a:moveTo>
                    <a:pt x="153" y="406"/>
                  </a:moveTo>
                  <a:cubicBezTo>
                    <a:pt x="154" y="408"/>
                    <a:pt x="152" y="413"/>
                    <a:pt x="155" y="412"/>
                  </a:cubicBezTo>
                  <a:cubicBezTo>
                    <a:pt x="153" y="410"/>
                    <a:pt x="156" y="406"/>
                    <a:pt x="153" y="406"/>
                  </a:cubicBezTo>
                  <a:close/>
                  <a:moveTo>
                    <a:pt x="358" y="404"/>
                  </a:moveTo>
                  <a:cubicBezTo>
                    <a:pt x="358" y="401"/>
                    <a:pt x="360" y="400"/>
                    <a:pt x="358" y="399"/>
                  </a:cubicBezTo>
                  <a:cubicBezTo>
                    <a:pt x="358" y="400"/>
                    <a:pt x="357" y="403"/>
                    <a:pt x="358" y="404"/>
                  </a:cubicBezTo>
                  <a:close/>
                  <a:moveTo>
                    <a:pt x="469" y="386"/>
                  </a:moveTo>
                  <a:cubicBezTo>
                    <a:pt x="469" y="391"/>
                    <a:pt x="468" y="396"/>
                    <a:pt x="470" y="399"/>
                  </a:cubicBezTo>
                  <a:cubicBezTo>
                    <a:pt x="470" y="398"/>
                    <a:pt x="470" y="398"/>
                    <a:pt x="471" y="397"/>
                  </a:cubicBezTo>
                  <a:cubicBezTo>
                    <a:pt x="469" y="396"/>
                    <a:pt x="471" y="393"/>
                    <a:pt x="469" y="392"/>
                  </a:cubicBezTo>
                  <a:cubicBezTo>
                    <a:pt x="471" y="392"/>
                    <a:pt x="470" y="388"/>
                    <a:pt x="469" y="386"/>
                  </a:cubicBezTo>
                  <a:close/>
                  <a:moveTo>
                    <a:pt x="442" y="400"/>
                  </a:moveTo>
                  <a:cubicBezTo>
                    <a:pt x="442" y="398"/>
                    <a:pt x="442" y="394"/>
                    <a:pt x="441" y="392"/>
                  </a:cubicBezTo>
                  <a:cubicBezTo>
                    <a:pt x="441" y="393"/>
                    <a:pt x="441" y="397"/>
                    <a:pt x="442" y="400"/>
                  </a:cubicBezTo>
                  <a:close/>
                  <a:moveTo>
                    <a:pt x="147" y="411"/>
                  </a:moveTo>
                  <a:cubicBezTo>
                    <a:pt x="148" y="408"/>
                    <a:pt x="148" y="405"/>
                    <a:pt x="147" y="402"/>
                  </a:cubicBezTo>
                  <a:cubicBezTo>
                    <a:pt x="146" y="406"/>
                    <a:pt x="146" y="408"/>
                    <a:pt x="147" y="411"/>
                  </a:cubicBezTo>
                  <a:close/>
                  <a:moveTo>
                    <a:pt x="140" y="406"/>
                  </a:moveTo>
                  <a:cubicBezTo>
                    <a:pt x="140" y="407"/>
                    <a:pt x="139" y="412"/>
                    <a:pt x="140" y="410"/>
                  </a:cubicBezTo>
                  <a:cubicBezTo>
                    <a:pt x="140" y="409"/>
                    <a:pt x="141" y="405"/>
                    <a:pt x="140" y="406"/>
                  </a:cubicBezTo>
                  <a:close/>
                  <a:moveTo>
                    <a:pt x="184" y="409"/>
                  </a:moveTo>
                  <a:cubicBezTo>
                    <a:pt x="185" y="408"/>
                    <a:pt x="185" y="406"/>
                    <a:pt x="184" y="406"/>
                  </a:cubicBezTo>
                  <a:cubicBezTo>
                    <a:pt x="184" y="407"/>
                    <a:pt x="183" y="408"/>
                    <a:pt x="184" y="409"/>
                  </a:cubicBezTo>
                  <a:close/>
                  <a:moveTo>
                    <a:pt x="248" y="405"/>
                  </a:moveTo>
                  <a:cubicBezTo>
                    <a:pt x="247" y="405"/>
                    <a:pt x="247" y="405"/>
                    <a:pt x="248" y="406"/>
                  </a:cubicBezTo>
                  <a:cubicBezTo>
                    <a:pt x="248" y="404"/>
                    <a:pt x="249" y="403"/>
                    <a:pt x="248" y="403"/>
                  </a:cubicBezTo>
                  <a:cubicBezTo>
                    <a:pt x="247" y="403"/>
                    <a:pt x="247" y="403"/>
                    <a:pt x="246" y="404"/>
                  </a:cubicBezTo>
                  <a:cubicBezTo>
                    <a:pt x="247" y="404"/>
                    <a:pt x="248" y="404"/>
                    <a:pt x="248" y="405"/>
                  </a:cubicBezTo>
                  <a:close/>
                  <a:moveTo>
                    <a:pt x="245" y="403"/>
                  </a:moveTo>
                  <a:cubicBezTo>
                    <a:pt x="245" y="403"/>
                    <a:pt x="245" y="403"/>
                    <a:pt x="244" y="403"/>
                  </a:cubicBezTo>
                  <a:cubicBezTo>
                    <a:pt x="244" y="404"/>
                    <a:pt x="243" y="406"/>
                    <a:pt x="244" y="406"/>
                  </a:cubicBezTo>
                  <a:cubicBezTo>
                    <a:pt x="244" y="404"/>
                    <a:pt x="246" y="403"/>
                    <a:pt x="245" y="403"/>
                  </a:cubicBezTo>
                  <a:close/>
                  <a:moveTo>
                    <a:pt x="474" y="390"/>
                  </a:moveTo>
                  <a:cubicBezTo>
                    <a:pt x="475" y="390"/>
                    <a:pt x="474" y="395"/>
                    <a:pt x="476" y="396"/>
                  </a:cubicBezTo>
                  <a:cubicBezTo>
                    <a:pt x="475" y="393"/>
                    <a:pt x="477" y="388"/>
                    <a:pt x="474" y="390"/>
                  </a:cubicBezTo>
                  <a:close/>
                  <a:moveTo>
                    <a:pt x="345" y="383"/>
                  </a:moveTo>
                  <a:cubicBezTo>
                    <a:pt x="346" y="388"/>
                    <a:pt x="345" y="396"/>
                    <a:pt x="347" y="401"/>
                  </a:cubicBezTo>
                  <a:cubicBezTo>
                    <a:pt x="348" y="399"/>
                    <a:pt x="348" y="395"/>
                    <a:pt x="347" y="395"/>
                  </a:cubicBezTo>
                  <a:cubicBezTo>
                    <a:pt x="349" y="392"/>
                    <a:pt x="346" y="388"/>
                    <a:pt x="348" y="384"/>
                  </a:cubicBezTo>
                  <a:cubicBezTo>
                    <a:pt x="346" y="384"/>
                    <a:pt x="346" y="383"/>
                    <a:pt x="345" y="383"/>
                  </a:cubicBezTo>
                  <a:close/>
                  <a:moveTo>
                    <a:pt x="276" y="398"/>
                  </a:moveTo>
                  <a:cubicBezTo>
                    <a:pt x="276" y="395"/>
                    <a:pt x="276" y="393"/>
                    <a:pt x="275" y="391"/>
                  </a:cubicBezTo>
                  <a:cubicBezTo>
                    <a:pt x="275" y="395"/>
                    <a:pt x="275" y="400"/>
                    <a:pt x="276" y="403"/>
                  </a:cubicBezTo>
                  <a:cubicBezTo>
                    <a:pt x="276" y="400"/>
                    <a:pt x="278" y="396"/>
                    <a:pt x="276" y="398"/>
                  </a:cubicBezTo>
                  <a:close/>
                  <a:moveTo>
                    <a:pt x="151" y="408"/>
                  </a:moveTo>
                  <a:cubicBezTo>
                    <a:pt x="152" y="407"/>
                    <a:pt x="152" y="400"/>
                    <a:pt x="150" y="398"/>
                  </a:cubicBezTo>
                  <a:cubicBezTo>
                    <a:pt x="150" y="402"/>
                    <a:pt x="150" y="405"/>
                    <a:pt x="151" y="408"/>
                  </a:cubicBezTo>
                  <a:close/>
                  <a:moveTo>
                    <a:pt x="385" y="398"/>
                  </a:moveTo>
                  <a:cubicBezTo>
                    <a:pt x="386" y="396"/>
                    <a:pt x="384" y="394"/>
                    <a:pt x="383" y="395"/>
                  </a:cubicBezTo>
                  <a:cubicBezTo>
                    <a:pt x="384" y="395"/>
                    <a:pt x="385" y="399"/>
                    <a:pt x="385" y="398"/>
                  </a:cubicBezTo>
                  <a:close/>
                  <a:moveTo>
                    <a:pt x="376" y="399"/>
                  </a:moveTo>
                  <a:cubicBezTo>
                    <a:pt x="375" y="397"/>
                    <a:pt x="376" y="395"/>
                    <a:pt x="376" y="394"/>
                  </a:cubicBezTo>
                  <a:cubicBezTo>
                    <a:pt x="375" y="394"/>
                    <a:pt x="375" y="401"/>
                    <a:pt x="376" y="399"/>
                  </a:cubicBezTo>
                  <a:close/>
                  <a:moveTo>
                    <a:pt x="344" y="397"/>
                  </a:moveTo>
                  <a:cubicBezTo>
                    <a:pt x="342" y="399"/>
                    <a:pt x="343" y="395"/>
                    <a:pt x="342" y="396"/>
                  </a:cubicBezTo>
                  <a:cubicBezTo>
                    <a:pt x="342" y="399"/>
                    <a:pt x="343" y="399"/>
                    <a:pt x="344" y="400"/>
                  </a:cubicBezTo>
                  <a:lnTo>
                    <a:pt x="344" y="397"/>
                  </a:lnTo>
                  <a:close/>
                  <a:moveTo>
                    <a:pt x="206" y="400"/>
                  </a:moveTo>
                  <a:cubicBezTo>
                    <a:pt x="206" y="401"/>
                    <a:pt x="205" y="406"/>
                    <a:pt x="206" y="405"/>
                  </a:cubicBezTo>
                  <a:cubicBezTo>
                    <a:pt x="206" y="404"/>
                    <a:pt x="207" y="399"/>
                    <a:pt x="206" y="400"/>
                  </a:cubicBezTo>
                  <a:close/>
                  <a:moveTo>
                    <a:pt x="135" y="408"/>
                  </a:moveTo>
                  <a:cubicBezTo>
                    <a:pt x="135" y="408"/>
                    <a:pt x="135" y="405"/>
                    <a:pt x="134" y="404"/>
                  </a:cubicBezTo>
                  <a:cubicBezTo>
                    <a:pt x="135" y="406"/>
                    <a:pt x="133" y="408"/>
                    <a:pt x="135" y="408"/>
                  </a:cubicBezTo>
                  <a:close/>
                  <a:moveTo>
                    <a:pt x="468" y="395"/>
                  </a:moveTo>
                  <a:cubicBezTo>
                    <a:pt x="468" y="393"/>
                    <a:pt x="468" y="393"/>
                    <a:pt x="467" y="391"/>
                  </a:cubicBezTo>
                  <a:cubicBezTo>
                    <a:pt x="468" y="392"/>
                    <a:pt x="467" y="395"/>
                    <a:pt x="468" y="395"/>
                  </a:cubicBezTo>
                  <a:close/>
                  <a:moveTo>
                    <a:pt x="306" y="396"/>
                  </a:moveTo>
                  <a:cubicBezTo>
                    <a:pt x="307" y="398"/>
                    <a:pt x="305" y="398"/>
                    <a:pt x="306" y="401"/>
                  </a:cubicBezTo>
                  <a:cubicBezTo>
                    <a:pt x="307" y="401"/>
                    <a:pt x="307" y="401"/>
                    <a:pt x="307" y="401"/>
                  </a:cubicBezTo>
                  <a:cubicBezTo>
                    <a:pt x="307" y="399"/>
                    <a:pt x="308" y="396"/>
                    <a:pt x="306" y="396"/>
                  </a:cubicBezTo>
                  <a:close/>
                  <a:moveTo>
                    <a:pt x="297" y="387"/>
                  </a:moveTo>
                  <a:cubicBezTo>
                    <a:pt x="295" y="388"/>
                    <a:pt x="297" y="382"/>
                    <a:pt x="295" y="384"/>
                  </a:cubicBezTo>
                  <a:cubicBezTo>
                    <a:pt x="295" y="387"/>
                    <a:pt x="295" y="395"/>
                    <a:pt x="297" y="401"/>
                  </a:cubicBezTo>
                  <a:cubicBezTo>
                    <a:pt x="299" y="397"/>
                    <a:pt x="296" y="389"/>
                    <a:pt x="297" y="387"/>
                  </a:cubicBezTo>
                  <a:close/>
                  <a:moveTo>
                    <a:pt x="185" y="401"/>
                  </a:moveTo>
                  <a:cubicBezTo>
                    <a:pt x="186" y="402"/>
                    <a:pt x="184" y="404"/>
                    <a:pt x="186" y="405"/>
                  </a:cubicBezTo>
                  <a:cubicBezTo>
                    <a:pt x="186" y="405"/>
                    <a:pt x="186" y="399"/>
                    <a:pt x="185" y="401"/>
                  </a:cubicBezTo>
                  <a:close/>
                  <a:moveTo>
                    <a:pt x="88" y="404"/>
                  </a:moveTo>
                  <a:cubicBezTo>
                    <a:pt x="88" y="405"/>
                    <a:pt x="88" y="406"/>
                    <a:pt x="87" y="408"/>
                  </a:cubicBezTo>
                  <a:cubicBezTo>
                    <a:pt x="88" y="408"/>
                    <a:pt x="88" y="408"/>
                    <a:pt x="89" y="409"/>
                  </a:cubicBezTo>
                  <a:cubicBezTo>
                    <a:pt x="88" y="406"/>
                    <a:pt x="91" y="405"/>
                    <a:pt x="88" y="404"/>
                  </a:cubicBezTo>
                  <a:close/>
                  <a:moveTo>
                    <a:pt x="78" y="394"/>
                  </a:moveTo>
                  <a:cubicBezTo>
                    <a:pt x="77" y="395"/>
                    <a:pt x="77" y="395"/>
                    <a:pt x="75" y="395"/>
                  </a:cubicBezTo>
                  <a:cubicBezTo>
                    <a:pt x="76" y="400"/>
                    <a:pt x="77" y="405"/>
                    <a:pt x="76" y="409"/>
                  </a:cubicBezTo>
                  <a:cubicBezTo>
                    <a:pt x="77" y="409"/>
                    <a:pt x="77" y="409"/>
                    <a:pt x="77" y="409"/>
                  </a:cubicBezTo>
                  <a:cubicBezTo>
                    <a:pt x="76" y="401"/>
                    <a:pt x="82" y="392"/>
                    <a:pt x="78" y="383"/>
                  </a:cubicBezTo>
                  <a:cubicBezTo>
                    <a:pt x="77" y="387"/>
                    <a:pt x="79" y="390"/>
                    <a:pt x="78" y="394"/>
                  </a:cubicBezTo>
                  <a:close/>
                  <a:moveTo>
                    <a:pt x="248" y="395"/>
                  </a:moveTo>
                  <a:cubicBezTo>
                    <a:pt x="248" y="398"/>
                    <a:pt x="246" y="401"/>
                    <a:pt x="248" y="402"/>
                  </a:cubicBezTo>
                  <a:cubicBezTo>
                    <a:pt x="247" y="400"/>
                    <a:pt x="249" y="395"/>
                    <a:pt x="248" y="395"/>
                  </a:cubicBezTo>
                  <a:close/>
                  <a:moveTo>
                    <a:pt x="99" y="406"/>
                  </a:moveTo>
                  <a:cubicBezTo>
                    <a:pt x="98" y="406"/>
                    <a:pt x="98" y="406"/>
                    <a:pt x="98" y="406"/>
                  </a:cubicBezTo>
                  <a:cubicBezTo>
                    <a:pt x="98" y="408"/>
                    <a:pt x="98" y="408"/>
                    <a:pt x="98" y="408"/>
                  </a:cubicBezTo>
                  <a:cubicBezTo>
                    <a:pt x="100" y="408"/>
                    <a:pt x="98" y="407"/>
                    <a:pt x="99" y="406"/>
                  </a:cubicBezTo>
                  <a:close/>
                  <a:moveTo>
                    <a:pt x="191" y="397"/>
                  </a:moveTo>
                  <a:cubicBezTo>
                    <a:pt x="191" y="403"/>
                    <a:pt x="191" y="403"/>
                    <a:pt x="191" y="403"/>
                  </a:cubicBezTo>
                  <a:cubicBezTo>
                    <a:pt x="192" y="403"/>
                    <a:pt x="192" y="403"/>
                    <a:pt x="192" y="403"/>
                  </a:cubicBezTo>
                  <a:cubicBezTo>
                    <a:pt x="191" y="402"/>
                    <a:pt x="193" y="398"/>
                    <a:pt x="191" y="397"/>
                  </a:cubicBezTo>
                  <a:close/>
                  <a:moveTo>
                    <a:pt x="282" y="399"/>
                  </a:moveTo>
                  <a:cubicBezTo>
                    <a:pt x="287" y="399"/>
                    <a:pt x="283" y="394"/>
                    <a:pt x="285" y="395"/>
                  </a:cubicBezTo>
                  <a:cubicBezTo>
                    <a:pt x="285" y="393"/>
                    <a:pt x="285" y="391"/>
                    <a:pt x="283" y="391"/>
                  </a:cubicBezTo>
                  <a:cubicBezTo>
                    <a:pt x="284" y="394"/>
                    <a:pt x="282" y="395"/>
                    <a:pt x="282" y="399"/>
                  </a:cubicBezTo>
                  <a:close/>
                  <a:moveTo>
                    <a:pt x="377" y="394"/>
                  </a:moveTo>
                  <a:cubicBezTo>
                    <a:pt x="378" y="393"/>
                    <a:pt x="378" y="389"/>
                    <a:pt x="377" y="389"/>
                  </a:cubicBezTo>
                  <a:cubicBezTo>
                    <a:pt x="377" y="390"/>
                    <a:pt x="377" y="393"/>
                    <a:pt x="377" y="394"/>
                  </a:cubicBezTo>
                  <a:close/>
                  <a:moveTo>
                    <a:pt x="50" y="405"/>
                  </a:moveTo>
                  <a:cubicBezTo>
                    <a:pt x="51" y="405"/>
                    <a:pt x="50" y="406"/>
                    <a:pt x="51" y="406"/>
                  </a:cubicBezTo>
                  <a:cubicBezTo>
                    <a:pt x="50" y="401"/>
                    <a:pt x="50" y="394"/>
                    <a:pt x="50" y="405"/>
                  </a:cubicBezTo>
                  <a:close/>
                  <a:moveTo>
                    <a:pt x="147" y="402"/>
                  </a:moveTo>
                  <a:cubicBezTo>
                    <a:pt x="146" y="398"/>
                    <a:pt x="148" y="394"/>
                    <a:pt x="145" y="392"/>
                  </a:cubicBezTo>
                  <a:cubicBezTo>
                    <a:pt x="146" y="397"/>
                    <a:pt x="145" y="398"/>
                    <a:pt x="146" y="402"/>
                  </a:cubicBezTo>
                  <a:lnTo>
                    <a:pt x="147" y="402"/>
                  </a:lnTo>
                  <a:close/>
                  <a:moveTo>
                    <a:pt x="163" y="387"/>
                  </a:moveTo>
                  <a:cubicBezTo>
                    <a:pt x="162" y="390"/>
                    <a:pt x="162" y="396"/>
                    <a:pt x="164" y="399"/>
                  </a:cubicBezTo>
                  <a:cubicBezTo>
                    <a:pt x="164" y="396"/>
                    <a:pt x="164" y="390"/>
                    <a:pt x="163" y="387"/>
                  </a:cubicBezTo>
                  <a:close/>
                  <a:moveTo>
                    <a:pt x="200" y="396"/>
                  </a:moveTo>
                  <a:cubicBezTo>
                    <a:pt x="200" y="394"/>
                    <a:pt x="200" y="393"/>
                    <a:pt x="199" y="392"/>
                  </a:cubicBezTo>
                  <a:cubicBezTo>
                    <a:pt x="200" y="394"/>
                    <a:pt x="198" y="396"/>
                    <a:pt x="200" y="396"/>
                  </a:cubicBezTo>
                  <a:close/>
                  <a:moveTo>
                    <a:pt x="398" y="382"/>
                  </a:moveTo>
                  <a:cubicBezTo>
                    <a:pt x="398" y="383"/>
                    <a:pt x="398" y="386"/>
                    <a:pt x="398" y="384"/>
                  </a:cubicBezTo>
                  <a:cubicBezTo>
                    <a:pt x="398" y="383"/>
                    <a:pt x="399" y="381"/>
                    <a:pt x="397" y="382"/>
                  </a:cubicBezTo>
                  <a:cubicBezTo>
                    <a:pt x="396" y="383"/>
                    <a:pt x="396" y="385"/>
                    <a:pt x="397" y="386"/>
                  </a:cubicBezTo>
                  <a:cubicBezTo>
                    <a:pt x="398" y="385"/>
                    <a:pt x="397" y="383"/>
                    <a:pt x="398" y="382"/>
                  </a:cubicBezTo>
                  <a:close/>
                  <a:moveTo>
                    <a:pt x="280" y="390"/>
                  </a:moveTo>
                  <a:cubicBezTo>
                    <a:pt x="280" y="389"/>
                    <a:pt x="280" y="388"/>
                    <a:pt x="280" y="388"/>
                  </a:cubicBezTo>
                  <a:cubicBezTo>
                    <a:pt x="280" y="381"/>
                    <a:pt x="278" y="390"/>
                    <a:pt x="280" y="390"/>
                  </a:cubicBezTo>
                  <a:close/>
                  <a:moveTo>
                    <a:pt x="303" y="367"/>
                  </a:moveTo>
                  <a:cubicBezTo>
                    <a:pt x="302" y="371"/>
                    <a:pt x="302" y="382"/>
                    <a:pt x="303" y="388"/>
                  </a:cubicBezTo>
                  <a:cubicBezTo>
                    <a:pt x="304" y="380"/>
                    <a:pt x="303" y="373"/>
                    <a:pt x="303" y="367"/>
                  </a:cubicBezTo>
                  <a:close/>
                  <a:moveTo>
                    <a:pt x="369" y="379"/>
                  </a:moveTo>
                  <a:cubicBezTo>
                    <a:pt x="369" y="381"/>
                    <a:pt x="368" y="384"/>
                    <a:pt x="369" y="384"/>
                  </a:cubicBezTo>
                  <a:cubicBezTo>
                    <a:pt x="370" y="382"/>
                    <a:pt x="370" y="381"/>
                    <a:pt x="369" y="379"/>
                  </a:cubicBezTo>
                  <a:close/>
                  <a:moveTo>
                    <a:pt x="90" y="391"/>
                  </a:moveTo>
                  <a:cubicBezTo>
                    <a:pt x="90" y="393"/>
                    <a:pt x="90" y="393"/>
                    <a:pt x="90" y="393"/>
                  </a:cubicBezTo>
                  <a:cubicBezTo>
                    <a:pt x="92" y="392"/>
                    <a:pt x="91" y="395"/>
                    <a:pt x="93" y="395"/>
                  </a:cubicBezTo>
                  <a:cubicBezTo>
                    <a:pt x="93" y="393"/>
                    <a:pt x="92" y="393"/>
                    <a:pt x="93" y="392"/>
                  </a:cubicBezTo>
                  <a:cubicBezTo>
                    <a:pt x="91" y="393"/>
                    <a:pt x="90" y="392"/>
                    <a:pt x="90" y="391"/>
                  </a:cubicBezTo>
                  <a:close/>
                  <a:moveTo>
                    <a:pt x="82" y="395"/>
                  </a:moveTo>
                  <a:cubicBezTo>
                    <a:pt x="83" y="395"/>
                    <a:pt x="83" y="395"/>
                    <a:pt x="83" y="395"/>
                  </a:cubicBezTo>
                  <a:cubicBezTo>
                    <a:pt x="82" y="393"/>
                    <a:pt x="83" y="390"/>
                    <a:pt x="82" y="389"/>
                  </a:cubicBezTo>
                  <a:lnTo>
                    <a:pt x="82" y="395"/>
                  </a:lnTo>
                  <a:close/>
                  <a:moveTo>
                    <a:pt x="65" y="383"/>
                  </a:moveTo>
                  <a:cubicBezTo>
                    <a:pt x="63" y="384"/>
                    <a:pt x="65" y="388"/>
                    <a:pt x="63" y="389"/>
                  </a:cubicBezTo>
                  <a:cubicBezTo>
                    <a:pt x="65" y="389"/>
                    <a:pt x="64" y="394"/>
                    <a:pt x="65" y="395"/>
                  </a:cubicBezTo>
                  <a:cubicBezTo>
                    <a:pt x="66" y="389"/>
                    <a:pt x="65" y="387"/>
                    <a:pt x="65" y="383"/>
                  </a:cubicBezTo>
                  <a:close/>
                  <a:moveTo>
                    <a:pt x="532" y="371"/>
                  </a:moveTo>
                  <a:cubicBezTo>
                    <a:pt x="533" y="373"/>
                    <a:pt x="531" y="377"/>
                    <a:pt x="533" y="376"/>
                  </a:cubicBezTo>
                  <a:cubicBezTo>
                    <a:pt x="532" y="375"/>
                    <a:pt x="534" y="370"/>
                    <a:pt x="532" y="371"/>
                  </a:cubicBezTo>
                  <a:close/>
                  <a:moveTo>
                    <a:pt x="398" y="381"/>
                  </a:moveTo>
                  <a:cubicBezTo>
                    <a:pt x="397" y="380"/>
                    <a:pt x="399" y="372"/>
                    <a:pt x="397" y="372"/>
                  </a:cubicBezTo>
                  <a:cubicBezTo>
                    <a:pt x="398" y="375"/>
                    <a:pt x="396" y="372"/>
                    <a:pt x="396" y="374"/>
                  </a:cubicBezTo>
                  <a:cubicBezTo>
                    <a:pt x="397" y="375"/>
                    <a:pt x="396" y="379"/>
                    <a:pt x="396" y="381"/>
                  </a:cubicBezTo>
                  <a:lnTo>
                    <a:pt x="398" y="381"/>
                  </a:lnTo>
                  <a:close/>
                  <a:moveTo>
                    <a:pt x="125" y="381"/>
                  </a:moveTo>
                  <a:cubicBezTo>
                    <a:pt x="125" y="383"/>
                    <a:pt x="124" y="388"/>
                    <a:pt x="125" y="390"/>
                  </a:cubicBezTo>
                  <a:cubicBezTo>
                    <a:pt x="126" y="388"/>
                    <a:pt x="126" y="385"/>
                    <a:pt x="125" y="381"/>
                  </a:cubicBezTo>
                  <a:close/>
                  <a:moveTo>
                    <a:pt x="236" y="386"/>
                  </a:moveTo>
                  <a:cubicBezTo>
                    <a:pt x="235" y="383"/>
                    <a:pt x="238" y="382"/>
                    <a:pt x="238" y="378"/>
                  </a:cubicBezTo>
                  <a:cubicBezTo>
                    <a:pt x="235" y="378"/>
                    <a:pt x="234" y="385"/>
                    <a:pt x="236" y="386"/>
                  </a:cubicBezTo>
                  <a:close/>
                  <a:moveTo>
                    <a:pt x="33" y="391"/>
                  </a:moveTo>
                  <a:cubicBezTo>
                    <a:pt x="35" y="391"/>
                    <a:pt x="33" y="392"/>
                    <a:pt x="33" y="393"/>
                  </a:cubicBezTo>
                  <a:cubicBezTo>
                    <a:pt x="36" y="394"/>
                    <a:pt x="34" y="390"/>
                    <a:pt x="33" y="391"/>
                  </a:cubicBezTo>
                  <a:close/>
                  <a:moveTo>
                    <a:pt x="62" y="388"/>
                  </a:moveTo>
                  <a:cubicBezTo>
                    <a:pt x="62" y="389"/>
                    <a:pt x="62" y="390"/>
                    <a:pt x="61" y="390"/>
                  </a:cubicBezTo>
                  <a:cubicBezTo>
                    <a:pt x="61" y="391"/>
                    <a:pt x="61" y="391"/>
                    <a:pt x="61" y="391"/>
                  </a:cubicBezTo>
                  <a:cubicBezTo>
                    <a:pt x="61" y="391"/>
                    <a:pt x="61" y="391"/>
                    <a:pt x="62" y="391"/>
                  </a:cubicBezTo>
                  <a:cubicBezTo>
                    <a:pt x="62" y="391"/>
                    <a:pt x="63" y="391"/>
                    <a:pt x="63" y="390"/>
                  </a:cubicBezTo>
                  <a:cubicBezTo>
                    <a:pt x="61" y="390"/>
                    <a:pt x="64" y="388"/>
                    <a:pt x="62" y="388"/>
                  </a:cubicBezTo>
                  <a:close/>
                  <a:moveTo>
                    <a:pt x="183" y="381"/>
                  </a:moveTo>
                  <a:cubicBezTo>
                    <a:pt x="183" y="382"/>
                    <a:pt x="181" y="385"/>
                    <a:pt x="183" y="385"/>
                  </a:cubicBezTo>
                  <a:cubicBezTo>
                    <a:pt x="184" y="383"/>
                    <a:pt x="184" y="382"/>
                    <a:pt x="183" y="381"/>
                  </a:cubicBezTo>
                  <a:close/>
                  <a:moveTo>
                    <a:pt x="34" y="390"/>
                  </a:moveTo>
                  <a:cubicBezTo>
                    <a:pt x="35" y="390"/>
                    <a:pt x="35" y="386"/>
                    <a:pt x="34" y="385"/>
                  </a:cubicBezTo>
                  <a:cubicBezTo>
                    <a:pt x="34" y="387"/>
                    <a:pt x="33" y="389"/>
                    <a:pt x="34" y="390"/>
                  </a:cubicBezTo>
                  <a:close/>
                  <a:moveTo>
                    <a:pt x="476" y="372"/>
                  </a:moveTo>
                  <a:cubicBezTo>
                    <a:pt x="475" y="372"/>
                    <a:pt x="477" y="369"/>
                    <a:pt x="475" y="370"/>
                  </a:cubicBezTo>
                  <a:cubicBezTo>
                    <a:pt x="475" y="371"/>
                    <a:pt x="475" y="371"/>
                    <a:pt x="475" y="373"/>
                  </a:cubicBezTo>
                  <a:cubicBezTo>
                    <a:pt x="475" y="373"/>
                    <a:pt x="476" y="373"/>
                    <a:pt x="476" y="372"/>
                  </a:cubicBezTo>
                  <a:close/>
                  <a:moveTo>
                    <a:pt x="202" y="379"/>
                  </a:moveTo>
                  <a:cubicBezTo>
                    <a:pt x="202" y="380"/>
                    <a:pt x="200" y="383"/>
                    <a:pt x="202" y="383"/>
                  </a:cubicBezTo>
                  <a:cubicBezTo>
                    <a:pt x="203" y="382"/>
                    <a:pt x="203" y="380"/>
                    <a:pt x="202" y="379"/>
                  </a:cubicBezTo>
                  <a:close/>
                  <a:moveTo>
                    <a:pt x="189" y="379"/>
                  </a:moveTo>
                  <a:cubicBezTo>
                    <a:pt x="190" y="381"/>
                    <a:pt x="189" y="384"/>
                    <a:pt x="190" y="383"/>
                  </a:cubicBezTo>
                  <a:cubicBezTo>
                    <a:pt x="190" y="382"/>
                    <a:pt x="191" y="380"/>
                    <a:pt x="189" y="379"/>
                  </a:cubicBezTo>
                  <a:close/>
                  <a:moveTo>
                    <a:pt x="165" y="379"/>
                  </a:moveTo>
                  <a:cubicBezTo>
                    <a:pt x="165" y="380"/>
                    <a:pt x="165" y="384"/>
                    <a:pt x="166" y="383"/>
                  </a:cubicBezTo>
                  <a:cubicBezTo>
                    <a:pt x="166" y="382"/>
                    <a:pt x="166" y="377"/>
                    <a:pt x="165" y="379"/>
                  </a:cubicBezTo>
                  <a:close/>
                  <a:moveTo>
                    <a:pt x="92" y="385"/>
                  </a:moveTo>
                  <a:cubicBezTo>
                    <a:pt x="92" y="382"/>
                    <a:pt x="92" y="382"/>
                    <a:pt x="92" y="380"/>
                  </a:cubicBezTo>
                  <a:cubicBezTo>
                    <a:pt x="90" y="380"/>
                    <a:pt x="92" y="386"/>
                    <a:pt x="92" y="385"/>
                  </a:cubicBezTo>
                  <a:close/>
                  <a:moveTo>
                    <a:pt x="473" y="363"/>
                  </a:moveTo>
                  <a:cubicBezTo>
                    <a:pt x="473" y="365"/>
                    <a:pt x="473" y="368"/>
                    <a:pt x="474" y="370"/>
                  </a:cubicBezTo>
                  <a:cubicBezTo>
                    <a:pt x="474" y="368"/>
                    <a:pt x="474" y="364"/>
                    <a:pt x="473" y="363"/>
                  </a:cubicBezTo>
                  <a:close/>
                  <a:moveTo>
                    <a:pt x="318" y="375"/>
                  </a:moveTo>
                  <a:cubicBezTo>
                    <a:pt x="318" y="375"/>
                    <a:pt x="317" y="372"/>
                    <a:pt x="317" y="372"/>
                  </a:cubicBezTo>
                  <a:cubicBezTo>
                    <a:pt x="316" y="367"/>
                    <a:pt x="317" y="378"/>
                    <a:pt x="318" y="375"/>
                  </a:cubicBezTo>
                  <a:close/>
                  <a:moveTo>
                    <a:pt x="488" y="366"/>
                  </a:moveTo>
                  <a:cubicBezTo>
                    <a:pt x="488" y="366"/>
                    <a:pt x="489" y="366"/>
                    <a:pt x="489" y="366"/>
                  </a:cubicBezTo>
                  <a:cubicBezTo>
                    <a:pt x="487" y="365"/>
                    <a:pt x="488" y="367"/>
                    <a:pt x="488" y="368"/>
                  </a:cubicBezTo>
                  <a:cubicBezTo>
                    <a:pt x="489" y="368"/>
                    <a:pt x="490" y="367"/>
                    <a:pt x="490" y="366"/>
                  </a:cubicBezTo>
                  <a:cubicBezTo>
                    <a:pt x="489" y="365"/>
                    <a:pt x="489" y="367"/>
                    <a:pt x="488" y="366"/>
                  </a:cubicBezTo>
                  <a:close/>
                  <a:moveTo>
                    <a:pt x="19" y="385"/>
                  </a:moveTo>
                  <a:cubicBezTo>
                    <a:pt x="19" y="385"/>
                    <a:pt x="19" y="384"/>
                    <a:pt x="19" y="384"/>
                  </a:cubicBezTo>
                  <a:cubicBezTo>
                    <a:pt x="19" y="384"/>
                    <a:pt x="19" y="384"/>
                    <a:pt x="19" y="385"/>
                  </a:cubicBezTo>
                  <a:close/>
                  <a:moveTo>
                    <a:pt x="18" y="376"/>
                  </a:moveTo>
                  <a:cubicBezTo>
                    <a:pt x="18" y="379"/>
                    <a:pt x="19" y="382"/>
                    <a:pt x="19" y="384"/>
                  </a:cubicBezTo>
                  <a:cubicBezTo>
                    <a:pt x="19" y="384"/>
                    <a:pt x="20" y="384"/>
                    <a:pt x="21" y="383"/>
                  </a:cubicBezTo>
                  <a:cubicBezTo>
                    <a:pt x="20" y="381"/>
                    <a:pt x="19" y="376"/>
                    <a:pt x="18" y="376"/>
                  </a:cubicBezTo>
                  <a:close/>
                  <a:moveTo>
                    <a:pt x="491" y="359"/>
                  </a:moveTo>
                  <a:cubicBezTo>
                    <a:pt x="491" y="362"/>
                    <a:pt x="491" y="363"/>
                    <a:pt x="492" y="365"/>
                  </a:cubicBezTo>
                  <a:cubicBezTo>
                    <a:pt x="492" y="362"/>
                    <a:pt x="492" y="361"/>
                    <a:pt x="491" y="359"/>
                  </a:cubicBezTo>
                  <a:close/>
                  <a:moveTo>
                    <a:pt x="353" y="370"/>
                  </a:moveTo>
                  <a:cubicBezTo>
                    <a:pt x="352" y="369"/>
                    <a:pt x="353" y="367"/>
                    <a:pt x="352" y="366"/>
                  </a:cubicBezTo>
                  <a:cubicBezTo>
                    <a:pt x="351" y="367"/>
                    <a:pt x="351" y="370"/>
                    <a:pt x="353" y="370"/>
                  </a:cubicBezTo>
                  <a:close/>
                  <a:moveTo>
                    <a:pt x="91" y="379"/>
                  </a:moveTo>
                  <a:cubicBezTo>
                    <a:pt x="93" y="379"/>
                    <a:pt x="93" y="379"/>
                    <a:pt x="93" y="379"/>
                  </a:cubicBezTo>
                  <a:cubicBezTo>
                    <a:pt x="93" y="378"/>
                    <a:pt x="93" y="377"/>
                    <a:pt x="92" y="376"/>
                  </a:cubicBezTo>
                  <a:cubicBezTo>
                    <a:pt x="92" y="377"/>
                    <a:pt x="91" y="378"/>
                    <a:pt x="91" y="379"/>
                  </a:cubicBezTo>
                  <a:close/>
                  <a:moveTo>
                    <a:pt x="76" y="379"/>
                  </a:moveTo>
                  <a:cubicBezTo>
                    <a:pt x="78" y="376"/>
                    <a:pt x="77" y="369"/>
                    <a:pt x="76" y="365"/>
                  </a:cubicBezTo>
                  <a:cubicBezTo>
                    <a:pt x="76" y="372"/>
                    <a:pt x="76" y="374"/>
                    <a:pt x="76" y="379"/>
                  </a:cubicBezTo>
                  <a:close/>
                  <a:moveTo>
                    <a:pt x="349" y="367"/>
                  </a:moveTo>
                  <a:cubicBezTo>
                    <a:pt x="351" y="367"/>
                    <a:pt x="351" y="367"/>
                    <a:pt x="351" y="367"/>
                  </a:cubicBezTo>
                  <a:cubicBezTo>
                    <a:pt x="351" y="366"/>
                    <a:pt x="350" y="365"/>
                    <a:pt x="350" y="364"/>
                  </a:cubicBezTo>
                  <a:cubicBezTo>
                    <a:pt x="350" y="366"/>
                    <a:pt x="349" y="366"/>
                    <a:pt x="349" y="367"/>
                  </a:cubicBezTo>
                  <a:close/>
                  <a:moveTo>
                    <a:pt x="495" y="357"/>
                  </a:moveTo>
                  <a:cubicBezTo>
                    <a:pt x="495" y="358"/>
                    <a:pt x="494" y="362"/>
                    <a:pt x="496" y="361"/>
                  </a:cubicBezTo>
                  <a:cubicBezTo>
                    <a:pt x="495" y="359"/>
                    <a:pt x="496" y="359"/>
                    <a:pt x="495" y="357"/>
                  </a:cubicBezTo>
                  <a:close/>
                  <a:moveTo>
                    <a:pt x="333" y="364"/>
                  </a:moveTo>
                  <a:cubicBezTo>
                    <a:pt x="333" y="365"/>
                    <a:pt x="332" y="365"/>
                    <a:pt x="332" y="365"/>
                  </a:cubicBezTo>
                  <a:cubicBezTo>
                    <a:pt x="333" y="365"/>
                    <a:pt x="332" y="368"/>
                    <a:pt x="334" y="367"/>
                  </a:cubicBezTo>
                  <a:cubicBezTo>
                    <a:pt x="333" y="366"/>
                    <a:pt x="334" y="366"/>
                    <a:pt x="334" y="364"/>
                  </a:cubicBezTo>
                  <a:lnTo>
                    <a:pt x="333" y="364"/>
                  </a:lnTo>
                  <a:close/>
                  <a:moveTo>
                    <a:pt x="164" y="369"/>
                  </a:moveTo>
                  <a:cubicBezTo>
                    <a:pt x="165" y="370"/>
                    <a:pt x="164" y="375"/>
                    <a:pt x="165" y="373"/>
                  </a:cubicBezTo>
                  <a:cubicBezTo>
                    <a:pt x="165" y="372"/>
                    <a:pt x="166" y="369"/>
                    <a:pt x="164" y="369"/>
                  </a:cubicBezTo>
                  <a:close/>
                  <a:moveTo>
                    <a:pt x="355" y="362"/>
                  </a:moveTo>
                  <a:cubicBezTo>
                    <a:pt x="355" y="363"/>
                    <a:pt x="354" y="366"/>
                    <a:pt x="356" y="366"/>
                  </a:cubicBezTo>
                  <a:cubicBezTo>
                    <a:pt x="355" y="364"/>
                    <a:pt x="356" y="363"/>
                    <a:pt x="355" y="362"/>
                  </a:cubicBezTo>
                  <a:close/>
                  <a:moveTo>
                    <a:pt x="96" y="368"/>
                  </a:moveTo>
                  <a:cubicBezTo>
                    <a:pt x="97" y="370"/>
                    <a:pt x="96" y="373"/>
                    <a:pt x="98" y="374"/>
                  </a:cubicBezTo>
                  <a:cubicBezTo>
                    <a:pt x="97" y="372"/>
                    <a:pt x="98" y="368"/>
                    <a:pt x="96" y="368"/>
                  </a:cubicBezTo>
                  <a:close/>
                  <a:moveTo>
                    <a:pt x="142" y="371"/>
                  </a:moveTo>
                  <a:cubicBezTo>
                    <a:pt x="142" y="370"/>
                    <a:pt x="142" y="373"/>
                    <a:pt x="143" y="372"/>
                  </a:cubicBezTo>
                  <a:cubicBezTo>
                    <a:pt x="141" y="366"/>
                    <a:pt x="143" y="361"/>
                    <a:pt x="140" y="355"/>
                  </a:cubicBezTo>
                  <a:cubicBezTo>
                    <a:pt x="141" y="362"/>
                    <a:pt x="141" y="366"/>
                    <a:pt x="142" y="371"/>
                  </a:cubicBezTo>
                  <a:close/>
                  <a:moveTo>
                    <a:pt x="81" y="374"/>
                  </a:moveTo>
                  <a:cubicBezTo>
                    <a:pt x="81" y="372"/>
                    <a:pt x="81" y="369"/>
                    <a:pt x="80" y="367"/>
                  </a:cubicBezTo>
                  <a:cubicBezTo>
                    <a:pt x="80" y="368"/>
                    <a:pt x="79" y="373"/>
                    <a:pt x="81" y="374"/>
                  </a:cubicBezTo>
                  <a:close/>
                  <a:moveTo>
                    <a:pt x="59" y="368"/>
                  </a:moveTo>
                  <a:cubicBezTo>
                    <a:pt x="60" y="370"/>
                    <a:pt x="60" y="373"/>
                    <a:pt x="61" y="373"/>
                  </a:cubicBezTo>
                  <a:cubicBezTo>
                    <a:pt x="60" y="371"/>
                    <a:pt x="61" y="368"/>
                    <a:pt x="59" y="368"/>
                  </a:cubicBezTo>
                  <a:close/>
                  <a:moveTo>
                    <a:pt x="346" y="362"/>
                  </a:moveTo>
                  <a:cubicBezTo>
                    <a:pt x="347" y="361"/>
                    <a:pt x="348" y="359"/>
                    <a:pt x="346" y="359"/>
                  </a:cubicBezTo>
                  <a:cubicBezTo>
                    <a:pt x="346" y="359"/>
                    <a:pt x="346" y="360"/>
                    <a:pt x="345" y="360"/>
                  </a:cubicBezTo>
                  <a:cubicBezTo>
                    <a:pt x="345" y="361"/>
                    <a:pt x="346" y="361"/>
                    <a:pt x="346" y="362"/>
                  </a:cubicBezTo>
                  <a:close/>
                  <a:moveTo>
                    <a:pt x="495" y="355"/>
                  </a:moveTo>
                  <a:cubicBezTo>
                    <a:pt x="496" y="350"/>
                    <a:pt x="493" y="350"/>
                    <a:pt x="495" y="355"/>
                  </a:cubicBezTo>
                  <a:close/>
                  <a:moveTo>
                    <a:pt x="489" y="353"/>
                  </a:moveTo>
                  <a:cubicBezTo>
                    <a:pt x="487" y="353"/>
                    <a:pt x="489" y="352"/>
                    <a:pt x="489" y="351"/>
                  </a:cubicBezTo>
                  <a:cubicBezTo>
                    <a:pt x="487" y="351"/>
                    <a:pt x="487" y="351"/>
                    <a:pt x="487" y="351"/>
                  </a:cubicBezTo>
                  <a:cubicBezTo>
                    <a:pt x="487" y="353"/>
                    <a:pt x="488" y="353"/>
                    <a:pt x="487" y="354"/>
                  </a:cubicBezTo>
                  <a:cubicBezTo>
                    <a:pt x="488" y="354"/>
                    <a:pt x="489" y="354"/>
                    <a:pt x="489" y="353"/>
                  </a:cubicBezTo>
                  <a:close/>
                  <a:moveTo>
                    <a:pt x="47" y="357"/>
                  </a:moveTo>
                  <a:cubicBezTo>
                    <a:pt x="47" y="362"/>
                    <a:pt x="47" y="366"/>
                    <a:pt x="47" y="370"/>
                  </a:cubicBezTo>
                  <a:cubicBezTo>
                    <a:pt x="49" y="370"/>
                    <a:pt x="49" y="370"/>
                    <a:pt x="49" y="370"/>
                  </a:cubicBezTo>
                  <a:cubicBezTo>
                    <a:pt x="50" y="367"/>
                    <a:pt x="48" y="365"/>
                    <a:pt x="48" y="363"/>
                  </a:cubicBezTo>
                  <a:cubicBezTo>
                    <a:pt x="48" y="361"/>
                    <a:pt x="50" y="357"/>
                    <a:pt x="47" y="357"/>
                  </a:cubicBezTo>
                  <a:close/>
                  <a:moveTo>
                    <a:pt x="83" y="360"/>
                  </a:moveTo>
                  <a:cubicBezTo>
                    <a:pt x="83" y="354"/>
                    <a:pt x="83" y="344"/>
                    <a:pt x="81" y="342"/>
                  </a:cubicBezTo>
                  <a:cubicBezTo>
                    <a:pt x="81" y="346"/>
                    <a:pt x="80" y="356"/>
                    <a:pt x="83" y="360"/>
                  </a:cubicBezTo>
                  <a:close/>
                  <a:moveTo>
                    <a:pt x="70" y="360"/>
                  </a:moveTo>
                  <a:cubicBezTo>
                    <a:pt x="71" y="359"/>
                    <a:pt x="71" y="357"/>
                    <a:pt x="71" y="356"/>
                  </a:cubicBezTo>
                  <a:cubicBezTo>
                    <a:pt x="70" y="356"/>
                    <a:pt x="70" y="360"/>
                    <a:pt x="70" y="360"/>
                  </a:cubicBezTo>
                  <a:close/>
                  <a:moveTo>
                    <a:pt x="45" y="331"/>
                  </a:moveTo>
                  <a:cubicBezTo>
                    <a:pt x="46" y="333"/>
                    <a:pt x="44" y="337"/>
                    <a:pt x="46" y="336"/>
                  </a:cubicBezTo>
                  <a:cubicBezTo>
                    <a:pt x="45" y="336"/>
                    <a:pt x="47" y="331"/>
                    <a:pt x="45" y="331"/>
                  </a:cubicBezTo>
                  <a:close/>
                  <a:moveTo>
                    <a:pt x="44" y="313"/>
                  </a:moveTo>
                  <a:cubicBezTo>
                    <a:pt x="43" y="309"/>
                    <a:pt x="44" y="314"/>
                    <a:pt x="44" y="318"/>
                  </a:cubicBezTo>
                  <a:cubicBezTo>
                    <a:pt x="45" y="323"/>
                    <a:pt x="44" y="328"/>
                    <a:pt x="46" y="331"/>
                  </a:cubicBezTo>
                  <a:cubicBezTo>
                    <a:pt x="46" y="324"/>
                    <a:pt x="46" y="321"/>
                    <a:pt x="45" y="317"/>
                  </a:cubicBezTo>
                  <a:cubicBezTo>
                    <a:pt x="45" y="317"/>
                    <a:pt x="46" y="318"/>
                    <a:pt x="45" y="318"/>
                  </a:cubicBezTo>
                  <a:cubicBezTo>
                    <a:pt x="45" y="316"/>
                    <a:pt x="45" y="314"/>
                    <a:pt x="44" y="313"/>
                  </a:cubicBezTo>
                  <a:close/>
                  <a:moveTo>
                    <a:pt x="177" y="321"/>
                  </a:moveTo>
                  <a:cubicBezTo>
                    <a:pt x="176" y="323"/>
                    <a:pt x="176" y="324"/>
                    <a:pt x="177" y="325"/>
                  </a:cubicBezTo>
                  <a:cubicBezTo>
                    <a:pt x="177" y="324"/>
                    <a:pt x="178" y="321"/>
                    <a:pt x="177" y="321"/>
                  </a:cubicBezTo>
                  <a:close/>
                  <a:moveTo>
                    <a:pt x="176" y="317"/>
                  </a:moveTo>
                  <a:cubicBezTo>
                    <a:pt x="176" y="318"/>
                    <a:pt x="175" y="321"/>
                    <a:pt x="176" y="321"/>
                  </a:cubicBezTo>
                  <a:cubicBezTo>
                    <a:pt x="176" y="319"/>
                    <a:pt x="178" y="318"/>
                    <a:pt x="176" y="317"/>
                  </a:cubicBezTo>
                  <a:close/>
                  <a:moveTo>
                    <a:pt x="12" y="316"/>
                  </a:moveTo>
                  <a:cubicBezTo>
                    <a:pt x="12" y="319"/>
                    <a:pt x="12" y="321"/>
                    <a:pt x="13" y="323"/>
                  </a:cubicBezTo>
                  <a:cubicBezTo>
                    <a:pt x="13" y="321"/>
                    <a:pt x="14" y="318"/>
                    <a:pt x="12" y="316"/>
                  </a:cubicBezTo>
                  <a:close/>
                  <a:moveTo>
                    <a:pt x="39" y="284"/>
                  </a:moveTo>
                  <a:cubicBezTo>
                    <a:pt x="39" y="286"/>
                    <a:pt x="38" y="288"/>
                    <a:pt x="39" y="289"/>
                  </a:cubicBezTo>
                  <a:cubicBezTo>
                    <a:pt x="39" y="288"/>
                    <a:pt x="40" y="285"/>
                    <a:pt x="39" y="284"/>
                  </a:cubicBezTo>
                  <a:close/>
                  <a:moveTo>
                    <a:pt x="519" y="34"/>
                  </a:moveTo>
                  <a:cubicBezTo>
                    <a:pt x="520" y="33"/>
                    <a:pt x="521" y="31"/>
                    <a:pt x="521" y="29"/>
                  </a:cubicBezTo>
                  <a:cubicBezTo>
                    <a:pt x="519" y="30"/>
                    <a:pt x="518" y="34"/>
                    <a:pt x="519" y="34"/>
                  </a:cubicBezTo>
                  <a:close/>
                  <a:moveTo>
                    <a:pt x="533" y="33"/>
                  </a:moveTo>
                  <a:cubicBezTo>
                    <a:pt x="532" y="30"/>
                    <a:pt x="534" y="26"/>
                    <a:pt x="531" y="26"/>
                  </a:cubicBezTo>
                  <a:cubicBezTo>
                    <a:pt x="531" y="28"/>
                    <a:pt x="530" y="31"/>
                    <a:pt x="528" y="29"/>
                  </a:cubicBezTo>
                  <a:cubicBezTo>
                    <a:pt x="530" y="31"/>
                    <a:pt x="530" y="32"/>
                    <a:pt x="533" y="33"/>
                  </a:cubicBezTo>
                  <a:close/>
                  <a:moveTo>
                    <a:pt x="511" y="29"/>
                  </a:moveTo>
                  <a:cubicBezTo>
                    <a:pt x="511" y="27"/>
                    <a:pt x="514" y="26"/>
                    <a:pt x="512" y="25"/>
                  </a:cubicBezTo>
                  <a:cubicBezTo>
                    <a:pt x="512" y="26"/>
                    <a:pt x="509" y="29"/>
                    <a:pt x="511" y="29"/>
                  </a:cubicBezTo>
                  <a:close/>
                  <a:moveTo>
                    <a:pt x="524" y="24"/>
                  </a:moveTo>
                  <a:cubicBezTo>
                    <a:pt x="527" y="26"/>
                    <a:pt x="528" y="23"/>
                    <a:pt x="529" y="22"/>
                  </a:cubicBezTo>
                  <a:cubicBezTo>
                    <a:pt x="529" y="21"/>
                    <a:pt x="526" y="19"/>
                    <a:pt x="527" y="17"/>
                  </a:cubicBezTo>
                  <a:cubicBezTo>
                    <a:pt x="526" y="18"/>
                    <a:pt x="526" y="18"/>
                    <a:pt x="524" y="18"/>
                  </a:cubicBezTo>
                  <a:cubicBezTo>
                    <a:pt x="524" y="18"/>
                    <a:pt x="526" y="22"/>
                    <a:pt x="524" y="24"/>
                  </a:cubicBezTo>
                  <a:close/>
                  <a:moveTo>
                    <a:pt x="490" y="25"/>
                  </a:moveTo>
                  <a:cubicBezTo>
                    <a:pt x="490" y="23"/>
                    <a:pt x="492" y="23"/>
                    <a:pt x="492" y="20"/>
                  </a:cubicBezTo>
                  <a:cubicBezTo>
                    <a:pt x="490" y="20"/>
                    <a:pt x="488" y="24"/>
                    <a:pt x="490" y="25"/>
                  </a:cubicBezTo>
                  <a:close/>
                  <a:moveTo>
                    <a:pt x="507" y="21"/>
                  </a:moveTo>
                  <a:cubicBezTo>
                    <a:pt x="507" y="17"/>
                    <a:pt x="512" y="15"/>
                    <a:pt x="511" y="11"/>
                  </a:cubicBezTo>
                  <a:cubicBezTo>
                    <a:pt x="505" y="6"/>
                    <a:pt x="498" y="17"/>
                    <a:pt x="504" y="21"/>
                  </a:cubicBezTo>
                  <a:lnTo>
                    <a:pt x="507" y="21"/>
                  </a:lnTo>
                  <a:close/>
                  <a:moveTo>
                    <a:pt x="151" y="31"/>
                  </a:moveTo>
                  <a:cubicBezTo>
                    <a:pt x="151" y="30"/>
                    <a:pt x="153" y="31"/>
                    <a:pt x="153" y="29"/>
                  </a:cubicBezTo>
                  <a:cubicBezTo>
                    <a:pt x="152" y="29"/>
                    <a:pt x="150" y="29"/>
                    <a:pt x="150" y="30"/>
                  </a:cubicBezTo>
                  <a:cubicBezTo>
                    <a:pt x="151" y="30"/>
                    <a:pt x="151" y="31"/>
                    <a:pt x="151" y="31"/>
                  </a:cubicBezTo>
                  <a:close/>
                  <a:moveTo>
                    <a:pt x="256" y="24"/>
                  </a:moveTo>
                  <a:cubicBezTo>
                    <a:pt x="256" y="22"/>
                    <a:pt x="258" y="23"/>
                    <a:pt x="257" y="21"/>
                  </a:cubicBezTo>
                  <a:cubicBezTo>
                    <a:pt x="256" y="21"/>
                    <a:pt x="256" y="22"/>
                    <a:pt x="255" y="23"/>
                  </a:cubicBezTo>
                  <a:cubicBezTo>
                    <a:pt x="255" y="23"/>
                    <a:pt x="255" y="23"/>
                    <a:pt x="255" y="24"/>
                  </a:cubicBezTo>
                  <a:lnTo>
                    <a:pt x="256" y="24"/>
                  </a:lnTo>
                  <a:close/>
                  <a:moveTo>
                    <a:pt x="125" y="26"/>
                  </a:moveTo>
                  <a:cubicBezTo>
                    <a:pt x="125" y="25"/>
                    <a:pt x="125" y="19"/>
                    <a:pt x="124" y="20"/>
                  </a:cubicBezTo>
                  <a:cubicBezTo>
                    <a:pt x="125" y="22"/>
                    <a:pt x="124" y="27"/>
                    <a:pt x="125" y="26"/>
                  </a:cubicBezTo>
                  <a:close/>
                  <a:moveTo>
                    <a:pt x="196" y="9"/>
                  </a:moveTo>
                  <a:cubicBezTo>
                    <a:pt x="195" y="9"/>
                    <a:pt x="194" y="12"/>
                    <a:pt x="195" y="12"/>
                  </a:cubicBezTo>
                  <a:cubicBezTo>
                    <a:pt x="195" y="11"/>
                    <a:pt x="197" y="11"/>
                    <a:pt x="196" y="9"/>
                  </a:cubicBezTo>
                  <a:close/>
                  <a:moveTo>
                    <a:pt x="190" y="12"/>
                  </a:moveTo>
                  <a:cubicBezTo>
                    <a:pt x="192" y="12"/>
                    <a:pt x="192" y="10"/>
                    <a:pt x="192" y="9"/>
                  </a:cubicBezTo>
                  <a:cubicBezTo>
                    <a:pt x="190" y="9"/>
                    <a:pt x="190" y="11"/>
                    <a:pt x="190" y="12"/>
                  </a:cubicBezTo>
                  <a:close/>
                  <a:moveTo>
                    <a:pt x="128" y="12"/>
                  </a:moveTo>
                  <a:cubicBezTo>
                    <a:pt x="127" y="11"/>
                    <a:pt x="127" y="9"/>
                    <a:pt x="126" y="8"/>
                  </a:cubicBezTo>
                  <a:cubicBezTo>
                    <a:pt x="126" y="10"/>
                    <a:pt x="124" y="9"/>
                    <a:pt x="124" y="11"/>
                  </a:cubicBezTo>
                  <a:cubicBezTo>
                    <a:pt x="125" y="12"/>
                    <a:pt x="126" y="12"/>
                    <a:pt x="128" y="12"/>
                  </a:cubicBezTo>
                  <a:close/>
                  <a:moveTo>
                    <a:pt x="157" y="6"/>
                  </a:moveTo>
                  <a:cubicBezTo>
                    <a:pt x="157" y="5"/>
                    <a:pt x="158" y="5"/>
                    <a:pt x="158" y="4"/>
                  </a:cubicBezTo>
                  <a:cubicBezTo>
                    <a:pt x="157" y="4"/>
                    <a:pt x="157" y="4"/>
                    <a:pt x="156" y="4"/>
                  </a:cubicBezTo>
                  <a:cubicBezTo>
                    <a:pt x="156" y="6"/>
                    <a:pt x="156" y="5"/>
                    <a:pt x="156" y="6"/>
                  </a:cubicBezTo>
                  <a:lnTo>
                    <a:pt x="157" y="6"/>
                  </a:lnTo>
                  <a:close/>
                  <a:moveTo>
                    <a:pt x="138" y="4"/>
                  </a:moveTo>
                  <a:cubicBezTo>
                    <a:pt x="137" y="3"/>
                    <a:pt x="135" y="2"/>
                    <a:pt x="135" y="4"/>
                  </a:cubicBezTo>
                  <a:cubicBezTo>
                    <a:pt x="136" y="5"/>
                    <a:pt x="136" y="5"/>
                    <a:pt x="138" y="5"/>
                  </a:cubicBezTo>
                  <a:cubicBezTo>
                    <a:pt x="138" y="5"/>
                    <a:pt x="138" y="4"/>
                    <a:pt x="138" y="4"/>
                  </a:cubicBezTo>
                  <a:close/>
                  <a:moveTo>
                    <a:pt x="112" y="5"/>
                  </a:moveTo>
                  <a:cubicBezTo>
                    <a:pt x="112" y="3"/>
                    <a:pt x="115" y="2"/>
                    <a:pt x="112" y="1"/>
                  </a:cubicBezTo>
                  <a:cubicBezTo>
                    <a:pt x="112" y="3"/>
                    <a:pt x="111" y="3"/>
                    <a:pt x="111" y="4"/>
                  </a:cubicBezTo>
                  <a:cubicBezTo>
                    <a:pt x="112" y="4"/>
                    <a:pt x="111" y="6"/>
                    <a:pt x="112" y="5"/>
                  </a:cubicBezTo>
                  <a:close/>
                  <a:moveTo>
                    <a:pt x="38" y="8"/>
                  </a:moveTo>
                  <a:cubicBezTo>
                    <a:pt x="37" y="6"/>
                    <a:pt x="39" y="6"/>
                    <a:pt x="40" y="6"/>
                  </a:cubicBezTo>
                  <a:cubicBezTo>
                    <a:pt x="40" y="2"/>
                    <a:pt x="36" y="4"/>
                    <a:pt x="34" y="2"/>
                  </a:cubicBezTo>
                  <a:cubicBezTo>
                    <a:pt x="34" y="5"/>
                    <a:pt x="36" y="7"/>
                    <a:pt x="38" y="8"/>
                  </a:cubicBezTo>
                  <a:close/>
                  <a:moveTo>
                    <a:pt x="71" y="3"/>
                  </a:moveTo>
                  <a:cubicBezTo>
                    <a:pt x="71" y="2"/>
                    <a:pt x="68" y="3"/>
                    <a:pt x="67" y="5"/>
                  </a:cubicBezTo>
                  <a:cubicBezTo>
                    <a:pt x="69" y="5"/>
                    <a:pt x="71" y="5"/>
                    <a:pt x="71" y="3"/>
                  </a:cubicBezTo>
                  <a:close/>
                  <a:moveTo>
                    <a:pt x="44" y="1"/>
                  </a:moveTo>
                  <a:cubicBezTo>
                    <a:pt x="43" y="0"/>
                    <a:pt x="40" y="1"/>
                    <a:pt x="40" y="3"/>
                  </a:cubicBezTo>
                  <a:cubicBezTo>
                    <a:pt x="41" y="4"/>
                    <a:pt x="44" y="2"/>
                    <a:pt x="44" y="1"/>
                  </a:cubicBezTo>
                  <a:close/>
                  <a:moveTo>
                    <a:pt x="467" y="477"/>
                  </a:moveTo>
                  <a:cubicBezTo>
                    <a:pt x="466" y="475"/>
                    <a:pt x="466" y="476"/>
                    <a:pt x="465" y="473"/>
                  </a:cubicBezTo>
                  <a:cubicBezTo>
                    <a:pt x="466" y="473"/>
                    <a:pt x="466" y="473"/>
                    <a:pt x="466" y="472"/>
                  </a:cubicBezTo>
                  <a:cubicBezTo>
                    <a:pt x="466" y="472"/>
                    <a:pt x="466" y="471"/>
                    <a:pt x="465" y="471"/>
                  </a:cubicBezTo>
                  <a:cubicBezTo>
                    <a:pt x="465" y="472"/>
                    <a:pt x="466" y="472"/>
                    <a:pt x="465" y="473"/>
                  </a:cubicBezTo>
                  <a:cubicBezTo>
                    <a:pt x="465" y="470"/>
                    <a:pt x="467" y="471"/>
                    <a:pt x="464" y="470"/>
                  </a:cubicBezTo>
                  <a:cubicBezTo>
                    <a:pt x="466" y="470"/>
                    <a:pt x="465" y="468"/>
                    <a:pt x="465" y="467"/>
                  </a:cubicBezTo>
                  <a:cubicBezTo>
                    <a:pt x="464" y="467"/>
                    <a:pt x="464" y="468"/>
                    <a:pt x="463" y="468"/>
                  </a:cubicBezTo>
                  <a:cubicBezTo>
                    <a:pt x="463" y="469"/>
                    <a:pt x="463" y="471"/>
                    <a:pt x="464" y="472"/>
                  </a:cubicBezTo>
                  <a:cubicBezTo>
                    <a:pt x="463" y="471"/>
                    <a:pt x="464" y="474"/>
                    <a:pt x="464" y="475"/>
                  </a:cubicBezTo>
                  <a:cubicBezTo>
                    <a:pt x="464" y="475"/>
                    <a:pt x="464" y="474"/>
                    <a:pt x="464" y="474"/>
                  </a:cubicBezTo>
                  <a:cubicBezTo>
                    <a:pt x="464" y="475"/>
                    <a:pt x="465" y="475"/>
                    <a:pt x="465" y="476"/>
                  </a:cubicBezTo>
                  <a:cubicBezTo>
                    <a:pt x="464" y="478"/>
                    <a:pt x="464" y="479"/>
                    <a:pt x="464" y="480"/>
                  </a:cubicBezTo>
                  <a:cubicBezTo>
                    <a:pt x="466" y="482"/>
                    <a:pt x="465" y="480"/>
                    <a:pt x="467" y="478"/>
                  </a:cubicBezTo>
                  <a:cubicBezTo>
                    <a:pt x="466" y="478"/>
                    <a:pt x="465" y="478"/>
                    <a:pt x="465" y="477"/>
                  </a:cubicBezTo>
                  <a:cubicBezTo>
                    <a:pt x="466" y="477"/>
                    <a:pt x="466" y="478"/>
                    <a:pt x="467" y="477"/>
                  </a:cubicBezTo>
                  <a:close/>
                  <a:moveTo>
                    <a:pt x="464" y="475"/>
                  </a:moveTo>
                  <a:cubicBezTo>
                    <a:pt x="464" y="475"/>
                    <a:pt x="463" y="475"/>
                    <a:pt x="463" y="475"/>
                  </a:cubicBezTo>
                  <a:cubicBezTo>
                    <a:pt x="464" y="475"/>
                    <a:pt x="464" y="475"/>
                    <a:pt x="464" y="475"/>
                  </a:cubicBezTo>
                  <a:close/>
                  <a:moveTo>
                    <a:pt x="469" y="473"/>
                  </a:moveTo>
                  <a:cubicBezTo>
                    <a:pt x="468" y="474"/>
                    <a:pt x="468" y="474"/>
                    <a:pt x="468" y="474"/>
                  </a:cubicBezTo>
                  <a:cubicBezTo>
                    <a:pt x="469" y="472"/>
                    <a:pt x="468" y="471"/>
                    <a:pt x="469" y="469"/>
                  </a:cubicBezTo>
                  <a:cubicBezTo>
                    <a:pt x="468" y="469"/>
                    <a:pt x="467" y="469"/>
                    <a:pt x="466" y="469"/>
                  </a:cubicBezTo>
                  <a:cubicBezTo>
                    <a:pt x="468" y="470"/>
                    <a:pt x="466" y="471"/>
                    <a:pt x="466" y="471"/>
                  </a:cubicBezTo>
                  <a:cubicBezTo>
                    <a:pt x="467" y="471"/>
                    <a:pt x="468" y="472"/>
                    <a:pt x="468" y="472"/>
                  </a:cubicBezTo>
                  <a:cubicBezTo>
                    <a:pt x="467" y="472"/>
                    <a:pt x="465" y="473"/>
                    <a:pt x="466" y="474"/>
                  </a:cubicBezTo>
                  <a:cubicBezTo>
                    <a:pt x="467" y="473"/>
                    <a:pt x="467" y="473"/>
                    <a:pt x="467" y="473"/>
                  </a:cubicBezTo>
                  <a:cubicBezTo>
                    <a:pt x="467" y="475"/>
                    <a:pt x="468" y="475"/>
                    <a:pt x="468" y="476"/>
                  </a:cubicBezTo>
                  <a:cubicBezTo>
                    <a:pt x="467" y="476"/>
                    <a:pt x="468" y="477"/>
                    <a:pt x="468" y="478"/>
                  </a:cubicBezTo>
                  <a:cubicBezTo>
                    <a:pt x="468" y="478"/>
                    <a:pt x="467" y="480"/>
                    <a:pt x="469" y="480"/>
                  </a:cubicBezTo>
                  <a:cubicBezTo>
                    <a:pt x="469" y="477"/>
                    <a:pt x="469" y="477"/>
                    <a:pt x="469" y="477"/>
                  </a:cubicBezTo>
                  <a:cubicBezTo>
                    <a:pt x="468" y="476"/>
                    <a:pt x="469" y="473"/>
                    <a:pt x="469" y="473"/>
                  </a:cubicBezTo>
                  <a:close/>
                  <a:moveTo>
                    <a:pt x="463" y="471"/>
                  </a:moveTo>
                  <a:cubicBezTo>
                    <a:pt x="461" y="471"/>
                    <a:pt x="461" y="471"/>
                    <a:pt x="460" y="469"/>
                  </a:cubicBezTo>
                  <a:cubicBezTo>
                    <a:pt x="460" y="471"/>
                    <a:pt x="458" y="469"/>
                    <a:pt x="459" y="470"/>
                  </a:cubicBezTo>
                  <a:cubicBezTo>
                    <a:pt x="459" y="470"/>
                    <a:pt x="460" y="470"/>
                    <a:pt x="460" y="471"/>
                  </a:cubicBezTo>
                  <a:cubicBezTo>
                    <a:pt x="460" y="471"/>
                    <a:pt x="459" y="471"/>
                    <a:pt x="459" y="471"/>
                  </a:cubicBezTo>
                  <a:cubicBezTo>
                    <a:pt x="460" y="471"/>
                    <a:pt x="460" y="472"/>
                    <a:pt x="460" y="472"/>
                  </a:cubicBezTo>
                  <a:cubicBezTo>
                    <a:pt x="460" y="472"/>
                    <a:pt x="459" y="472"/>
                    <a:pt x="459" y="473"/>
                  </a:cubicBezTo>
                  <a:cubicBezTo>
                    <a:pt x="460" y="474"/>
                    <a:pt x="461" y="477"/>
                    <a:pt x="460" y="479"/>
                  </a:cubicBezTo>
                  <a:cubicBezTo>
                    <a:pt x="462" y="479"/>
                    <a:pt x="460" y="474"/>
                    <a:pt x="461" y="474"/>
                  </a:cubicBezTo>
                  <a:cubicBezTo>
                    <a:pt x="461" y="475"/>
                    <a:pt x="462" y="477"/>
                    <a:pt x="462" y="475"/>
                  </a:cubicBezTo>
                  <a:cubicBezTo>
                    <a:pt x="462" y="475"/>
                    <a:pt x="461" y="472"/>
                    <a:pt x="463" y="471"/>
                  </a:cubicBezTo>
                  <a:close/>
                  <a:moveTo>
                    <a:pt x="431" y="468"/>
                  </a:moveTo>
                  <a:cubicBezTo>
                    <a:pt x="432" y="470"/>
                    <a:pt x="431" y="474"/>
                    <a:pt x="431" y="479"/>
                  </a:cubicBezTo>
                  <a:cubicBezTo>
                    <a:pt x="432" y="478"/>
                    <a:pt x="433" y="470"/>
                    <a:pt x="431" y="468"/>
                  </a:cubicBezTo>
                  <a:close/>
                  <a:moveTo>
                    <a:pt x="439" y="475"/>
                  </a:moveTo>
                  <a:cubicBezTo>
                    <a:pt x="440" y="474"/>
                    <a:pt x="440" y="472"/>
                    <a:pt x="439" y="472"/>
                  </a:cubicBezTo>
                  <a:cubicBezTo>
                    <a:pt x="438" y="474"/>
                    <a:pt x="438" y="475"/>
                    <a:pt x="438" y="478"/>
                  </a:cubicBezTo>
                  <a:cubicBezTo>
                    <a:pt x="440" y="477"/>
                    <a:pt x="440" y="474"/>
                    <a:pt x="439" y="475"/>
                  </a:cubicBezTo>
                  <a:close/>
                  <a:moveTo>
                    <a:pt x="481" y="476"/>
                  </a:moveTo>
                  <a:cubicBezTo>
                    <a:pt x="481" y="475"/>
                    <a:pt x="481" y="475"/>
                    <a:pt x="481" y="474"/>
                  </a:cubicBezTo>
                  <a:cubicBezTo>
                    <a:pt x="481" y="469"/>
                    <a:pt x="480" y="473"/>
                    <a:pt x="481" y="476"/>
                  </a:cubicBezTo>
                  <a:close/>
                  <a:moveTo>
                    <a:pt x="455" y="471"/>
                  </a:moveTo>
                  <a:cubicBezTo>
                    <a:pt x="457" y="470"/>
                    <a:pt x="457" y="474"/>
                    <a:pt x="456" y="475"/>
                  </a:cubicBezTo>
                  <a:cubicBezTo>
                    <a:pt x="459" y="474"/>
                    <a:pt x="456" y="472"/>
                    <a:pt x="458" y="470"/>
                  </a:cubicBezTo>
                  <a:cubicBezTo>
                    <a:pt x="458" y="471"/>
                    <a:pt x="458" y="471"/>
                    <a:pt x="458" y="470"/>
                  </a:cubicBezTo>
                  <a:cubicBezTo>
                    <a:pt x="458" y="469"/>
                    <a:pt x="454" y="471"/>
                    <a:pt x="455" y="471"/>
                  </a:cubicBezTo>
                  <a:close/>
                  <a:moveTo>
                    <a:pt x="424" y="458"/>
                  </a:moveTo>
                  <a:cubicBezTo>
                    <a:pt x="426" y="458"/>
                    <a:pt x="423" y="459"/>
                    <a:pt x="423" y="460"/>
                  </a:cubicBezTo>
                  <a:cubicBezTo>
                    <a:pt x="424" y="461"/>
                    <a:pt x="424" y="459"/>
                    <a:pt x="425" y="459"/>
                  </a:cubicBezTo>
                  <a:cubicBezTo>
                    <a:pt x="423" y="461"/>
                    <a:pt x="425" y="464"/>
                    <a:pt x="424" y="463"/>
                  </a:cubicBezTo>
                  <a:cubicBezTo>
                    <a:pt x="425" y="465"/>
                    <a:pt x="425" y="468"/>
                    <a:pt x="425" y="469"/>
                  </a:cubicBezTo>
                  <a:cubicBezTo>
                    <a:pt x="425" y="468"/>
                    <a:pt x="428" y="470"/>
                    <a:pt x="427" y="472"/>
                  </a:cubicBezTo>
                  <a:cubicBezTo>
                    <a:pt x="428" y="473"/>
                    <a:pt x="429" y="470"/>
                    <a:pt x="429" y="471"/>
                  </a:cubicBezTo>
                  <a:cubicBezTo>
                    <a:pt x="428" y="472"/>
                    <a:pt x="430" y="474"/>
                    <a:pt x="430" y="474"/>
                  </a:cubicBezTo>
                  <a:cubicBezTo>
                    <a:pt x="430" y="472"/>
                    <a:pt x="430" y="471"/>
                    <a:pt x="430" y="469"/>
                  </a:cubicBezTo>
                  <a:cubicBezTo>
                    <a:pt x="423" y="469"/>
                    <a:pt x="429" y="459"/>
                    <a:pt x="424" y="458"/>
                  </a:cubicBezTo>
                  <a:close/>
                  <a:moveTo>
                    <a:pt x="457" y="461"/>
                  </a:moveTo>
                  <a:cubicBezTo>
                    <a:pt x="456" y="462"/>
                    <a:pt x="456" y="466"/>
                    <a:pt x="456" y="467"/>
                  </a:cubicBezTo>
                  <a:cubicBezTo>
                    <a:pt x="457" y="466"/>
                    <a:pt x="456" y="469"/>
                    <a:pt x="456" y="469"/>
                  </a:cubicBezTo>
                  <a:cubicBezTo>
                    <a:pt x="460" y="467"/>
                    <a:pt x="456" y="463"/>
                    <a:pt x="457" y="461"/>
                  </a:cubicBezTo>
                  <a:close/>
                  <a:moveTo>
                    <a:pt x="352" y="467"/>
                  </a:moveTo>
                  <a:cubicBezTo>
                    <a:pt x="350" y="468"/>
                    <a:pt x="354" y="470"/>
                    <a:pt x="352" y="471"/>
                  </a:cubicBezTo>
                  <a:cubicBezTo>
                    <a:pt x="355" y="471"/>
                    <a:pt x="351" y="467"/>
                    <a:pt x="352" y="467"/>
                  </a:cubicBezTo>
                  <a:close/>
                  <a:moveTo>
                    <a:pt x="435" y="447"/>
                  </a:moveTo>
                  <a:cubicBezTo>
                    <a:pt x="433" y="446"/>
                    <a:pt x="434" y="442"/>
                    <a:pt x="433" y="440"/>
                  </a:cubicBezTo>
                  <a:cubicBezTo>
                    <a:pt x="433" y="440"/>
                    <a:pt x="434" y="440"/>
                    <a:pt x="434" y="440"/>
                  </a:cubicBezTo>
                  <a:cubicBezTo>
                    <a:pt x="433" y="440"/>
                    <a:pt x="432" y="440"/>
                    <a:pt x="432" y="441"/>
                  </a:cubicBezTo>
                  <a:cubicBezTo>
                    <a:pt x="433" y="447"/>
                    <a:pt x="434" y="450"/>
                    <a:pt x="432" y="456"/>
                  </a:cubicBezTo>
                  <a:cubicBezTo>
                    <a:pt x="430" y="457"/>
                    <a:pt x="431" y="454"/>
                    <a:pt x="429" y="454"/>
                  </a:cubicBezTo>
                  <a:cubicBezTo>
                    <a:pt x="429" y="456"/>
                    <a:pt x="431" y="456"/>
                    <a:pt x="429" y="457"/>
                  </a:cubicBezTo>
                  <a:cubicBezTo>
                    <a:pt x="430" y="458"/>
                    <a:pt x="431" y="456"/>
                    <a:pt x="431" y="457"/>
                  </a:cubicBezTo>
                  <a:cubicBezTo>
                    <a:pt x="431" y="458"/>
                    <a:pt x="432" y="459"/>
                    <a:pt x="431" y="459"/>
                  </a:cubicBezTo>
                  <a:cubicBezTo>
                    <a:pt x="430" y="459"/>
                    <a:pt x="430" y="457"/>
                    <a:pt x="429" y="459"/>
                  </a:cubicBezTo>
                  <a:cubicBezTo>
                    <a:pt x="431" y="460"/>
                    <a:pt x="429" y="464"/>
                    <a:pt x="432" y="467"/>
                  </a:cubicBezTo>
                  <a:cubicBezTo>
                    <a:pt x="431" y="466"/>
                    <a:pt x="431" y="463"/>
                    <a:pt x="431" y="461"/>
                  </a:cubicBezTo>
                  <a:cubicBezTo>
                    <a:pt x="433" y="462"/>
                    <a:pt x="432" y="460"/>
                    <a:pt x="432" y="459"/>
                  </a:cubicBezTo>
                  <a:cubicBezTo>
                    <a:pt x="434" y="461"/>
                    <a:pt x="432" y="458"/>
                    <a:pt x="434" y="457"/>
                  </a:cubicBezTo>
                  <a:cubicBezTo>
                    <a:pt x="434" y="458"/>
                    <a:pt x="434" y="459"/>
                    <a:pt x="435" y="458"/>
                  </a:cubicBezTo>
                  <a:cubicBezTo>
                    <a:pt x="434" y="457"/>
                    <a:pt x="434" y="454"/>
                    <a:pt x="435" y="453"/>
                  </a:cubicBezTo>
                  <a:cubicBezTo>
                    <a:pt x="435" y="451"/>
                    <a:pt x="433" y="448"/>
                    <a:pt x="435" y="447"/>
                  </a:cubicBezTo>
                  <a:close/>
                  <a:moveTo>
                    <a:pt x="475" y="462"/>
                  </a:moveTo>
                  <a:cubicBezTo>
                    <a:pt x="473" y="463"/>
                    <a:pt x="473" y="463"/>
                    <a:pt x="473" y="463"/>
                  </a:cubicBezTo>
                  <a:cubicBezTo>
                    <a:pt x="472" y="464"/>
                    <a:pt x="474" y="466"/>
                    <a:pt x="475" y="465"/>
                  </a:cubicBezTo>
                  <a:cubicBezTo>
                    <a:pt x="473" y="464"/>
                    <a:pt x="475" y="463"/>
                    <a:pt x="475" y="462"/>
                  </a:cubicBezTo>
                  <a:close/>
                  <a:moveTo>
                    <a:pt x="473" y="457"/>
                  </a:moveTo>
                  <a:cubicBezTo>
                    <a:pt x="473" y="459"/>
                    <a:pt x="473" y="461"/>
                    <a:pt x="475" y="462"/>
                  </a:cubicBezTo>
                  <a:cubicBezTo>
                    <a:pt x="475" y="461"/>
                    <a:pt x="474" y="458"/>
                    <a:pt x="476" y="455"/>
                  </a:cubicBezTo>
                  <a:cubicBezTo>
                    <a:pt x="474" y="454"/>
                    <a:pt x="474" y="455"/>
                    <a:pt x="473" y="453"/>
                  </a:cubicBezTo>
                  <a:cubicBezTo>
                    <a:pt x="473" y="454"/>
                    <a:pt x="473" y="454"/>
                    <a:pt x="473" y="454"/>
                  </a:cubicBezTo>
                  <a:cubicBezTo>
                    <a:pt x="473" y="455"/>
                    <a:pt x="476" y="455"/>
                    <a:pt x="474" y="456"/>
                  </a:cubicBezTo>
                  <a:cubicBezTo>
                    <a:pt x="474" y="456"/>
                    <a:pt x="473" y="456"/>
                    <a:pt x="473" y="456"/>
                  </a:cubicBezTo>
                  <a:cubicBezTo>
                    <a:pt x="475" y="456"/>
                    <a:pt x="475" y="458"/>
                    <a:pt x="473" y="457"/>
                  </a:cubicBezTo>
                  <a:close/>
                  <a:moveTo>
                    <a:pt x="459" y="458"/>
                  </a:moveTo>
                  <a:cubicBezTo>
                    <a:pt x="458" y="458"/>
                    <a:pt x="457" y="460"/>
                    <a:pt x="457" y="459"/>
                  </a:cubicBezTo>
                  <a:cubicBezTo>
                    <a:pt x="457" y="459"/>
                    <a:pt x="457" y="458"/>
                    <a:pt x="457" y="458"/>
                  </a:cubicBezTo>
                  <a:cubicBezTo>
                    <a:pt x="456" y="459"/>
                    <a:pt x="456" y="459"/>
                    <a:pt x="456" y="461"/>
                  </a:cubicBezTo>
                  <a:cubicBezTo>
                    <a:pt x="458" y="460"/>
                    <a:pt x="458" y="460"/>
                    <a:pt x="459" y="458"/>
                  </a:cubicBezTo>
                  <a:close/>
                  <a:moveTo>
                    <a:pt x="436" y="444"/>
                  </a:moveTo>
                  <a:cubicBezTo>
                    <a:pt x="436" y="447"/>
                    <a:pt x="435" y="449"/>
                    <a:pt x="437" y="449"/>
                  </a:cubicBezTo>
                  <a:cubicBezTo>
                    <a:pt x="437" y="450"/>
                    <a:pt x="434" y="450"/>
                    <a:pt x="437" y="453"/>
                  </a:cubicBezTo>
                  <a:cubicBezTo>
                    <a:pt x="436" y="453"/>
                    <a:pt x="436" y="456"/>
                    <a:pt x="438" y="457"/>
                  </a:cubicBezTo>
                  <a:cubicBezTo>
                    <a:pt x="437" y="457"/>
                    <a:pt x="436" y="458"/>
                    <a:pt x="437" y="458"/>
                  </a:cubicBezTo>
                  <a:cubicBezTo>
                    <a:pt x="437" y="457"/>
                    <a:pt x="438" y="457"/>
                    <a:pt x="438" y="457"/>
                  </a:cubicBezTo>
                  <a:cubicBezTo>
                    <a:pt x="437" y="454"/>
                    <a:pt x="439" y="446"/>
                    <a:pt x="436" y="444"/>
                  </a:cubicBezTo>
                  <a:close/>
                  <a:moveTo>
                    <a:pt x="132" y="460"/>
                  </a:moveTo>
                  <a:cubicBezTo>
                    <a:pt x="132" y="462"/>
                    <a:pt x="131" y="463"/>
                    <a:pt x="130" y="464"/>
                  </a:cubicBezTo>
                  <a:cubicBezTo>
                    <a:pt x="130" y="463"/>
                    <a:pt x="130" y="460"/>
                    <a:pt x="130" y="462"/>
                  </a:cubicBezTo>
                  <a:cubicBezTo>
                    <a:pt x="130" y="464"/>
                    <a:pt x="130" y="464"/>
                    <a:pt x="130" y="464"/>
                  </a:cubicBezTo>
                  <a:cubicBezTo>
                    <a:pt x="132" y="464"/>
                    <a:pt x="130" y="470"/>
                    <a:pt x="132" y="469"/>
                  </a:cubicBezTo>
                  <a:cubicBezTo>
                    <a:pt x="131" y="467"/>
                    <a:pt x="134" y="465"/>
                    <a:pt x="131" y="464"/>
                  </a:cubicBezTo>
                  <a:cubicBezTo>
                    <a:pt x="133" y="464"/>
                    <a:pt x="133" y="461"/>
                    <a:pt x="134" y="464"/>
                  </a:cubicBezTo>
                  <a:cubicBezTo>
                    <a:pt x="134" y="462"/>
                    <a:pt x="134" y="462"/>
                    <a:pt x="134" y="462"/>
                  </a:cubicBezTo>
                  <a:cubicBezTo>
                    <a:pt x="132" y="462"/>
                    <a:pt x="133" y="461"/>
                    <a:pt x="132" y="460"/>
                  </a:cubicBezTo>
                  <a:close/>
                  <a:moveTo>
                    <a:pt x="484" y="463"/>
                  </a:moveTo>
                  <a:cubicBezTo>
                    <a:pt x="483" y="459"/>
                    <a:pt x="483" y="457"/>
                    <a:pt x="484" y="451"/>
                  </a:cubicBezTo>
                  <a:cubicBezTo>
                    <a:pt x="483" y="451"/>
                    <a:pt x="483" y="451"/>
                    <a:pt x="483" y="451"/>
                  </a:cubicBezTo>
                  <a:cubicBezTo>
                    <a:pt x="483" y="448"/>
                    <a:pt x="482" y="449"/>
                    <a:pt x="482" y="452"/>
                  </a:cubicBezTo>
                  <a:cubicBezTo>
                    <a:pt x="482" y="452"/>
                    <a:pt x="482" y="452"/>
                    <a:pt x="482" y="452"/>
                  </a:cubicBezTo>
                  <a:cubicBezTo>
                    <a:pt x="482" y="452"/>
                    <a:pt x="482" y="452"/>
                    <a:pt x="482" y="452"/>
                  </a:cubicBezTo>
                  <a:cubicBezTo>
                    <a:pt x="482" y="451"/>
                    <a:pt x="480" y="452"/>
                    <a:pt x="480" y="451"/>
                  </a:cubicBezTo>
                  <a:cubicBezTo>
                    <a:pt x="481" y="451"/>
                    <a:pt x="480" y="449"/>
                    <a:pt x="480" y="449"/>
                  </a:cubicBezTo>
                  <a:cubicBezTo>
                    <a:pt x="480" y="452"/>
                    <a:pt x="480" y="449"/>
                    <a:pt x="478" y="450"/>
                  </a:cubicBezTo>
                  <a:cubicBezTo>
                    <a:pt x="478" y="451"/>
                    <a:pt x="478" y="451"/>
                    <a:pt x="477" y="451"/>
                  </a:cubicBezTo>
                  <a:cubicBezTo>
                    <a:pt x="482" y="450"/>
                    <a:pt x="478" y="459"/>
                    <a:pt x="481" y="462"/>
                  </a:cubicBezTo>
                  <a:cubicBezTo>
                    <a:pt x="481" y="461"/>
                    <a:pt x="482" y="461"/>
                    <a:pt x="482" y="460"/>
                  </a:cubicBezTo>
                  <a:cubicBezTo>
                    <a:pt x="480" y="460"/>
                    <a:pt x="481" y="456"/>
                    <a:pt x="481" y="455"/>
                  </a:cubicBezTo>
                  <a:cubicBezTo>
                    <a:pt x="484" y="454"/>
                    <a:pt x="482" y="457"/>
                    <a:pt x="482" y="458"/>
                  </a:cubicBezTo>
                  <a:cubicBezTo>
                    <a:pt x="482" y="460"/>
                    <a:pt x="483" y="463"/>
                    <a:pt x="484" y="463"/>
                  </a:cubicBezTo>
                  <a:close/>
                  <a:moveTo>
                    <a:pt x="472" y="444"/>
                  </a:moveTo>
                  <a:cubicBezTo>
                    <a:pt x="472" y="444"/>
                    <a:pt x="473" y="444"/>
                    <a:pt x="473" y="444"/>
                  </a:cubicBezTo>
                  <a:cubicBezTo>
                    <a:pt x="472" y="443"/>
                    <a:pt x="471" y="444"/>
                    <a:pt x="470" y="444"/>
                  </a:cubicBezTo>
                  <a:cubicBezTo>
                    <a:pt x="471" y="446"/>
                    <a:pt x="471" y="450"/>
                    <a:pt x="472" y="451"/>
                  </a:cubicBezTo>
                  <a:cubicBezTo>
                    <a:pt x="472" y="450"/>
                    <a:pt x="473" y="451"/>
                    <a:pt x="473" y="450"/>
                  </a:cubicBezTo>
                  <a:cubicBezTo>
                    <a:pt x="470" y="448"/>
                    <a:pt x="473" y="447"/>
                    <a:pt x="472" y="444"/>
                  </a:cubicBezTo>
                  <a:close/>
                  <a:moveTo>
                    <a:pt x="478" y="450"/>
                  </a:moveTo>
                  <a:cubicBezTo>
                    <a:pt x="477" y="448"/>
                    <a:pt x="477" y="448"/>
                    <a:pt x="478" y="446"/>
                  </a:cubicBezTo>
                  <a:cubicBezTo>
                    <a:pt x="476" y="446"/>
                    <a:pt x="476" y="449"/>
                    <a:pt x="478" y="450"/>
                  </a:cubicBezTo>
                  <a:close/>
                  <a:moveTo>
                    <a:pt x="77" y="461"/>
                  </a:moveTo>
                  <a:cubicBezTo>
                    <a:pt x="77" y="461"/>
                    <a:pt x="77" y="462"/>
                    <a:pt x="78" y="461"/>
                  </a:cubicBezTo>
                  <a:cubicBezTo>
                    <a:pt x="77" y="460"/>
                    <a:pt x="79" y="457"/>
                    <a:pt x="77" y="454"/>
                  </a:cubicBezTo>
                  <a:cubicBezTo>
                    <a:pt x="77" y="458"/>
                    <a:pt x="75" y="455"/>
                    <a:pt x="74" y="457"/>
                  </a:cubicBezTo>
                  <a:cubicBezTo>
                    <a:pt x="76" y="457"/>
                    <a:pt x="74" y="464"/>
                    <a:pt x="76" y="462"/>
                  </a:cubicBezTo>
                  <a:cubicBezTo>
                    <a:pt x="76" y="462"/>
                    <a:pt x="76" y="463"/>
                    <a:pt x="76" y="463"/>
                  </a:cubicBezTo>
                  <a:cubicBezTo>
                    <a:pt x="75" y="463"/>
                    <a:pt x="75" y="462"/>
                    <a:pt x="74" y="463"/>
                  </a:cubicBezTo>
                  <a:cubicBezTo>
                    <a:pt x="76" y="463"/>
                    <a:pt x="74" y="466"/>
                    <a:pt x="75" y="465"/>
                  </a:cubicBezTo>
                  <a:cubicBezTo>
                    <a:pt x="76" y="463"/>
                    <a:pt x="77" y="465"/>
                    <a:pt x="77" y="462"/>
                  </a:cubicBezTo>
                  <a:cubicBezTo>
                    <a:pt x="78" y="463"/>
                    <a:pt x="78" y="464"/>
                    <a:pt x="78" y="464"/>
                  </a:cubicBezTo>
                  <a:cubicBezTo>
                    <a:pt x="79" y="461"/>
                    <a:pt x="77" y="464"/>
                    <a:pt x="77" y="461"/>
                  </a:cubicBezTo>
                  <a:close/>
                  <a:moveTo>
                    <a:pt x="53" y="451"/>
                  </a:moveTo>
                  <a:cubicBezTo>
                    <a:pt x="53" y="453"/>
                    <a:pt x="51" y="456"/>
                    <a:pt x="50" y="455"/>
                  </a:cubicBezTo>
                  <a:cubicBezTo>
                    <a:pt x="51" y="456"/>
                    <a:pt x="50" y="459"/>
                    <a:pt x="52" y="460"/>
                  </a:cubicBezTo>
                  <a:cubicBezTo>
                    <a:pt x="51" y="458"/>
                    <a:pt x="51" y="457"/>
                    <a:pt x="52" y="456"/>
                  </a:cubicBezTo>
                  <a:cubicBezTo>
                    <a:pt x="52" y="456"/>
                    <a:pt x="52" y="457"/>
                    <a:pt x="53" y="457"/>
                  </a:cubicBezTo>
                  <a:cubicBezTo>
                    <a:pt x="54" y="456"/>
                    <a:pt x="50" y="455"/>
                    <a:pt x="53" y="454"/>
                  </a:cubicBezTo>
                  <a:cubicBezTo>
                    <a:pt x="54" y="453"/>
                    <a:pt x="55" y="455"/>
                    <a:pt x="55" y="454"/>
                  </a:cubicBezTo>
                  <a:cubicBezTo>
                    <a:pt x="54" y="454"/>
                    <a:pt x="54" y="450"/>
                    <a:pt x="53" y="451"/>
                  </a:cubicBezTo>
                  <a:close/>
                  <a:moveTo>
                    <a:pt x="48" y="446"/>
                  </a:moveTo>
                  <a:cubicBezTo>
                    <a:pt x="48" y="448"/>
                    <a:pt x="49" y="452"/>
                    <a:pt x="47" y="453"/>
                  </a:cubicBezTo>
                  <a:cubicBezTo>
                    <a:pt x="46" y="451"/>
                    <a:pt x="47" y="452"/>
                    <a:pt x="46" y="450"/>
                  </a:cubicBezTo>
                  <a:cubicBezTo>
                    <a:pt x="48" y="447"/>
                    <a:pt x="46" y="439"/>
                    <a:pt x="45" y="436"/>
                  </a:cubicBezTo>
                  <a:cubicBezTo>
                    <a:pt x="45" y="437"/>
                    <a:pt x="45" y="440"/>
                    <a:pt x="44" y="439"/>
                  </a:cubicBezTo>
                  <a:cubicBezTo>
                    <a:pt x="45" y="442"/>
                    <a:pt x="44" y="444"/>
                    <a:pt x="43" y="447"/>
                  </a:cubicBezTo>
                  <a:cubicBezTo>
                    <a:pt x="44" y="445"/>
                    <a:pt x="43" y="444"/>
                    <a:pt x="42" y="443"/>
                  </a:cubicBezTo>
                  <a:cubicBezTo>
                    <a:pt x="44" y="442"/>
                    <a:pt x="40" y="440"/>
                    <a:pt x="42" y="437"/>
                  </a:cubicBezTo>
                  <a:cubicBezTo>
                    <a:pt x="42" y="436"/>
                    <a:pt x="41" y="438"/>
                    <a:pt x="40" y="437"/>
                  </a:cubicBezTo>
                  <a:cubicBezTo>
                    <a:pt x="41" y="436"/>
                    <a:pt x="41" y="432"/>
                    <a:pt x="40" y="433"/>
                  </a:cubicBezTo>
                  <a:cubicBezTo>
                    <a:pt x="40" y="441"/>
                    <a:pt x="40" y="444"/>
                    <a:pt x="41" y="450"/>
                  </a:cubicBezTo>
                  <a:cubicBezTo>
                    <a:pt x="41" y="450"/>
                    <a:pt x="41" y="449"/>
                    <a:pt x="40" y="450"/>
                  </a:cubicBezTo>
                  <a:cubicBezTo>
                    <a:pt x="42" y="450"/>
                    <a:pt x="41" y="453"/>
                    <a:pt x="42" y="454"/>
                  </a:cubicBezTo>
                  <a:cubicBezTo>
                    <a:pt x="43" y="452"/>
                    <a:pt x="41" y="451"/>
                    <a:pt x="42" y="450"/>
                  </a:cubicBezTo>
                  <a:cubicBezTo>
                    <a:pt x="43" y="451"/>
                    <a:pt x="43" y="454"/>
                    <a:pt x="43" y="455"/>
                  </a:cubicBezTo>
                  <a:cubicBezTo>
                    <a:pt x="44" y="460"/>
                    <a:pt x="43" y="454"/>
                    <a:pt x="44" y="452"/>
                  </a:cubicBezTo>
                  <a:cubicBezTo>
                    <a:pt x="44" y="454"/>
                    <a:pt x="45" y="460"/>
                    <a:pt x="46" y="459"/>
                  </a:cubicBezTo>
                  <a:cubicBezTo>
                    <a:pt x="45" y="458"/>
                    <a:pt x="46" y="456"/>
                    <a:pt x="47" y="455"/>
                  </a:cubicBezTo>
                  <a:cubicBezTo>
                    <a:pt x="47" y="456"/>
                    <a:pt x="47" y="459"/>
                    <a:pt x="48" y="457"/>
                  </a:cubicBezTo>
                  <a:cubicBezTo>
                    <a:pt x="48" y="455"/>
                    <a:pt x="48" y="454"/>
                    <a:pt x="50" y="455"/>
                  </a:cubicBezTo>
                  <a:cubicBezTo>
                    <a:pt x="47" y="453"/>
                    <a:pt x="51" y="449"/>
                    <a:pt x="48" y="446"/>
                  </a:cubicBezTo>
                  <a:close/>
                  <a:moveTo>
                    <a:pt x="333" y="440"/>
                  </a:moveTo>
                  <a:cubicBezTo>
                    <a:pt x="333" y="441"/>
                    <a:pt x="333" y="441"/>
                    <a:pt x="332" y="441"/>
                  </a:cubicBezTo>
                  <a:cubicBezTo>
                    <a:pt x="332" y="441"/>
                    <a:pt x="332" y="441"/>
                    <a:pt x="332" y="440"/>
                  </a:cubicBezTo>
                  <a:cubicBezTo>
                    <a:pt x="333" y="441"/>
                    <a:pt x="333" y="440"/>
                    <a:pt x="334" y="440"/>
                  </a:cubicBezTo>
                  <a:cubicBezTo>
                    <a:pt x="333" y="439"/>
                    <a:pt x="334" y="435"/>
                    <a:pt x="332" y="436"/>
                  </a:cubicBezTo>
                  <a:cubicBezTo>
                    <a:pt x="333" y="437"/>
                    <a:pt x="333" y="439"/>
                    <a:pt x="332" y="439"/>
                  </a:cubicBezTo>
                  <a:cubicBezTo>
                    <a:pt x="332" y="439"/>
                    <a:pt x="331" y="439"/>
                    <a:pt x="331" y="439"/>
                  </a:cubicBezTo>
                  <a:cubicBezTo>
                    <a:pt x="332" y="438"/>
                    <a:pt x="331" y="433"/>
                    <a:pt x="330" y="434"/>
                  </a:cubicBezTo>
                  <a:cubicBezTo>
                    <a:pt x="329" y="433"/>
                    <a:pt x="330" y="432"/>
                    <a:pt x="330" y="431"/>
                  </a:cubicBezTo>
                  <a:cubicBezTo>
                    <a:pt x="329" y="431"/>
                    <a:pt x="329" y="431"/>
                    <a:pt x="329" y="431"/>
                  </a:cubicBezTo>
                  <a:cubicBezTo>
                    <a:pt x="329" y="431"/>
                    <a:pt x="328" y="432"/>
                    <a:pt x="328" y="432"/>
                  </a:cubicBezTo>
                  <a:cubicBezTo>
                    <a:pt x="330" y="434"/>
                    <a:pt x="329" y="438"/>
                    <a:pt x="331" y="440"/>
                  </a:cubicBezTo>
                  <a:cubicBezTo>
                    <a:pt x="331" y="440"/>
                    <a:pt x="330" y="440"/>
                    <a:pt x="330" y="439"/>
                  </a:cubicBezTo>
                  <a:cubicBezTo>
                    <a:pt x="330" y="442"/>
                    <a:pt x="330" y="443"/>
                    <a:pt x="332" y="445"/>
                  </a:cubicBezTo>
                  <a:cubicBezTo>
                    <a:pt x="333" y="444"/>
                    <a:pt x="330" y="443"/>
                    <a:pt x="332" y="442"/>
                  </a:cubicBezTo>
                  <a:cubicBezTo>
                    <a:pt x="334" y="443"/>
                    <a:pt x="332" y="446"/>
                    <a:pt x="333" y="447"/>
                  </a:cubicBezTo>
                  <a:cubicBezTo>
                    <a:pt x="335" y="445"/>
                    <a:pt x="333" y="443"/>
                    <a:pt x="334" y="442"/>
                  </a:cubicBezTo>
                  <a:cubicBezTo>
                    <a:pt x="333" y="442"/>
                    <a:pt x="334" y="440"/>
                    <a:pt x="333" y="440"/>
                  </a:cubicBezTo>
                  <a:close/>
                  <a:moveTo>
                    <a:pt x="459" y="439"/>
                  </a:moveTo>
                  <a:cubicBezTo>
                    <a:pt x="458" y="439"/>
                    <a:pt x="459" y="439"/>
                    <a:pt x="457" y="439"/>
                  </a:cubicBezTo>
                  <a:cubicBezTo>
                    <a:pt x="458" y="435"/>
                    <a:pt x="455" y="431"/>
                    <a:pt x="458" y="430"/>
                  </a:cubicBezTo>
                  <a:cubicBezTo>
                    <a:pt x="456" y="430"/>
                    <a:pt x="457" y="427"/>
                    <a:pt x="456" y="426"/>
                  </a:cubicBezTo>
                  <a:cubicBezTo>
                    <a:pt x="455" y="431"/>
                    <a:pt x="456" y="437"/>
                    <a:pt x="457" y="442"/>
                  </a:cubicBezTo>
                  <a:cubicBezTo>
                    <a:pt x="457" y="440"/>
                    <a:pt x="459" y="441"/>
                    <a:pt x="459" y="439"/>
                  </a:cubicBezTo>
                  <a:close/>
                  <a:moveTo>
                    <a:pt x="423" y="438"/>
                  </a:moveTo>
                  <a:cubicBezTo>
                    <a:pt x="424" y="437"/>
                    <a:pt x="426" y="438"/>
                    <a:pt x="426" y="437"/>
                  </a:cubicBezTo>
                  <a:cubicBezTo>
                    <a:pt x="426" y="437"/>
                    <a:pt x="425" y="437"/>
                    <a:pt x="425" y="436"/>
                  </a:cubicBezTo>
                  <a:cubicBezTo>
                    <a:pt x="427" y="435"/>
                    <a:pt x="427" y="437"/>
                    <a:pt x="428" y="437"/>
                  </a:cubicBezTo>
                  <a:cubicBezTo>
                    <a:pt x="428" y="438"/>
                    <a:pt x="427" y="440"/>
                    <a:pt x="428" y="441"/>
                  </a:cubicBezTo>
                  <a:cubicBezTo>
                    <a:pt x="429" y="440"/>
                    <a:pt x="429" y="439"/>
                    <a:pt x="429" y="439"/>
                  </a:cubicBezTo>
                  <a:cubicBezTo>
                    <a:pt x="430" y="440"/>
                    <a:pt x="429" y="440"/>
                    <a:pt x="429" y="441"/>
                  </a:cubicBezTo>
                  <a:cubicBezTo>
                    <a:pt x="431" y="441"/>
                    <a:pt x="431" y="441"/>
                    <a:pt x="431" y="441"/>
                  </a:cubicBezTo>
                  <a:cubicBezTo>
                    <a:pt x="431" y="439"/>
                    <a:pt x="431" y="439"/>
                    <a:pt x="434" y="438"/>
                  </a:cubicBezTo>
                  <a:cubicBezTo>
                    <a:pt x="433" y="438"/>
                    <a:pt x="433" y="438"/>
                    <a:pt x="433" y="437"/>
                  </a:cubicBezTo>
                  <a:cubicBezTo>
                    <a:pt x="431" y="438"/>
                    <a:pt x="430" y="439"/>
                    <a:pt x="429" y="437"/>
                  </a:cubicBezTo>
                  <a:cubicBezTo>
                    <a:pt x="430" y="437"/>
                    <a:pt x="430" y="437"/>
                    <a:pt x="431" y="437"/>
                  </a:cubicBezTo>
                  <a:cubicBezTo>
                    <a:pt x="430" y="435"/>
                    <a:pt x="432" y="435"/>
                    <a:pt x="433" y="436"/>
                  </a:cubicBezTo>
                  <a:cubicBezTo>
                    <a:pt x="432" y="434"/>
                    <a:pt x="433" y="434"/>
                    <a:pt x="433" y="430"/>
                  </a:cubicBezTo>
                  <a:cubicBezTo>
                    <a:pt x="432" y="431"/>
                    <a:pt x="431" y="429"/>
                    <a:pt x="430" y="430"/>
                  </a:cubicBezTo>
                  <a:cubicBezTo>
                    <a:pt x="431" y="430"/>
                    <a:pt x="431" y="430"/>
                    <a:pt x="431" y="430"/>
                  </a:cubicBezTo>
                  <a:cubicBezTo>
                    <a:pt x="431" y="433"/>
                    <a:pt x="431" y="433"/>
                    <a:pt x="432" y="432"/>
                  </a:cubicBezTo>
                  <a:cubicBezTo>
                    <a:pt x="432" y="433"/>
                    <a:pt x="433" y="434"/>
                    <a:pt x="432" y="434"/>
                  </a:cubicBezTo>
                  <a:cubicBezTo>
                    <a:pt x="431" y="433"/>
                    <a:pt x="431" y="434"/>
                    <a:pt x="430" y="434"/>
                  </a:cubicBezTo>
                  <a:cubicBezTo>
                    <a:pt x="432" y="432"/>
                    <a:pt x="429" y="430"/>
                    <a:pt x="430" y="428"/>
                  </a:cubicBezTo>
                  <a:cubicBezTo>
                    <a:pt x="430" y="429"/>
                    <a:pt x="431" y="430"/>
                    <a:pt x="431" y="429"/>
                  </a:cubicBezTo>
                  <a:cubicBezTo>
                    <a:pt x="430" y="429"/>
                    <a:pt x="430" y="428"/>
                    <a:pt x="429" y="427"/>
                  </a:cubicBezTo>
                  <a:cubicBezTo>
                    <a:pt x="432" y="428"/>
                    <a:pt x="430" y="424"/>
                    <a:pt x="429" y="426"/>
                  </a:cubicBezTo>
                  <a:cubicBezTo>
                    <a:pt x="431" y="428"/>
                    <a:pt x="428" y="425"/>
                    <a:pt x="428" y="426"/>
                  </a:cubicBezTo>
                  <a:cubicBezTo>
                    <a:pt x="428" y="430"/>
                    <a:pt x="426" y="432"/>
                    <a:pt x="428" y="435"/>
                  </a:cubicBezTo>
                  <a:cubicBezTo>
                    <a:pt x="427" y="434"/>
                    <a:pt x="428" y="435"/>
                    <a:pt x="426" y="435"/>
                  </a:cubicBezTo>
                  <a:cubicBezTo>
                    <a:pt x="426" y="432"/>
                    <a:pt x="426" y="432"/>
                    <a:pt x="426" y="430"/>
                  </a:cubicBezTo>
                  <a:cubicBezTo>
                    <a:pt x="425" y="430"/>
                    <a:pt x="425" y="431"/>
                    <a:pt x="425" y="430"/>
                  </a:cubicBezTo>
                  <a:cubicBezTo>
                    <a:pt x="425" y="430"/>
                    <a:pt x="425" y="429"/>
                    <a:pt x="424" y="430"/>
                  </a:cubicBezTo>
                  <a:cubicBezTo>
                    <a:pt x="424" y="431"/>
                    <a:pt x="426" y="430"/>
                    <a:pt x="425" y="432"/>
                  </a:cubicBezTo>
                  <a:cubicBezTo>
                    <a:pt x="423" y="431"/>
                    <a:pt x="426" y="438"/>
                    <a:pt x="423" y="438"/>
                  </a:cubicBezTo>
                  <a:close/>
                  <a:moveTo>
                    <a:pt x="278" y="433"/>
                  </a:moveTo>
                  <a:cubicBezTo>
                    <a:pt x="275" y="436"/>
                    <a:pt x="278" y="441"/>
                    <a:pt x="276" y="444"/>
                  </a:cubicBezTo>
                  <a:cubicBezTo>
                    <a:pt x="276" y="440"/>
                    <a:pt x="275" y="435"/>
                    <a:pt x="274" y="434"/>
                  </a:cubicBezTo>
                  <a:cubicBezTo>
                    <a:pt x="274" y="437"/>
                    <a:pt x="275" y="440"/>
                    <a:pt x="274" y="444"/>
                  </a:cubicBezTo>
                  <a:cubicBezTo>
                    <a:pt x="274" y="443"/>
                    <a:pt x="274" y="443"/>
                    <a:pt x="273" y="443"/>
                  </a:cubicBezTo>
                  <a:cubicBezTo>
                    <a:pt x="273" y="443"/>
                    <a:pt x="272" y="446"/>
                    <a:pt x="274" y="446"/>
                  </a:cubicBezTo>
                  <a:cubicBezTo>
                    <a:pt x="274" y="445"/>
                    <a:pt x="274" y="444"/>
                    <a:pt x="275" y="444"/>
                  </a:cubicBezTo>
                  <a:cubicBezTo>
                    <a:pt x="276" y="445"/>
                    <a:pt x="275" y="447"/>
                    <a:pt x="276" y="447"/>
                  </a:cubicBezTo>
                  <a:cubicBezTo>
                    <a:pt x="276" y="444"/>
                    <a:pt x="277" y="444"/>
                    <a:pt x="278" y="445"/>
                  </a:cubicBezTo>
                  <a:cubicBezTo>
                    <a:pt x="277" y="439"/>
                    <a:pt x="278" y="437"/>
                    <a:pt x="278" y="433"/>
                  </a:cubicBezTo>
                  <a:close/>
                  <a:moveTo>
                    <a:pt x="270" y="422"/>
                  </a:moveTo>
                  <a:cubicBezTo>
                    <a:pt x="269" y="422"/>
                    <a:pt x="268" y="421"/>
                    <a:pt x="268" y="420"/>
                  </a:cubicBezTo>
                  <a:cubicBezTo>
                    <a:pt x="268" y="425"/>
                    <a:pt x="266" y="432"/>
                    <a:pt x="267" y="436"/>
                  </a:cubicBezTo>
                  <a:cubicBezTo>
                    <a:pt x="267" y="435"/>
                    <a:pt x="267" y="434"/>
                    <a:pt x="268" y="434"/>
                  </a:cubicBezTo>
                  <a:cubicBezTo>
                    <a:pt x="267" y="439"/>
                    <a:pt x="266" y="442"/>
                    <a:pt x="269" y="446"/>
                  </a:cubicBezTo>
                  <a:cubicBezTo>
                    <a:pt x="272" y="439"/>
                    <a:pt x="268" y="436"/>
                    <a:pt x="271" y="429"/>
                  </a:cubicBezTo>
                  <a:cubicBezTo>
                    <a:pt x="269" y="428"/>
                    <a:pt x="269" y="422"/>
                    <a:pt x="270" y="422"/>
                  </a:cubicBezTo>
                  <a:close/>
                  <a:moveTo>
                    <a:pt x="30" y="435"/>
                  </a:moveTo>
                  <a:cubicBezTo>
                    <a:pt x="30" y="437"/>
                    <a:pt x="30" y="436"/>
                    <a:pt x="28" y="438"/>
                  </a:cubicBezTo>
                  <a:cubicBezTo>
                    <a:pt x="27" y="437"/>
                    <a:pt x="30" y="434"/>
                    <a:pt x="27" y="434"/>
                  </a:cubicBezTo>
                  <a:cubicBezTo>
                    <a:pt x="31" y="432"/>
                    <a:pt x="28" y="421"/>
                    <a:pt x="27" y="416"/>
                  </a:cubicBezTo>
                  <a:cubicBezTo>
                    <a:pt x="26" y="420"/>
                    <a:pt x="28" y="426"/>
                    <a:pt x="26" y="424"/>
                  </a:cubicBezTo>
                  <a:cubicBezTo>
                    <a:pt x="26" y="426"/>
                    <a:pt x="26" y="428"/>
                    <a:pt x="27" y="428"/>
                  </a:cubicBezTo>
                  <a:cubicBezTo>
                    <a:pt x="24" y="433"/>
                    <a:pt x="29" y="438"/>
                    <a:pt x="28" y="443"/>
                  </a:cubicBezTo>
                  <a:cubicBezTo>
                    <a:pt x="27" y="441"/>
                    <a:pt x="27" y="440"/>
                    <a:pt x="24" y="441"/>
                  </a:cubicBezTo>
                  <a:cubicBezTo>
                    <a:pt x="23" y="436"/>
                    <a:pt x="24" y="430"/>
                    <a:pt x="22" y="428"/>
                  </a:cubicBezTo>
                  <a:cubicBezTo>
                    <a:pt x="24" y="424"/>
                    <a:pt x="22" y="415"/>
                    <a:pt x="21" y="411"/>
                  </a:cubicBezTo>
                  <a:cubicBezTo>
                    <a:pt x="21" y="419"/>
                    <a:pt x="20" y="430"/>
                    <a:pt x="23" y="440"/>
                  </a:cubicBezTo>
                  <a:cubicBezTo>
                    <a:pt x="23" y="440"/>
                    <a:pt x="22" y="441"/>
                    <a:pt x="22" y="441"/>
                  </a:cubicBezTo>
                  <a:cubicBezTo>
                    <a:pt x="23" y="444"/>
                    <a:pt x="23" y="446"/>
                    <a:pt x="24" y="450"/>
                  </a:cubicBezTo>
                  <a:cubicBezTo>
                    <a:pt x="25" y="450"/>
                    <a:pt x="26" y="450"/>
                    <a:pt x="27" y="451"/>
                  </a:cubicBezTo>
                  <a:cubicBezTo>
                    <a:pt x="27" y="452"/>
                    <a:pt x="25" y="453"/>
                    <a:pt x="26" y="454"/>
                  </a:cubicBezTo>
                  <a:cubicBezTo>
                    <a:pt x="28" y="452"/>
                    <a:pt x="29" y="450"/>
                    <a:pt x="29" y="448"/>
                  </a:cubicBezTo>
                  <a:cubicBezTo>
                    <a:pt x="31" y="450"/>
                    <a:pt x="32" y="452"/>
                    <a:pt x="33" y="455"/>
                  </a:cubicBezTo>
                  <a:cubicBezTo>
                    <a:pt x="32" y="448"/>
                    <a:pt x="33" y="440"/>
                    <a:pt x="30" y="435"/>
                  </a:cubicBezTo>
                  <a:close/>
                  <a:moveTo>
                    <a:pt x="279" y="431"/>
                  </a:moveTo>
                  <a:cubicBezTo>
                    <a:pt x="281" y="434"/>
                    <a:pt x="278" y="441"/>
                    <a:pt x="281" y="444"/>
                  </a:cubicBezTo>
                  <a:cubicBezTo>
                    <a:pt x="280" y="440"/>
                    <a:pt x="282" y="433"/>
                    <a:pt x="279" y="431"/>
                  </a:cubicBezTo>
                  <a:close/>
                  <a:moveTo>
                    <a:pt x="149" y="441"/>
                  </a:moveTo>
                  <a:cubicBezTo>
                    <a:pt x="149" y="443"/>
                    <a:pt x="150" y="446"/>
                    <a:pt x="149" y="448"/>
                  </a:cubicBezTo>
                  <a:cubicBezTo>
                    <a:pt x="151" y="448"/>
                    <a:pt x="150" y="440"/>
                    <a:pt x="149" y="441"/>
                  </a:cubicBezTo>
                  <a:close/>
                  <a:moveTo>
                    <a:pt x="462" y="431"/>
                  </a:moveTo>
                  <a:cubicBezTo>
                    <a:pt x="462" y="433"/>
                    <a:pt x="463" y="434"/>
                    <a:pt x="463" y="435"/>
                  </a:cubicBezTo>
                  <a:cubicBezTo>
                    <a:pt x="463" y="434"/>
                    <a:pt x="463" y="435"/>
                    <a:pt x="464" y="435"/>
                  </a:cubicBezTo>
                  <a:cubicBezTo>
                    <a:pt x="468" y="432"/>
                    <a:pt x="464" y="434"/>
                    <a:pt x="465" y="431"/>
                  </a:cubicBezTo>
                  <a:cubicBezTo>
                    <a:pt x="463" y="432"/>
                    <a:pt x="463" y="430"/>
                    <a:pt x="462" y="431"/>
                  </a:cubicBezTo>
                  <a:close/>
                  <a:moveTo>
                    <a:pt x="387" y="430"/>
                  </a:moveTo>
                  <a:cubicBezTo>
                    <a:pt x="386" y="431"/>
                    <a:pt x="386" y="428"/>
                    <a:pt x="385" y="430"/>
                  </a:cubicBezTo>
                  <a:cubicBezTo>
                    <a:pt x="386" y="430"/>
                    <a:pt x="386" y="431"/>
                    <a:pt x="385" y="431"/>
                  </a:cubicBezTo>
                  <a:cubicBezTo>
                    <a:pt x="385" y="431"/>
                    <a:pt x="385" y="430"/>
                    <a:pt x="385" y="431"/>
                  </a:cubicBezTo>
                  <a:cubicBezTo>
                    <a:pt x="386" y="431"/>
                    <a:pt x="384" y="433"/>
                    <a:pt x="386" y="432"/>
                  </a:cubicBezTo>
                  <a:cubicBezTo>
                    <a:pt x="385" y="434"/>
                    <a:pt x="386" y="436"/>
                    <a:pt x="386" y="437"/>
                  </a:cubicBezTo>
                  <a:cubicBezTo>
                    <a:pt x="388" y="437"/>
                    <a:pt x="386" y="434"/>
                    <a:pt x="387" y="433"/>
                  </a:cubicBezTo>
                  <a:cubicBezTo>
                    <a:pt x="385" y="433"/>
                    <a:pt x="387" y="431"/>
                    <a:pt x="387" y="430"/>
                  </a:cubicBezTo>
                  <a:close/>
                  <a:moveTo>
                    <a:pt x="452" y="430"/>
                  </a:moveTo>
                  <a:cubicBezTo>
                    <a:pt x="452" y="431"/>
                    <a:pt x="451" y="434"/>
                    <a:pt x="453" y="434"/>
                  </a:cubicBezTo>
                  <a:cubicBezTo>
                    <a:pt x="452" y="432"/>
                    <a:pt x="454" y="431"/>
                    <a:pt x="452" y="430"/>
                  </a:cubicBezTo>
                  <a:close/>
                  <a:moveTo>
                    <a:pt x="313" y="435"/>
                  </a:moveTo>
                  <a:cubicBezTo>
                    <a:pt x="313" y="436"/>
                    <a:pt x="313" y="435"/>
                    <a:pt x="312" y="435"/>
                  </a:cubicBezTo>
                  <a:cubicBezTo>
                    <a:pt x="312" y="436"/>
                    <a:pt x="312" y="438"/>
                    <a:pt x="313" y="438"/>
                  </a:cubicBezTo>
                  <a:cubicBezTo>
                    <a:pt x="312" y="436"/>
                    <a:pt x="314" y="436"/>
                    <a:pt x="313" y="435"/>
                  </a:cubicBezTo>
                  <a:close/>
                  <a:moveTo>
                    <a:pt x="478" y="421"/>
                  </a:moveTo>
                  <a:cubicBezTo>
                    <a:pt x="477" y="421"/>
                    <a:pt x="476" y="421"/>
                    <a:pt x="476" y="420"/>
                  </a:cubicBezTo>
                  <a:cubicBezTo>
                    <a:pt x="477" y="421"/>
                    <a:pt x="476" y="416"/>
                    <a:pt x="474" y="415"/>
                  </a:cubicBezTo>
                  <a:cubicBezTo>
                    <a:pt x="476" y="422"/>
                    <a:pt x="476" y="426"/>
                    <a:pt x="477" y="431"/>
                  </a:cubicBezTo>
                  <a:cubicBezTo>
                    <a:pt x="478" y="431"/>
                    <a:pt x="477" y="424"/>
                    <a:pt x="478" y="421"/>
                  </a:cubicBezTo>
                  <a:close/>
                  <a:moveTo>
                    <a:pt x="401" y="422"/>
                  </a:moveTo>
                  <a:cubicBezTo>
                    <a:pt x="401" y="422"/>
                    <a:pt x="401" y="421"/>
                    <a:pt x="401" y="421"/>
                  </a:cubicBezTo>
                  <a:cubicBezTo>
                    <a:pt x="401" y="421"/>
                    <a:pt x="401" y="421"/>
                    <a:pt x="401" y="422"/>
                  </a:cubicBezTo>
                  <a:close/>
                  <a:moveTo>
                    <a:pt x="400" y="425"/>
                  </a:moveTo>
                  <a:cubicBezTo>
                    <a:pt x="403" y="425"/>
                    <a:pt x="400" y="423"/>
                    <a:pt x="401" y="422"/>
                  </a:cubicBezTo>
                  <a:cubicBezTo>
                    <a:pt x="401" y="422"/>
                    <a:pt x="400" y="422"/>
                    <a:pt x="400" y="422"/>
                  </a:cubicBezTo>
                  <a:cubicBezTo>
                    <a:pt x="401" y="420"/>
                    <a:pt x="400" y="417"/>
                    <a:pt x="399" y="419"/>
                  </a:cubicBezTo>
                  <a:cubicBezTo>
                    <a:pt x="398" y="417"/>
                    <a:pt x="399" y="417"/>
                    <a:pt x="400" y="416"/>
                  </a:cubicBezTo>
                  <a:cubicBezTo>
                    <a:pt x="399" y="416"/>
                    <a:pt x="398" y="415"/>
                    <a:pt x="398" y="415"/>
                  </a:cubicBezTo>
                  <a:cubicBezTo>
                    <a:pt x="398" y="415"/>
                    <a:pt x="398" y="415"/>
                    <a:pt x="398" y="415"/>
                  </a:cubicBezTo>
                  <a:cubicBezTo>
                    <a:pt x="399" y="418"/>
                    <a:pt x="398" y="416"/>
                    <a:pt x="397" y="417"/>
                  </a:cubicBezTo>
                  <a:cubicBezTo>
                    <a:pt x="398" y="422"/>
                    <a:pt x="398" y="425"/>
                    <a:pt x="400" y="431"/>
                  </a:cubicBezTo>
                  <a:cubicBezTo>
                    <a:pt x="401" y="430"/>
                    <a:pt x="402" y="432"/>
                    <a:pt x="402" y="431"/>
                  </a:cubicBezTo>
                  <a:cubicBezTo>
                    <a:pt x="399" y="431"/>
                    <a:pt x="401" y="426"/>
                    <a:pt x="400" y="425"/>
                  </a:cubicBezTo>
                  <a:close/>
                  <a:moveTo>
                    <a:pt x="366" y="424"/>
                  </a:moveTo>
                  <a:cubicBezTo>
                    <a:pt x="367" y="424"/>
                    <a:pt x="365" y="422"/>
                    <a:pt x="367" y="421"/>
                  </a:cubicBezTo>
                  <a:cubicBezTo>
                    <a:pt x="367" y="421"/>
                    <a:pt x="367" y="421"/>
                    <a:pt x="367" y="420"/>
                  </a:cubicBezTo>
                  <a:cubicBezTo>
                    <a:pt x="366" y="421"/>
                    <a:pt x="365" y="421"/>
                    <a:pt x="365" y="420"/>
                  </a:cubicBezTo>
                  <a:cubicBezTo>
                    <a:pt x="365" y="419"/>
                    <a:pt x="365" y="414"/>
                    <a:pt x="364" y="413"/>
                  </a:cubicBezTo>
                  <a:cubicBezTo>
                    <a:pt x="364" y="417"/>
                    <a:pt x="364" y="422"/>
                    <a:pt x="366" y="423"/>
                  </a:cubicBezTo>
                  <a:cubicBezTo>
                    <a:pt x="366" y="425"/>
                    <a:pt x="365" y="429"/>
                    <a:pt x="366" y="433"/>
                  </a:cubicBezTo>
                  <a:cubicBezTo>
                    <a:pt x="366" y="431"/>
                    <a:pt x="365" y="426"/>
                    <a:pt x="368" y="426"/>
                  </a:cubicBezTo>
                  <a:cubicBezTo>
                    <a:pt x="367" y="426"/>
                    <a:pt x="367" y="427"/>
                    <a:pt x="368" y="427"/>
                  </a:cubicBezTo>
                  <a:cubicBezTo>
                    <a:pt x="369" y="424"/>
                    <a:pt x="367" y="426"/>
                    <a:pt x="366" y="424"/>
                  </a:cubicBezTo>
                  <a:close/>
                  <a:moveTo>
                    <a:pt x="330" y="426"/>
                  </a:moveTo>
                  <a:cubicBezTo>
                    <a:pt x="331" y="426"/>
                    <a:pt x="329" y="427"/>
                    <a:pt x="330" y="427"/>
                  </a:cubicBezTo>
                  <a:cubicBezTo>
                    <a:pt x="332" y="426"/>
                    <a:pt x="330" y="433"/>
                    <a:pt x="332" y="434"/>
                  </a:cubicBezTo>
                  <a:cubicBezTo>
                    <a:pt x="332" y="431"/>
                    <a:pt x="332" y="427"/>
                    <a:pt x="331" y="425"/>
                  </a:cubicBezTo>
                  <a:cubicBezTo>
                    <a:pt x="331" y="426"/>
                    <a:pt x="330" y="425"/>
                    <a:pt x="330" y="426"/>
                  </a:cubicBezTo>
                  <a:close/>
                  <a:moveTo>
                    <a:pt x="321" y="430"/>
                  </a:moveTo>
                  <a:cubicBezTo>
                    <a:pt x="321" y="431"/>
                    <a:pt x="320" y="434"/>
                    <a:pt x="322" y="434"/>
                  </a:cubicBezTo>
                  <a:cubicBezTo>
                    <a:pt x="321" y="432"/>
                    <a:pt x="321" y="429"/>
                    <a:pt x="321" y="430"/>
                  </a:cubicBezTo>
                  <a:close/>
                  <a:moveTo>
                    <a:pt x="4" y="152"/>
                  </a:moveTo>
                  <a:cubicBezTo>
                    <a:pt x="3" y="170"/>
                    <a:pt x="5" y="191"/>
                    <a:pt x="4" y="204"/>
                  </a:cubicBezTo>
                  <a:cubicBezTo>
                    <a:pt x="5" y="209"/>
                    <a:pt x="6" y="217"/>
                    <a:pt x="4" y="224"/>
                  </a:cubicBezTo>
                  <a:cubicBezTo>
                    <a:pt x="7" y="229"/>
                    <a:pt x="5" y="239"/>
                    <a:pt x="7" y="246"/>
                  </a:cubicBezTo>
                  <a:cubicBezTo>
                    <a:pt x="6" y="248"/>
                    <a:pt x="6" y="252"/>
                    <a:pt x="8" y="253"/>
                  </a:cubicBezTo>
                  <a:cubicBezTo>
                    <a:pt x="8" y="253"/>
                    <a:pt x="9" y="252"/>
                    <a:pt x="9" y="253"/>
                  </a:cubicBezTo>
                  <a:cubicBezTo>
                    <a:pt x="9" y="258"/>
                    <a:pt x="12" y="265"/>
                    <a:pt x="9" y="269"/>
                  </a:cubicBezTo>
                  <a:cubicBezTo>
                    <a:pt x="9" y="269"/>
                    <a:pt x="9" y="268"/>
                    <a:pt x="8" y="267"/>
                  </a:cubicBezTo>
                  <a:cubicBezTo>
                    <a:pt x="10" y="282"/>
                    <a:pt x="10" y="302"/>
                    <a:pt x="12" y="314"/>
                  </a:cubicBezTo>
                  <a:cubicBezTo>
                    <a:pt x="13" y="310"/>
                    <a:pt x="10" y="303"/>
                    <a:pt x="12" y="299"/>
                  </a:cubicBezTo>
                  <a:cubicBezTo>
                    <a:pt x="13" y="310"/>
                    <a:pt x="14" y="317"/>
                    <a:pt x="14" y="326"/>
                  </a:cubicBezTo>
                  <a:cubicBezTo>
                    <a:pt x="15" y="333"/>
                    <a:pt x="15" y="341"/>
                    <a:pt x="16" y="348"/>
                  </a:cubicBezTo>
                  <a:cubicBezTo>
                    <a:pt x="17" y="356"/>
                    <a:pt x="19" y="363"/>
                    <a:pt x="18" y="367"/>
                  </a:cubicBezTo>
                  <a:cubicBezTo>
                    <a:pt x="22" y="368"/>
                    <a:pt x="26" y="372"/>
                    <a:pt x="25" y="378"/>
                  </a:cubicBezTo>
                  <a:cubicBezTo>
                    <a:pt x="26" y="377"/>
                    <a:pt x="26" y="379"/>
                    <a:pt x="27" y="378"/>
                  </a:cubicBezTo>
                  <a:cubicBezTo>
                    <a:pt x="26" y="368"/>
                    <a:pt x="27" y="362"/>
                    <a:pt x="29" y="354"/>
                  </a:cubicBezTo>
                  <a:cubicBezTo>
                    <a:pt x="30" y="356"/>
                    <a:pt x="31" y="353"/>
                    <a:pt x="31" y="354"/>
                  </a:cubicBezTo>
                  <a:cubicBezTo>
                    <a:pt x="32" y="355"/>
                    <a:pt x="30" y="358"/>
                    <a:pt x="32" y="359"/>
                  </a:cubicBezTo>
                  <a:cubicBezTo>
                    <a:pt x="32" y="352"/>
                    <a:pt x="30" y="349"/>
                    <a:pt x="29" y="343"/>
                  </a:cubicBezTo>
                  <a:cubicBezTo>
                    <a:pt x="29" y="347"/>
                    <a:pt x="31" y="351"/>
                    <a:pt x="28" y="353"/>
                  </a:cubicBezTo>
                  <a:cubicBezTo>
                    <a:pt x="29" y="347"/>
                    <a:pt x="26" y="343"/>
                    <a:pt x="31" y="340"/>
                  </a:cubicBezTo>
                  <a:cubicBezTo>
                    <a:pt x="30" y="341"/>
                    <a:pt x="31" y="343"/>
                    <a:pt x="32" y="342"/>
                  </a:cubicBezTo>
                  <a:cubicBezTo>
                    <a:pt x="30" y="340"/>
                    <a:pt x="32" y="338"/>
                    <a:pt x="33" y="337"/>
                  </a:cubicBezTo>
                  <a:cubicBezTo>
                    <a:pt x="29" y="335"/>
                    <a:pt x="34" y="334"/>
                    <a:pt x="33" y="332"/>
                  </a:cubicBezTo>
                  <a:cubicBezTo>
                    <a:pt x="37" y="343"/>
                    <a:pt x="33" y="353"/>
                    <a:pt x="37" y="362"/>
                  </a:cubicBezTo>
                  <a:cubicBezTo>
                    <a:pt x="37" y="359"/>
                    <a:pt x="37" y="359"/>
                    <a:pt x="37" y="359"/>
                  </a:cubicBezTo>
                  <a:cubicBezTo>
                    <a:pt x="41" y="358"/>
                    <a:pt x="40" y="354"/>
                    <a:pt x="42" y="351"/>
                  </a:cubicBezTo>
                  <a:cubicBezTo>
                    <a:pt x="41" y="347"/>
                    <a:pt x="38" y="334"/>
                    <a:pt x="42" y="337"/>
                  </a:cubicBezTo>
                  <a:cubicBezTo>
                    <a:pt x="43" y="333"/>
                    <a:pt x="39" y="331"/>
                    <a:pt x="41" y="328"/>
                  </a:cubicBezTo>
                  <a:cubicBezTo>
                    <a:pt x="41" y="328"/>
                    <a:pt x="41" y="329"/>
                    <a:pt x="42" y="329"/>
                  </a:cubicBezTo>
                  <a:cubicBezTo>
                    <a:pt x="40" y="324"/>
                    <a:pt x="43" y="320"/>
                    <a:pt x="40" y="316"/>
                  </a:cubicBezTo>
                  <a:cubicBezTo>
                    <a:pt x="40" y="320"/>
                    <a:pt x="42" y="323"/>
                    <a:pt x="40" y="326"/>
                  </a:cubicBezTo>
                  <a:cubicBezTo>
                    <a:pt x="38" y="324"/>
                    <a:pt x="39" y="324"/>
                    <a:pt x="40" y="322"/>
                  </a:cubicBezTo>
                  <a:cubicBezTo>
                    <a:pt x="41" y="318"/>
                    <a:pt x="39" y="314"/>
                    <a:pt x="38" y="311"/>
                  </a:cubicBezTo>
                  <a:cubicBezTo>
                    <a:pt x="38" y="309"/>
                    <a:pt x="39" y="308"/>
                    <a:pt x="39" y="306"/>
                  </a:cubicBezTo>
                  <a:cubicBezTo>
                    <a:pt x="38" y="303"/>
                    <a:pt x="35" y="291"/>
                    <a:pt x="36" y="286"/>
                  </a:cubicBezTo>
                  <a:cubicBezTo>
                    <a:pt x="36" y="281"/>
                    <a:pt x="38" y="282"/>
                    <a:pt x="42" y="282"/>
                  </a:cubicBezTo>
                  <a:cubicBezTo>
                    <a:pt x="42" y="288"/>
                    <a:pt x="43" y="301"/>
                    <a:pt x="43" y="307"/>
                  </a:cubicBezTo>
                  <a:cubicBezTo>
                    <a:pt x="46" y="307"/>
                    <a:pt x="46" y="310"/>
                    <a:pt x="46" y="312"/>
                  </a:cubicBezTo>
                  <a:cubicBezTo>
                    <a:pt x="49" y="314"/>
                    <a:pt x="47" y="320"/>
                    <a:pt x="48" y="325"/>
                  </a:cubicBezTo>
                  <a:cubicBezTo>
                    <a:pt x="52" y="327"/>
                    <a:pt x="50" y="332"/>
                    <a:pt x="52" y="337"/>
                  </a:cubicBezTo>
                  <a:cubicBezTo>
                    <a:pt x="51" y="337"/>
                    <a:pt x="51" y="337"/>
                    <a:pt x="51" y="336"/>
                  </a:cubicBezTo>
                  <a:cubicBezTo>
                    <a:pt x="52" y="351"/>
                    <a:pt x="56" y="361"/>
                    <a:pt x="54" y="377"/>
                  </a:cubicBezTo>
                  <a:cubicBezTo>
                    <a:pt x="59" y="375"/>
                    <a:pt x="54" y="373"/>
                    <a:pt x="57" y="368"/>
                  </a:cubicBezTo>
                  <a:cubicBezTo>
                    <a:pt x="56" y="368"/>
                    <a:pt x="55" y="369"/>
                    <a:pt x="55" y="368"/>
                  </a:cubicBezTo>
                  <a:cubicBezTo>
                    <a:pt x="58" y="367"/>
                    <a:pt x="56" y="367"/>
                    <a:pt x="56" y="365"/>
                  </a:cubicBezTo>
                  <a:cubicBezTo>
                    <a:pt x="61" y="360"/>
                    <a:pt x="54" y="346"/>
                    <a:pt x="57" y="342"/>
                  </a:cubicBezTo>
                  <a:cubicBezTo>
                    <a:pt x="55" y="334"/>
                    <a:pt x="55" y="323"/>
                    <a:pt x="55" y="315"/>
                  </a:cubicBezTo>
                  <a:cubicBezTo>
                    <a:pt x="56" y="315"/>
                    <a:pt x="56" y="316"/>
                    <a:pt x="57" y="316"/>
                  </a:cubicBezTo>
                  <a:cubicBezTo>
                    <a:pt x="57" y="324"/>
                    <a:pt x="58" y="330"/>
                    <a:pt x="60" y="340"/>
                  </a:cubicBezTo>
                  <a:cubicBezTo>
                    <a:pt x="60" y="341"/>
                    <a:pt x="62" y="341"/>
                    <a:pt x="62" y="342"/>
                  </a:cubicBezTo>
                  <a:cubicBezTo>
                    <a:pt x="59" y="345"/>
                    <a:pt x="64" y="351"/>
                    <a:pt x="61" y="351"/>
                  </a:cubicBezTo>
                  <a:cubicBezTo>
                    <a:pt x="61" y="351"/>
                    <a:pt x="61" y="347"/>
                    <a:pt x="60" y="348"/>
                  </a:cubicBezTo>
                  <a:cubicBezTo>
                    <a:pt x="60" y="351"/>
                    <a:pt x="61" y="352"/>
                    <a:pt x="60" y="354"/>
                  </a:cubicBezTo>
                  <a:cubicBezTo>
                    <a:pt x="62" y="358"/>
                    <a:pt x="62" y="365"/>
                    <a:pt x="63" y="367"/>
                  </a:cubicBezTo>
                  <a:cubicBezTo>
                    <a:pt x="62" y="369"/>
                    <a:pt x="63" y="368"/>
                    <a:pt x="63" y="370"/>
                  </a:cubicBezTo>
                  <a:cubicBezTo>
                    <a:pt x="62" y="370"/>
                    <a:pt x="62" y="369"/>
                    <a:pt x="62" y="370"/>
                  </a:cubicBezTo>
                  <a:cubicBezTo>
                    <a:pt x="62" y="371"/>
                    <a:pt x="63" y="370"/>
                    <a:pt x="63" y="371"/>
                  </a:cubicBezTo>
                  <a:cubicBezTo>
                    <a:pt x="62" y="372"/>
                    <a:pt x="64" y="373"/>
                    <a:pt x="64" y="375"/>
                  </a:cubicBezTo>
                  <a:cubicBezTo>
                    <a:pt x="64" y="372"/>
                    <a:pt x="66" y="367"/>
                    <a:pt x="66" y="361"/>
                  </a:cubicBezTo>
                  <a:cubicBezTo>
                    <a:pt x="66" y="357"/>
                    <a:pt x="64" y="353"/>
                    <a:pt x="66" y="351"/>
                  </a:cubicBezTo>
                  <a:cubicBezTo>
                    <a:pt x="66" y="351"/>
                    <a:pt x="67" y="352"/>
                    <a:pt x="67" y="352"/>
                  </a:cubicBezTo>
                  <a:cubicBezTo>
                    <a:pt x="67" y="353"/>
                    <a:pt x="65" y="354"/>
                    <a:pt x="67" y="355"/>
                  </a:cubicBezTo>
                  <a:cubicBezTo>
                    <a:pt x="67" y="354"/>
                    <a:pt x="68" y="354"/>
                    <a:pt x="68" y="354"/>
                  </a:cubicBezTo>
                  <a:cubicBezTo>
                    <a:pt x="68" y="340"/>
                    <a:pt x="67" y="321"/>
                    <a:pt x="68" y="308"/>
                  </a:cubicBezTo>
                  <a:cubicBezTo>
                    <a:pt x="69" y="308"/>
                    <a:pt x="70" y="309"/>
                    <a:pt x="70" y="310"/>
                  </a:cubicBezTo>
                  <a:cubicBezTo>
                    <a:pt x="67" y="309"/>
                    <a:pt x="72" y="317"/>
                    <a:pt x="69" y="318"/>
                  </a:cubicBezTo>
                  <a:cubicBezTo>
                    <a:pt x="70" y="319"/>
                    <a:pt x="71" y="322"/>
                    <a:pt x="72" y="321"/>
                  </a:cubicBezTo>
                  <a:cubicBezTo>
                    <a:pt x="72" y="312"/>
                    <a:pt x="69" y="299"/>
                    <a:pt x="70" y="288"/>
                  </a:cubicBezTo>
                  <a:cubicBezTo>
                    <a:pt x="72" y="313"/>
                    <a:pt x="73" y="332"/>
                    <a:pt x="76" y="358"/>
                  </a:cubicBezTo>
                  <a:cubicBezTo>
                    <a:pt x="77" y="352"/>
                    <a:pt x="76" y="348"/>
                    <a:pt x="77" y="340"/>
                  </a:cubicBezTo>
                  <a:cubicBezTo>
                    <a:pt x="79" y="347"/>
                    <a:pt x="78" y="353"/>
                    <a:pt x="80" y="357"/>
                  </a:cubicBezTo>
                  <a:cubicBezTo>
                    <a:pt x="81" y="349"/>
                    <a:pt x="80" y="341"/>
                    <a:pt x="78" y="333"/>
                  </a:cubicBezTo>
                  <a:cubicBezTo>
                    <a:pt x="80" y="334"/>
                    <a:pt x="79" y="331"/>
                    <a:pt x="80" y="332"/>
                  </a:cubicBezTo>
                  <a:cubicBezTo>
                    <a:pt x="86" y="339"/>
                    <a:pt x="84" y="358"/>
                    <a:pt x="86" y="363"/>
                  </a:cubicBezTo>
                  <a:cubicBezTo>
                    <a:pt x="87" y="362"/>
                    <a:pt x="88" y="360"/>
                    <a:pt x="89" y="359"/>
                  </a:cubicBezTo>
                  <a:cubicBezTo>
                    <a:pt x="91" y="359"/>
                    <a:pt x="90" y="362"/>
                    <a:pt x="91" y="362"/>
                  </a:cubicBezTo>
                  <a:cubicBezTo>
                    <a:pt x="90" y="358"/>
                    <a:pt x="92" y="353"/>
                    <a:pt x="92" y="349"/>
                  </a:cubicBezTo>
                  <a:cubicBezTo>
                    <a:pt x="94" y="349"/>
                    <a:pt x="94" y="351"/>
                    <a:pt x="94" y="354"/>
                  </a:cubicBezTo>
                  <a:cubicBezTo>
                    <a:pt x="95" y="354"/>
                    <a:pt x="95" y="353"/>
                    <a:pt x="96" y="353"/>
                  </a:cubicBezTo>
                  <a:cubicBezTo>
                    <a:pt x="97" y="351"/>
                    <a:pt x="95" y="351"/>
                    <a:pt x="95" y="348"/>
                  </a:cubicBezTo>
                  <a:cubicBezTo>
                    <a:pt x="96" y="349"/>
                    <a:pt x="96" y="348"/>
                    <a:pt x="97" y="347"/>
                  </a:cubicBezTo>
                  <a:cubicBezTo>
                    <a:pt x="97" y="349"/>
                    <a:pt x="99" y="349"/>
                    <a:pt x="99" y="350"/>
                  </a:cubicBezTo>
                  <a:cubicBezTo>
                    <a:pt x="97" y="361"/>
                    <a:pt x="102" y="371"/>
                    <a:pt x="102" y="378"/>
                  </a:cubicBezTo>
                  <a:cubicBezTo>
                    <a:pt x="103" y="374"/>
                    <a:pt x="103" y="369"/>
                    <a:pt x="104" y="366"/>
                  </a:cubicBezTo>
                  <a:cubicBezTo>
                    <a:pt x="105" y="366"/>
                    <a:pt x="103" y="369"/>
                    <a:pt x="105" y="370"/>
                  </a:cubicBezTo>
                  <a:cubicBezTo>
                    <a:pt x="107" y="365"/>
                    <a:pt x="103" y="362"/>
                    <a:pt x="104" y="356"/>
                  </a:cubicBezTo>
                  <a:cubicBezTo>
                    <a:pt x="105" y="355"/>
                    <a:pt x="106" y="353"/>
                    <a:pt x="105" y="352"/>
                  </a:cubicBezTo>
                  <a:cubicBezTo>
                    <a:pt x="104" y="352"/>
                    <a:pt x="104" y="352"/>
                    <a:pt x="104" y="352"/>
                  </a:cubicBezTo>
                  <a:cubicBezTo>
                    <a:pt x="103" y="342"/>
                    <a:pt x="102" y="333"/>
                    <a:pt x="102" y="321"/>
                  </a:cubicBezTo>
                  <a:cubicBezTo>
                    <a:pt x="103" y="322"/>
                    <a:pt x="103" y="320"/>
                    <a:pt x="105" y="320"/>
                  </a:cubicBezTo>
                  <a:cubicBezTo>
                    <a:pt x="105" y="324"/>
                    <a:pt x="106" y="329"/>
                    <a:pt x="106" y="333"/>
                  </a:cubicBezTo>
                  <a:cubicBezTo>
                    <a:pt x="108" y="333"/>
                    <a:pt x="107" y="336"/>
                    <a:pt x="107" y="338"/>
                  </a:cubicBezTo>
                  <a:cubicBezTo>
                    <a:pt x="108" y="344"/>
                    <a:pt x="108" y="352"/>
                    <a:pt x="109" y="357"/>
                  </a:cubicBezTo>
                  <a:cubicBezTo>
                    <a:pt x="109" y="357"/>
                    <a:pt x="108" y="357"/>
                    <a:pt x="108" y="358"/>
                  </a:cubicBezTo>
                  <a:cubicBezTo>
                    <a:pt x="111" y="363"/>
                    <a:pt x="110" y="373"/>
                    <a:pt x="110" y="381"/>
                  </a:cubicBezTo>
                  <a:cubicBezTo>
                    <a:pt x="110" y="384"/>
                    <a:pt x="110" y="387"/>
                    <a:pt x="112" y="388"/>
                  </a:cubicBezTo>
                  <a:cubicBezTo>
                    <a:pt x="111" y="384"/>
                    <a:pt x="114" y="373"/>
                    <a:pt x="111" y="377"/>
                  </a:cubicBezTo>
                  <a:cubicBezTo>
                    <a:pt x="112" y="376"/>
                    <a:pt x="110" y="374"/>
                    <a:pt x="111" y="373"/>
                  </a:cubicBezTo>
                  <a:cubicBezTo>
                    <a:pt x="112" y="373"/>
                    <a:pt x="112" y="375"/>
                    <a:pt x="112" y="375"/>
                  </a:cubicBezTo>
                  <a:cubicBezTo>
                    <a:pt x="112" y="371"/>
                    <a:pt x="112" y="366"/>
                    <a:pt x="112" y="361"/>
                  </a:cubicBezTo>
                  <a:cubicBezTo>
                    <a:pt x="113" y="363"/>
                    <a:pt x="114" y="366"/>
                    <a:pt x="113" y="369"/>
                  </a:cubicBezTo>
                  <a:cubicBezTo>
                    <a:pt x="115" y="363"/>
                    <a:pt x="112" y="357"/>
                    <a:pt x="113" y="351"/>
                  </a:cubicBezTo>
                  <a:cubicBezTo>
                    <a:pt x="113" y="346"/>
                    <a:pt x="114" y="341"/>
                    <a:pt x="112" y="336"/>
                  </a:cubicBezTo>
                  <a:cubicBezTo>
                    <a:pt x="113" y="336"/>
                    <a:pt x="113" y="335"/>
                    <a:pt x="114" y="335"/>
                  </a:cubicBezTo>
                  <a:cubicBezTo>
                    <a:pt x="115" y="338"/>
                    <a:pt x="113" y="346"/>
                    <a:pt x="116" y="349"/>
                  </a:cubicBezTo>
                  <a:cubicBezTo>
                    <a:pt x="115" y="350"/>
                    <a:pt x="114" y="357"/>
                    <a:pt x="116" y="358"/>
                  </a:cubicBezTo>
                  <a:cubicBezTo>
                    <a:pt x="115" y="363"/>
                    <a:pt x="117" y="371"/>
                    <a:pt x="118" y="376"/>
                  </a:cubicBezTo>
                  <a:cubicBezTo>
                    <a:pt x="119" y="376"/>
                    <a:pt x="118" y="369"/>
                    <a:pt x="120" y="372"/>
                  </a:cubicBezTo>
                  <a:cubicBezTo>
                    <a:pt x="118" y="363"/>
                    <a:pt x="118" y="351"/>
                    <a:pt x="119" y="346"/>
                  </a:cubicBezTo>
                  <a:cubicBezTo>
                    <a:pt x="119" y="346"/>
                    <a:pt x="119" y="347"/>
                    <a:pt x="118" y="347"/>
                  </a:cubicBezTo>
                  <a:cubicBezTo>
                    <a:pt x="118" y="343"/>
                    <a:pt x="117" y="342"/>
                    <a:pt x="119" y="339"/>
                  </a:cubicBezTo>
                  <a:cubicBezTo>
                    <a:pt x="117" y="339"/>
                    <a:pt x="117" y="335"/>
                    <a:pt x="118" y="335"/>
                  </a:cubicBezTo>
                  <a:cubicBezTo>
                    <a:pt x="123" y="345"/>
                    <a:pt x="120" y="354"/>
                    <a:pt x="124" y="364"/>
                  </a:cubicBezTo>
                  <a:cubicBezTo>
                    <a:pt x="122" y="368"/>
                    <a:pt x="122" y="375"/>
                    <a:pt x="125" y="380"/>
                  </a:cubicBezTo>
                  <a:cubicBezTo>
                    <a:pt x="126" y="369"/>
                    <a:pt x="124" y="364"/>
                    <a:pt x="124" y="351"/>
                  </a:cubicBezTo>
                  <a:cubicBezTo>
                    <a:pt x="125" y="351"/>
                    <a:pt x="125" y="349"/>
                    <a:pt x="126" y="348"/>
                  </a:cubicBezTo>
                  <a:cubicBezTo>
                    <a:pt x="126" y="352"/>
                    <a:pt x="127" y="353"/>
                    <a:pt x="127" y="356"/>
                  </a:cubicBezTo>
                  <a:cubicBezTo>
                    <a:pt x="130" y="357"/>
                    <a:pt x="127" y="361"/>
                    <a:pt x="129" y="361"/>
                  </a:cubicBezTo>
                  <a:cubicBezTo>
                    <a:pt x="127" y="355"/>
                    <a:pt x="130" y="348"/>
                    <a:pt x="128" y="344"/>
                  </a:cubicBezTo>
                  <a:cubicBezTo>
                    <a:pt x="128" y="344"/>
                    <a:pt x="127" y="345"/>
                    <a:pt x="127" y="345"/>
                  </a:cubicBezTo>
                  <a:cubicBezTo>
                    <a:pt x="130" y="341"/>
                    <a:pt x="127" y="334"/>
                    <a:pt x="129" y="331"/>
                  </a:cubicBezTo>
                  <a:cubicBezTo>
                    <a:pt x="130" y="335"/>
                    <a:pt x="131" y="340"/>
                    <a:pt x="131" y="345"/>
                  </a:cubicBezTo>
                  <a:cubicBezTo>
                    <a:pt x="131" y="345"/>
                    <a:pt x="130" y="345"/>
                    <a:pt x="130" y="345"/>
                  </a:cubicBezTo>
                  <a:cubicBezTo>
                    <a:pt x="131" y="349"/>
                    <a:pt x="131" y="351"/>
                    <a:pt x="130" y="354"/>
                  </a:cubicBezTo>
                  <a:cubicBezTo>
                    <a:pt x="130" y="355"/>
                    <a:pt x="130" y="356"/>
                    <a:pt x="130" y="357"/>
                  </a:cubicBezTo>
                  <a:cubicBezTo>
                    <a:pt x="132" y="356"/>
                    <a:pt x="132" y="356"/>
                    <a:pt x="132" y="358"/>
                  </a:cubicBezTo>
                  <a:cubicBezTo>
                    <a:pt x="131" y="365"/>
                    <a:pt x="134" y="371"/>
                    <a:pt x="133" y="377"/>
                  </a:cubicBezTo>
                  <a:cubicBezTo>
                    <a:pt x="133" y="376"/>
                    <a:pt x="133" y="376"/>
                    <a:pt x="133" y="377"/>
                  </a:cubicBezTo>
                  <a:cubicBezTo>
                    <a:pt x="134" y="384"/>
                    <a:pt x="135" y="391"/>
                    <a:pt x="135" y="397"/>
                  </a:cubicBezTo>
                  <a:cubicBezTo>
                    <a:pt x="135" y="398"/>
                    <a:pt x="136" y="398"/>
                    <a:pt x="137" y="398"/>
                  </a:cubicBezTo>
                  <a:cubicBezTo>
                    <a:pt x="139" y="392"/>
                    <a:pt x="136" y="380"/>
                    <a:pt x="138" y="375"/>
                  </a:cubicBezTo>
                  <a:cubicBezTo>
                    <a:pt x="138" y="376"/>
                    <a:pt x="137" y="377"/>
                    <a:pt x="137" y="378"/>
                  </a:cubicBezTo>
                  <a:cubicBezTo>
                    <a:pt x="138" y="378"/>
                    <a:pt x="138" y="377"/>
                    <a:pt x="139" y="377"/>
                  </a:cubicBezTo>
                  <a:cubicBezTo>
                    <a:pt x="139" y="383"/>
                    <a:pt x="139" y="388"/>
                    <a:pt x="141" y="392"/>
                  </a:cubicBezTo>
                  <a:cubicBezTo>
                    <a:pt x="140" y="393"/>
                    <a:pt x="140" y="392"/>
                    <a:pt x="139" y="392"/>
                  </a:cubicBezTo>
                  <a:cubicBezTo>
                    <a:pt x="139" y="393"/>
                    <a:pt x="140" y="395"/>
                    <a:pt x="139" y="396"/>
                  </a:cubicBezTo>
                  <a:cubicBezTo>
                    <a:pt x="140" y="396"/>
                    <a:pt x="140" y="397"/>
                    <a:pt x="141" y="396"/>
                  </a:cubicBezTo>
                  <a:cubicBezTo>
                    <a:pt x="142" y="392"/>
                    <a:pt x="143" y="390"/>
                    <a:pt x="142" y="386"/>
                  </a:cubicBezTo>
                  <a:cubicBezTo>
                    <a:pt x="142" y="389"/>
                    <a:pt x="139" y="384"/>
                    <a:pt x="142" y="383"/>
                  </a:cubicBezTo>
                  <a:cubicBezTo>
                    <a:pt x="142" y="384"/>
                    <a:pt x="142" y="385"/>
                    <a:pt x="143" y="385"/>
                  </a:cubicBezTo>
                  <a:cubicBezTo>
                    <a:pt x="143" y="380"/>
                    <a:pt x="142" y="375"/>
                    <a:pt x="141" y="372"/>
                  </a:cubicBezTo>
                  <a:cubicBezTo>
                    <a:pt x="141" y="373"/>
                    <a:pt x="142" y="375"/>
                    <a:pt x="141" y="375"/>
                  </a:cubicBezTo>
                  <a:cubicBezTo>
                    <a:pt x="140" y="370"/>
                    <a:pt x="140" y="366"/>
                    <a:pt x="139" y="362"/>
                  </a:cubicBezTo>
                  <a:cubicBezTo>
                    <a:pt x="137" y="365"/>
                    <a:pt x="141" y="369"/>
                    <a:pt x="139" y="370"/>
                  </a:cubicBezTo>
                  <a:cubicBezTo>
                    <a:pt x="139" y="371"/>
                    <a:pt x="139" y="371"/>
                    <a:pt x="139" y="371"/>
                  </a:cubicBezTo>
                  <a:cubicBezTo>
                    <a:pt x="139" y="371"/>
                    <a:pt x="139" y="371"/>
                    <a:pt x="139" y="371"/>
                  </a:cubicBezTo>
                  <a:cubicBezTo>
                    <a:pt x="140" y="373"/>
                    <a:pt x="138" y="374"/>
                    <a:pt x="137" y="375"/>
                  </a:cubicBezTo>
                  <a:cubicBezTo>
                    <a:pt x="138" y="372"/>
                    <a:pt x="134" y="368"/>
                    <a:pt x="138" y="367"/>
                  </a:cubicBezTo>
                  <a:cubicBezTo>
                    <a:pt x="135" y="365"/>
                    <a:pt x="135" y="360"/>
                    <a:pt x="137" y="358"/>
                  </a:cubicBezTo>
                  <a:cubicBezTo>
                    <a:pt x="139" y="359"/>
                    <a:pt x="139" y="358"/>
                    <a:pt x="140" y="360"/>
                  </a:cubicBezTo>
                  <a:cubicBezTo>
                    <a:pt x="141" y="358"/>
                    <a:pt x="138" y="355"/>
                    <a:pt x="140" y="353"/>
                  </a:cubicBezTo>
                  <a:cubicBezTo>
                    <a:pt x="146" y="357"/>
                    <a:pt x="144" y="370"/>
                    <a:pt x="144" y="378"/>
                  </a:cubicBezTo>
                  <a:cubicBezTo>
                    <a:pt x="144" y="377"/>
                    <a:pt x="144" y="377"/>
                    <a:pt x="145" y="377"/>
                  </a:cubicBezTo>
                  <a:cubicBezTo>
                    <a:pt x="145" y="381"/>
                    <a:pt x="144" y="385"/>
                    <a:pt x="146" y="387"/>
                  </a:cubicBezTo>
                  <a:cubicBezTo>
                    <a:pt x="145" y="386"/>
                    <a:pt x="146" y="385"/>
                    <a:pt x="147" y="384"/>
                  </a:cubicBezTo>
                  <a:cubicBezTo>
                    <a:pt x="145" y="383"/>
                    <a:pt x="147" y="379"/>
                    <a:pt x="148" y="378"/>
                  </a:cubicBezTo>
                  <a:cubicBezTo>
                    <a:pt x="148" y="380"/>
                    <a:pt x="149" y="382"/>
                    <a:pt x="149" y="383"/>
                  </a:cubicBezTo>
                  <a:cubicBezTo>
                    <a:pt x="150" y="381"/>
                    <a:pt x="150" y="385"/>
                    <a:pt x="151" y="385"/>
                  </a:cubicBezTo>
                  <a:cubicBezTo>
                    <a:pt x="152" y="383"/>
                    <a:pt x="150" y="382"/>
                    <a:pt x="151" y="382"/>
                  </a:cubicBezTo>
                  <a:cubicBezTo>
                    <a:pt x="152" y="383"/>
                    <a:pt x="151" y="378"/>
                    <a:pt x="153" y="379"/>
                  </a:cubicBezTo>
                  <a:cubicBezTo>
                    <a:pt x="153" y="381"/>
                    <a:pt x="153" y="384"/>
                    <a:pt x="153" y="385"/>
                  </a:cubicBezTo>
                  <a:cubicBezTo>
                    <a:pt x="153" y="384"/>
                    <a:pt x="154" y="384"/>
                    <a:pt x="155" y="384"/>
                  </a:cubicBezTo>
                  <a:cubicBezTo>
                    <a:pt x="157" y="389"/>
                    <a:pt x="157" y="397"/>
                    <a:pt x="160" y="402"/>
                  </a:cubicBezTo>
                  <a:cubicBezTo>
                    <a:pt x="158" y="404"/>
                    <a:pt x="159" y="408"/>
                    <a:pt x="161" y="410"/>
                  </a:cubicBezTo>
                  <a:cubicBezTo>
                    <a:pt x="160" y="410"/>
                    <a:pt x="159" y="410"/>
                    <a:pt x="159" y="412"/>
                  </a:cubicBezTo>
                  <a:cubicBezTo>
                    <a:pt x="161" y="411"/>
                    <a:pt x="160" y="414"/>
                    <a:pt x="161" y="414"/>
                  </a:cubicBezTo>
                  <a:cubicBezTo>
                    <a:pt x="160" y="416"/>
                    <a:pt x="161" y="425"/>
                    <a:pt x="163" y="426"/>
                  </a:cubicBezTo>
                  <a:cubicBezTo>
                    <a:pt x="160" y="399"/>
                    <a:pt x="159" y="377"/>
                    <a:pt x="158" y="351"/>
                  </a:cubicBezTo>
                  <a:cubicBezTo>
                    <a:pt x="160" y="352"/>
                    <a:pt x="158" y="353"/>
                    <a:pt x="161" y="353"/>
                  </a:cubicBezTo>
                  <a:cubicBezTo>
                    <a:pt x="162" y="347"/>
                    <a:pt x="160" y="337"/>
                    <a:pt x="161" y="333"/>
                  </a:cubicBezTo>
                  <a:cubicBezTo>
                    <a:pt x="160" y="332"/>
                    <a:pt x="160" y="324"/>
                    <a:pt x="161" y="321"/>
                  </a:cubicBezTo>
                  <a:cubicBezTo>
                    <a:pt x="161" y="330"/>
                    <a:pt x="162" y="345"/>
                    <a:pt x="164" y="351"/>
                  </a:cubicBezTo>
                  <a:cubicBezTo>
                    <a:pt x="164" y="350"/>
                    <a:pt x="165" y="350"/>
                    <a:pt x="166" y="349"/>
                  </a:cubicBezTo>
                  <a:cubicBezTo>
                    <a:pt x="166" y="351"/>
                    <a:pt x="166" y="355"/>
                    <a:pt x="166" y="353"/>
                  </a:cubicBezTo>
                  <a:cubicBezTo>
                    <a:pt x="167" y="350"/>
                    <a:pt x="165" y="345"/>
                    <a:pt x="167" y="341"/>
                  </a:cubicBezTo>
                  <a:cubicBezTo>
                    <a:pt x="168" y="348"/>
                    <a:pt x="170" y="357"/>
                    <a:pt x="170" y="363"/>
                  </a:cubicBezTo>
                  <a:cubicBezTo>
                    <a:pt x="170" y="366"/>
                    <a:pt x="168" y="370"/>
                    <a:pt x="169" y="373"/>
                  </a:cubicBezTo>
                  <a:cubicBezTo>
                    <a:pt x="169" y="374"/>
                    <a:pt x="170" y="376"/>
                    <a:pt x="170" y="377"/>
                  </a:cubicBezTo>
                  <a:cubicBezTo>
                    <a:pt x="172" y="389"/>
                    <a:pt x="172" y="400"/>
                    <a:pt x="174" y="410"/>
                  </a:cubicBezTo>
                  <a:cubicBezTo>
                    <a:pt x="176" y="408"/>
                    <a:pt x="173" y="406"/>
                    <a:pt x="176" y="404"/>
                  </a:cubicBezTo>
                  <a:cubicBezTo>
                    <a:pt x="174" y="402"/>
                    <a:pt x="175" y="398"/>
                    <a:pt x="174" y="395"/>
                  </a:cubicBezTo>
                  <a:cubicBezTo>
                    <a:pt x="176" y="389"/>
                    <a:pt x="174" y="377"/>
                    <a:pt x="173" y="369"/>
                  </a:cubicBezTo>
                  <a:cubicBezTo>
                    <a:pt x="173" y="352"/>
                    <a:pt x="172" y="336"/>
                    <a:pt x="171" y="323"/>
                  </a:cubicBezTo>
                  <a:cubicBezTo>
                    <a:pt x="175" y="318"/>
                    <a:pt x="171" y="309"/>
                    <a:pt x="170" y="303"/>
                  </a:cubicBezTo>
                  <a:cubicBezTo>
                    <a:pt x="171" y="302"/>
                    <a:pt x="172" y="302"/>
                    <a:pt x="172" y="301"/>
                  </a:cubicBezTo>
                  <a:cubicBezTo>
                    <a:pt x="172" y="298"/>
                    <a:pt x="171" y="294"/>
                    <a:pt x="174" y="293"/>
                  </a:cubicBezTo>
                  <a:cubicBezTo>
                    <a:pt x="175" y="301"/>
                    <a:pt x="174" y="308"/>
                    <a:pt x="176" y="317"/>
                  </a:cubicBezTo>
                  <a:cubicBezTo>
                    <a:pt x="177" y="313"/>
                    <a:pt x="175" y="307"/>
                    <a:pt x="177" y="305"/>
                  </a:cubicBezTo>
                  <a:cubicBezTo>
                    <a:pt x="179" y="325"/>
                    <a:pt x="178" y="342"/>
                    <a:pt x="182" y="358"/>
                  </a:cubicBezTo>
                  <a:cubicBezTo>
                    <a:pt x="182" y="352"/>
                    <a:pt x="180" y="347"/>
                    <a:pt x="182" y="343"/>
                  </a:cubicBezTo>
                  <a:cubicBezTo>
                    <a:pt x="184" y="343"/>
                    <a:pt x="184" y="343"/>
                    <a:pt x="184" y="343"/>
                  </a:cubicBezTo>
                  <a:cubicBezTo>
                    <a:pt x="184" y="347"/>
                    <a:pt x="183" y="349"/>
                    <a:pt x="185" y="352"/>
                  </a:cubicBezTo>
                  <a:cubicBezTo>
                    <a:pt x="185" y="347"/>
                    <a:pt x="184" y="343"/>
                    <a:pt x="184" y="339"/>
                  </a:cubicBezTo>
                  <a:cubicBezTo>
                    <a:pt x="184" y="338"/>
                    <a:pt x="183" y="335"/>
                    <a:pt x="186" y="334"/>
                  </a:cubicBezTo>
                  <a:cubicBezTo>
                    <a:pt x="189" y="341"/>
                    <a:pt x="186" y="351"/>
                    <a:pt x="189" y="360"/>
                  </a:cubicBezTo>
                  <a:cubicBezTo>
                    <a:pt x="189" y="357"/>
                    <a:pt x="191" y="361"/>
                    <a:pt x="191" y="359"/>
                  </a:cubicBezTo>
                  <a:cubicBezTo>
                    <a:pt x="192" y="352"/>
                    <a:pt x="189" y="347"/>
                    <a:pt x="192" y="340"/>
                  </a:cubicBezTo>
                  <a:cubicBezTo>
                    <a:pt x="192" y="342"/>
                    <a:pt x="192" y="343"/>
                    <a:pt x="193" y="343"/>
                  </a:cubicBezTo>
                  <a:cubicBezTo>
                    <a:pt x="191" y="343"/>
                    <a:pt x="192" y="355"/>
                    <a:pt x="193" y="352"/>
                  </a:cubicBezTo>
                  <a:cubicBezTo>
                    <a:pt x="193" y="354"/>
                    <a:pt x="193" y="358"/>
                    <a:pt x="194" y="358"/>
                  </a:cubicBezTo>
                  <a:cubicBezTo>
                    <a:pt x="194" y="355"/>
                    <a:pt x="193" y="353"/>
                    <a:pt x="194" y="351"/>
                  </a:cubicBezTo>
                  <a:cubicBezTo>
                    <a:pt x="194" y="352"/>
                    <a:pt x="194" y="353"/>
                    <a:pt x="195" y="352"/>
                  </a:cubicBezTo>
                  <a:cubicBezTo>
                    <a:pt x="196" y="347"/>
                    <a:pt x="192" y="343"/>
                    <a:pt x="196" y="340"/>
                  </a:cubicBezTo>
                  <a:cubicBezTo>
                    <a:pt x="194" y="340"/>
                    <a:pt x="197" y="339"/>
                    <a:pt x="194" y="338"/>
                  </a:cubicBezTo>
                  <a:cubicBezTo>
                    <a:pt x="196" y="337"/>
                    <a:pt x="195" y="334"/>
                    <a:pt x="193" y="332"/>
                  </a:cubicBezTo>
                  <a:cubicBezTo>
                    <a:pt x="193" y="333"/>
                    <a:pt x="194" y="334"/>
                    <a:pt x="193" y="334"/>
                  </a:cubicBezTo>
                  <a:cubicBezTo>
                    <a:pt x="192" y="334"/>
                    <a:pt x="193" y="330"/>
                    <a:pt x="194" y="332"/>
                  </a:cubicBezTo>
                  <a:cubicBezTo>
                    <a:pt x="194" y="323"/>
                    <a:pt x="191" y="320"/>
                    <a:pt x="195" y="313"/>
                  </a:cubicBezTo>
                  <a:cubicBezTo>
                    <a:pt x="197" y="316"/>
                    <a:pt x="196" y="321"/>
                    <a:pt x="196" y="325"/>
                  </a:cubicBezTo>
                  <a:cubicBezTo>
                    <a:pt x="197" y="327"/>
                    <a:pt x="198" y="329"/>
                    <a:pt x="198" y="331"/>
                  </a:cubicBezTo>
                  <a:cubicBezTo>
                    <a:pt x="198" y="332"/>
                    <a:pt x="197" y="333"/>
                    <a:pt x="197" y="335"/>
                  </a:cubicBezTo>
                  <a:cubicBezTo>
                    <a:pt x="197" y="338"/>
                    <a:pt x="199" y="344"/>
                    <a:pt x="198" y="344"/>
                  </a:cubicBezTo>
                  <a:cubicBezTo>
                    <a:pt x="199" y="345"/>
                    <a:pt x="199" y="346"/>
                    <a:pt x="200" y="347"/>
                  </a:cubicBezTo>
                  <a:cubicBezTo>
                    <a:pt x="199" y="347"/>
                    <a:pt x="199" y="347"/>
                    <a:pt x="199" y="347"/>
                  </a:cubicBezTo>
                  <a:cubicBezTo>
                    <a:pt x="200" y="347"/>
                    <a:pt x="199" y="353"/>
                    <a:pt x="201" y="351"/>
                  </a:cubicBezTo>
                  <a:cubicBezTo>
                    <a:pt x="200" y="352"/>
                    <a:pt x="200" y="353"/>
                    <a:pt x="200" y="354"/>
                  </a:cubicBezTo>
                  <a:cubicBezTo>
                    <a:pt x="202" y="356"/>
                    <a:pt x="199" y="357"/>
                    <a:pt x="202" y="358"/>
                  </a:cubicBezTo>
                  <a:cubicBezTo>
                    <a:pt x="201" y="358"/>
                    <a:pt x="202" y="360"/>
                    <a:pt x="202" y="361"/>
                  </a:cubicBezTo>
                  <a:cubicBezTo>
                    <a:pt x="201" y="360"/>
                    <a:pt x="200" y="360"/>
                    <a:pt x="200" y="361"/>
                  </a:cubicBezTo>
                  <a:cubicBezTo>
                    <a:pt x="203" y="363"/>
                    <a:pt x="201" y="362"/>
                    <a:pt x="201" y="364"/>
                  </a:cubicBezTo>
                  <a:cubicBezTo>
                    <a:pt x="202" y="364"/>
                    <a:pt x="202" y="363"/>
                    <a:pt x="203" y="363"/>
                  </a:cubicBezTo>
                  <a:cubicBezTo>
                    <a:pt x="203" y="366"/>
                    <a:pt x="202" y="370"/>
                    <a:pt x="203" y="370"/>
                  </a:cubicBezTo>
                  <a:cubicBezTo>
                    <a:pt x="202" y="371"/>
                    <a:pt x="202" y="370"/>
                    <a:pt x="201" y="370"/>
                  </a:cubicBezTo>
                  <a:cubicBezTo>
                    <a:pt x="205" y="377"/>
                    <a:pt x="203" y="391"/>
                    <a:pt x="207" y="401"/>
                  </a:cubicBezTo>
                  <a:cubicBezTo>
                    <a:pt x="208" y="401"/>
                    <a:pt x="209" y="400"/>
                    <a:pt x="210" y="401"/>
                  </a:cubicBezTo>
                  <a:cubicBezTo>
                    <a:pt x="210" y="402"/>
                    <a:pt x="209" y="404"/>
                    <a:pt x="211" y="405"/>
                  </a:cubicBezTo>
                  <a:cubicBezTo>
                    <a:pt x="211" y="404"/>
                    <a:pt x="212" y="402"/>
                    <a:pt x="212" y="399"/>
                  </a:cubicBezTo>
                  <a:cubicBezTo>
                    <a:pt x="212" y="399"/>
                    <a:pt x="213" y="399"/>
                    <a:pt x="214" y="399"/>
                  </a:cubicBezTo>
                  <a:cubicBezTo>
                    <a:pt x="214" y="381"/>
                    <a:pt x="210" y="368"/>
                    <a:pt x="211" y="358"/>
                  </a:cubicBezTo>
                  <a:cubicBezTo>
                    <a:pt x="212" y="358"/>
                    <a:pt x="212" y="358"/>
                    <a:pt x="213" y="358"/>
                  </a:cubicBezTo>
                  <a:cubicBezTo>
                    <a:pt x="216" y="371"/>
                    <a:pt x="214" y="387"/>
                    <a:pt x="218" y="400"/>
                  </a:cubicBezTo>
                  <a:cubicBezTo>
                    <a:pt x="216" y="394"/>
                    <a:pt x="218" y="390"/>
                    <a:pt x="218" y="385"/>
                  </a:cubicBezTo>
                  <a:cubicBezTo>
                    <a:pt x="216" y="386"/>
                    <a:pt x="216" y="383"/>
                    <a:pt x="217" y="382"/>
                  </a:cubicBezTo>
                  <a:cubicBezTo>
                    <a:pt x="217" y="382"/>
                    <a:pt x="217" y="384"/>
                    <a:pt x="218" y="384"/>
                  </a:cubicBezTo>
                  <a:cubicBezTo>
                    <a:pt x="218" y="381"/>
                    <a:pt x="218" y="381"/>
                    <a:pt x="216" y="381"/>
                  </a:cubicBezTo>
                  <a:cubicBezTo>
                    <a:pt x="216" y="379"/>
                    <a:pt x="217" y="378"/>
                    <a:pt x="218" y="378"/>
                  </a:cubicBezTo>
                  <a:cubicBezTo>
                    <a:pt x="218" y="373"/>
                    <a:pt x="215" y="362"/>
                    <a:pt x="217" y="360"/>
                  </a:cubicBezTo>
                  <a:cubicBezTo>
                    <a:pt x="216" y="352"/>
                    <a:pt x="216" y="343"/>
                    <a:pt x="216" y="333"/>
                  </a:cubicBezTo>
                  <a:cubicBezTo>
                    <a:pt x="217" y="335"/>
                    <a:pt x="216" y="345"/>
                    <a:pt x="219" y="341"/>
                  </a:cubicBezTo>
                  <a:cubicBezTo>
                    <a:pt x="221" y="361"/>
                    <a:pt x="220" y="375"/>
                    <a:pt x="223" y="394"/>
                  </a:cubicBezTo>
                  <a:cubicBezTo>
                    <a:pt x="224" y="389"/>
                    <a:pt x="222" y="382"/>
                    <a:pt x="223" y="377"/>
                  </a:cubicBezTo>
                  <a:cubicBezTo>
                    <a:pt x="223" y="377"/>
                    <a:pt x="223" y="378"/>
                    <a:pt x="224" y="378"/>
                  </a:cubicBezTo>
                  <a:cubicBezTo>
                    <a:pt x="223" y="374"/>
                    <a:pt x="224" y="376"/>
                    <a:pt x="224" y="372"/>
                  </a:cubicBezTo>
                  <a:cubicBezTo>
                    <a:pt x="224" y="366"/>
                    <a:pt x="224" y="359"/>
                    <a:pt x="224" y="356"/>
                  </a:cubicBezTo>
                  <a:cubicBezTo>
                    <a:pt x="227" y="360"/>
                    <a:pt x="226" y="369"/>
                    <a:pt x="226" y="373"/>
                  </a:cubicBezTo>
                  <a:cubicBezTo>
                    <a:pt x="226" y="373"/>
                    <a:pt x="225" y="371"/>
                    <a:pt x="225" y="373"/>
                  </a:cubicBezTo>
                  <a:cubicBezTo>
                    <a:pt x="228" y="374"/>
                    <a:pt x="225" y="379"/>
                    <a:pt x="225" y="382"/>
                  </a:cubicBezTo>
                  <a:cubicBezTo>
                    <a:pt x="227" y="382"/>
                    <a:pt x="227" y="384"/>
                    <a:pt x="228" y="384"/>
                  </a:cubicBezTo>
                  <a:cubicBezTo>
                    <a:pt x="228" y="383"/>
                    <a:pt x="228" y="382"/>
                    <a:pt x="228" y="382"/>
                  </a:cubicBezTo>
                  <a:cubicBezTo>
                    <a:pt x="229" y="383"/>
                    <a:pt x="229" y="383"/>
                    <a:pt x="229" y="383"/>
                  </a:cubicBezTo>
                  <a:cubicBezTo>
                    <a:pt x="229" y="387"/>
                    <a:pt x="230" y="392"/>
                    <a:pt x="231" y="395"/>
                  </a:cubicBezTo>
                  <a:cubicBezTo>
                    <a:pt x="232" y="394"/>
                    <a:pt x="230" y="389"/>
                    <a:pt x="233" y="388"/>
                  </a:cubicBezTo>
                  <a:cubicBezTo>
                    <a:pt x="233" y="389"/>
                    <a:pt x="234" y="389"/>
                    <a:pt x="234" y="390"/>
                  </a:cubicBezTo>
                  <a:cubicBezTo>
                    <a:pt x="233" y="385"/>
                    <a:pt x="237" y="380"/>
                    <a:pt x="234" y="379"/>
                  </a:cubicBezTo>
                  <a:cubicBezTo>
                    <a:pt x="234" y="372"/>
                    <a:pt x="233" y="369"/>
                    <a:pt x="234" y="362"/>
                  </a:cubicBezTo>
                  <a:cubicBezTo>
                    <a:pt x="234" y="365"/>
                    <a:pt x="235" y="367"/>
                    <a:pt x="236" y="368"/>
                  </a:cubicBezTo>
                  <a:cubicBezTo>
                    <a:pt x="236" y="368"/>
                    <a:pt x="235" y="367"/>
                    <a:pt x="236" y="367"/>
                  </a:cubicBezTo>
                  <a:cubicBezTo>
                    <a:pt x="241" y="374"/>
                    <a:pt x="237" y="388"/>
                    <a:pt x="241" y="396"/>
                  </a:cubicBezTo>
                  <a:cubicBezTo>
                    <a:pt x="241" y="397"/>
                    <a:pt x="239" y="397"/>
                    <a:pt x="240" y="398"/>
                  </a:cubicBezTo>
                  <a:cubicBezTo>
                    <a:pt x="242" y="398"/>
                    <a:pt x="242" y="398"/>
                    <a:pt x="242" y="398"/>
                  </a:cubicBezTo>
                  <a:cubicBezTo>
                    <a:pt x="242" y="395"/>
                    <a:pt x="240" y="391"/>
                    <a:pt x="243" y="392"/>
                  </a:cubicBezTo>
                  <a:cubicBezTo>
                    <a:pt x="240" y="389"/>
                    <a:pt x="243" y="386"/>
                    <a:pt x="247" y="384"/>
                  </a:cubicBezTo>
                  <a:cubicBezTo>
                    <a:pt x="250" y="386"/>
                    <a:pt x="249" y="393"/>
                    <a:pt x="249" y="397"/>
                  </a:cubicBezTo>
                  <a:cubicBezTo>
                    <a:pt x="251" y="397"/>
                    <a:pt x="251" y="397"/>
                    <a:pt x="251" y="397"/>
                  </a:cubicBezTo>
                  <a:cubicBezTo>
                    <a:pt x="251" y="394"/>
                    <a:pt x="250" y="394"/>
                    <a:pt x="252" y="391"/>
                  </a:cubicBezTo>
                  <a:cubicBezTo>
                    <a:pt x="251" y="391"/>
                    <a:pt x="250" y="390"/>
                    <a:pt x="250" y="389"/>
                  </a:cubicBezTo>
                  <a:cubicBezTo>
                    <a:pt x="251" y="389"/>
                    <a:pt x="251" y="388"/>
                    <a:pt x="251" y="388"/>
                  </a:cubicBezTo>
                  <a:cubicBezTo>
                    <a:pt x="253" y="389"/>
                    <a:pt x="251" y="392"/>
                    <a:pt x="253" y="393"/>
                  </a:cubicBezTo>
                  <a:cubicBezTo>
                    <a:pt x="253" y="392"/>
                    <a:pt x="253" y="392"/>
                    <a:pt x="254" y="392"/>
                  </a:cubicBezTo>
                  <a:cubicBezTo>
                    <a:pt x="253" y="395"/>
                    <a:pt x="256" y="395"/>
                    <a:pt x="255" y="399"/>
                  </a:cubicBezTo>
                  <a:cubicBezTo>
                    <a:pt x="257" y="399"/>
                    <a:pt x="257" y="400"/>
                    <a:pt x="258" y="401"/>
                  </a:cubicBezTo>
                  <a:cubicBezTo>
                    <a:pt x="257" y="408"/>
                    <a:pt x="259" y="413"/>
                    <a:pt x="258" y="424"/>
                  </a:cubicBezTo>
                  <a:cubicBezTo>
                    <a:pt x="260" y="424"/>
                    <a:pt x="260" y="424"/>
                    <a:pt x="260" y="424"/>
                  </a:cubicBezTo>
                  <a:cubicBezTo>
                    <a:pt x="261" y="423"/>
                    <a:pt x="260" y="421"/>
                    <a:pt x="261" y="421"/>
                  </a:cubicBezTo>
                  <a:cubicBezTo>
                    <a:pt x="264" y="424"/>
                    <a:pt x="261" y="429"/>
                    <a:pt x="263" y="431"/>
                  </a:cubicBezTo>
                  <a:cubicBezTo>
                    <a:pt x="263" y="428"/>
                    <a:pt x="263" y="421"/>
                    <a:pt x="261" y="418"/>
                  </a:cubicBezTo>
                  <a:cubicBezTo>
                    <a:pt x="261" y="419"/>
                    <a:pt x="262" y="420"/>
                    <a:pt x="260" y="420"/>
                  </a:cubicBezTo>
                  <a:cubicBezTo>
                    <a:pt x="260" y="418"/>
                    <a:pt x="261" y="417"/>
                    <a:pt x="261" y="415"/>
                  </a:cubicBezTo>
                  <a:cubicBezTo>
                    <a:pt x="261" y="415"/>
                    <a:pt x="260" y="416"/>
                    <a:pt x="260" y="415"/>
                  </a:cubicBezTo>
                  <a:cubicBezTo>
                    <a:pt x="260" y="409"/>
                    <a:pt x="258" y="405"/>
                    <a:pt x="261" y="399"/>
                  </a:cubicBezTo>
                  <a:cubicBezTo>
                    <a:pt x="263" y="399"/>
                    <a:pt x="263" y="399"/>
                    <a:pt x="263" y="399"/>
                  </a:cubicBezTo>
                  <a:cubicBezTo>
                    <a:pt x="263" y="401"/>
                    <a:pt x="263" y="402"/>
                    <a:pt x="264" y="400"/>
                  </a:cubicBezTo>
                  <a:cubicBezTo>
                    <a:pt x="263" y="404"/>
                    <a:pt x="263" y="413"/>
                    <a:pt x="264" y="417"/>
                  </a:cubicBezTo>
                  <a:cubicBezTo>
                    <a:pt x="266" y="414"/>
                    <a:pt x="266" y="422"/>
                    <a:pt x="267" y="420"/>
                  </a:cubicBezTo>
                  <a:cubicBezTo>
                    <a:pt x="268" y="415"/>
                    <a:pt x="268" y="414"/>
                    <a:pt x="267" y="410"/>
                  </a:cubicBezTo>
                  <a:cubicBezTo>
                    <a:pt x="269" y="410"/>
                    <a:pt x="266" y="407"/>
                    <a:pt x="269" y="408"/>
                  </a:cubicBezTo>
                  <a:cubicBezTo>
                    <a:pt x="269" y="404"/>
                    <a:pt x="269" y="404"/>
                    <a:pt x="269" y="404"/>
                  </a:cubicBezTo>
                  <a:cubicBezTo>
                    <a:pt x="267" y="404"/>
                    <a:pt x="266" y="402"/>
                    <a:pt x="264" y="402"/>
                  </a:cubicBezTo>
                  <a:cubicBezTo>
                    <a:pt x="266" y="393"/>
                    <a:pt x="264" y="387"/>
                    <a:pt x="269" y="379"/>
                  </a:cubicBezTo>
                  <a:cubicBezTo>
                    <a:pt x="273" y="383"/>
                    <a:pt x="268" y="389"/>
                    <a:pt x="270" y="396"/>
                  </a:cubicBezTo>
                  <a:cubicBezTo>
                    <a:pt x="270" y="395"/>
                    <a:pt x="271" y="395"/>
                    <a:pt x="271" y="395"/>
                  </a:cubicBezTo>
                  <a:cubicBezTo>
                    <a:pt x="269" y="399"/>
                    <a:pt x="271" y="409"/>
                    <a:pt x="271" y="399"/>
                  </a:cubicBezTo>
                  <a:cubicBezTo>
                    <a:pt x="271" y="400"/>
                    <a:pt x="270" y="402"/>
                    <a:pt x="272" y="402"/>
                  </a:cubicBezTo>
                  <a:cubicBezTo>
                    <a:pt x="274" y="395"/>
                    <a:pt x="276" y="384"/>
                    <a:pt x="274" y="377"/>
                  </a:cubicBezTo>
                  <a:cubicBezTo>
                    <a:pt x="280" y="373"/>
                    <a:pt x="274" y="360"/>
                    <a:pt x="276" y="352"/>
                  </a:cubicBezTo>
                  <a:cubicBezTo>
                    <a:pt x="275" y="353"/>
                    <a:pt x="277" y="354"/>
                    <a:pt x="278" y="356"/>
                  </a:cubicBezTo>
                  <a:cubicBezTo>
                    <a:pt x="278" y="356"/>
                    <a:pt x="277" y="365"/>
                    <a:pt x="277" y="360"/>
                  </a:cubicBezTo>
                  <a:cubicBezTo>
                    <a:pt x="276" y="365"/>
                    <a:pt x="279" y="367"/>
                    <a:pt x="277" y="369"/>
                  </a:cubicBezTo>
                  <a:cubicBezTo>
                    <a:pt x="277" y="370"/>
                    <a:pt x="278" y="368"/>
                    <a:pt x="278" y="369"/>
                  </a:cubicBezTo>
                  <a:cubicBezTo>
                    <a:pt x="277" y="372"/>
                    <a:pt x="279" y="375"/>
                    <a:pt x="279" y="379"/>
                  </a:cubicBezTo>
                  <a:cubicBezTo>
                    <a:pt x="280" y="381"/>
                    <a:pt x="279" y="376"/>
                    <a:pt x="280" y="377"/>
                  </a:cubicBezTo>
                  <a:cubicBezTo>
                    <a:pt x="279" y="375"/>
                    <a:pt x="279" y="372"/>
                    <a:pt x="280" y="371"/>
                  </a:cubicBezTo>
                  <a:cubicBezTo>
                    <a:pt x="280" y="372"/>
                    <a:pt x="282" y="369"/>
                    <a:pt x="282" y="368"/>
                  </a:cubicBezTo>
                  <a:cubicBezTo>
                    <a:pt x="284" y="370"/>
                    <a:pt x="280" y="371"/>
                    <a:pt x="282" y="371"/>
                  </a:cubicBezTo>
                  <a:cubicBezTo>
                    <a:pt x="283" y="371"/>
                    <a:pt x="282" y="374"/>
                    <a:pt x="284" y="372"/>
                  </a:cubicBezTo>
                  <a:cubicBezTo>
                    <a:pt x="282" y="374"/>
                    <a:pt x="285" y="374"/>
                    <a:pt x="285" y="375"/>
                  </a:cubicBezTo>
                  <a:cubicBezTo>
                    <a:pt x="285" y="379"/>
                    <a:pt x="281" y="383"/>
                    <a:pt x="284" y="386"/>
                  </a:cubicBezTo>
                  <a:cubicBezTo>
                    <a:pt x="285" y="385"/>
                    <a:pt x="285" y="385"/>
                    <a:pt x="285" y="385"/>
                  </a:cubicBezTo>
                  <a:cubicBezTo>
                    <a:pt x="287" y="395"/>
                    <a:pt x="285" y="405"/>
                    <a:pt x="288" y="416"/>
                  </a:cubicBezTo>
                  <a:cubicBezTo>
                    <a:pt x="289" y="414"/>
                    <a:pt x="288" y="414"/>
                    <a:pt x="289" y="412"/>
                  </a:cubicBezTo>
                  <a:cubicBezTo>
                    <a:pt x="289" y="413"/>
                    <a:pt x="289" y="414"/>
                    <a:pt x="290" y="413"/>
                  </a:cubicBezTo>
                  <a:cubicBezTo>
                    <a:pt x="291" y="412"/>
                    <a:pt x="286" y="404"/>
                    <a:pt x="291" y="402"/>
                  </a:cubicBezTo>
                  <a:cubicBezTo>
                    <a:pt x="291" y="403"/>
                    <a:pt x="291" y="406"/>
                    <a:pt x="292" y="404"/>
                  </a:cubicBezTo>
                  <a:cubicBezTo>
                    <a:pt x="291" y="400"/>
                    <a:pt x="293" y="400"/>
                    <a:pt x="292" y="397"/>
                  </a:cubicBezTo>
                  <a:cubicBezTo>
                    <a:pt x="293" y="399"/>
                    <a:pt x="295" y="396"/>
                    <a:pt x="294" y="395"/>
                  </a:cubicBezTo>
                  <a:cubicBezTo>
                    <a:pt x="294" y="396"/>
                    <a:pt x="293" y="396"/>
                    <a:pt x="293" y="396"/>
                  </a:cubicBezTo>
                  <a:cubicBezTo>
                    <a:pt x="293" y="391"/>
                    <a:pt x="294" y="386"/>
                    <a:pt x="293" y="383"/>
                  </a:cubicBezTo>
                  <a:cubicBezTo>
                    <a:pt x="293" y="380"/>
                    <a:pt x="292" y="380"/>
                    <a:pt x="291" y="380"/>
                  </a:cubicBezTo>
                  <a:cubicBezTo>
                    <a:pt x="293" y="379"/>
                    <a:pt x="292" y="375"/>
                    <a:pt x="291" y="375"/>
                  </a:cubicBezTo>
                  <a:cubicBezTo>
                    <a:pt x="291" y="377"/>
                    <a:pt x="291" y="380"/>
                    <a:pt x="291" y="381"/>
                  </a:cubicBezTo>
                  <a:cubicBezTo>
                    <a:pt x="289" y="378"/>
                    <a:pt x="288" y="371"/>
                    <a:pt x="291" y="367"/>
                  </a:cubicBezTo>
                  <a:cubicBezTo>
                    <a:pt x="291" y="368"/>
                    <a:pt x="290" y="371"/>
                    <a:pt x="291" y="370"/>
                  </a:cubicBezTo>
                  <a:cubicBezTo>
                    <a:pt x="292" y="357"/>
                    <a:pt x="289" y="341"/>
                    <a:pt x="290" y="323"/>
                  </a:cubicBezTo>
                  <a:cubicBezTo>
                    <a:pt x="292" y="330"/>
                    <a:pt x="290" y="333"/>
                    <a:pt x="292" y="336"/>
                  </a:cubicBezTo>
                  <a:cubicBezTo>
                    <a:pt x="292" y="335"/>
                    <a:pt x="291" y="332"/>
                    <a:pt x="292" y="331"/>
                  </a:cubicBezTo>
                  <a:cubicBezTo>
                    <a:pt x="296" y="350"/>
                    <a:pt x="296" y="370"/>
                    <a:pt x="297" y="386"/>
                  </a:cubicBezTo>
                  <a:cubicBezTo>
                    <a:pt x="298" y="385"/>
                    <a:pt x="297" y="384"/>
                    <a:pt x="299" y="384"/>
                  </a:cubicBezTo>
                  <a:cubicBezTo>
                    <a:pt x="298" y="396"/>
                    <a:pt x="301" y="399"/>
                    <a:pt x="302" y="412"/>
                  </a:cubicBezTo>
                  <a:cubicBezTo>
                    <a:pt x="302" y="409"/>
                    <a:pt x="302" y="403"/>
                    <a:pt x="301" y="400"/>
                  </a:cubicBezTo>
                  <a:cubicBezTo>
                    <a:pt x="302" y="400"/>
                    <a:pt x="302" y="401"/>
                    <a:pt x="303" y="401"/>
                  </a:cubicBezTo>
                  <a:cubicBezTo>
                    <a:pt x="302" y="392"/>
                    <a:pt x="302" y="390"/>
                    <a:pt x="301" y="384"/>
                  </a:cubicBezTo>
                  <a:cubicBezTo>
                    <a:pt x="300" y="388"/>
                    <a:pt x="302" y="395"/>
                    <a:pt x="300" y="398"/>
                  </a:cubicBezTo>
                  <a:cubicBezTo>
                    <a:pt x="300" y="393"/>
                    <a:pt x="300" y="384"/>
                    <a:pt x="298" y="381"/>
                  </a:cubicBezTo>
                  <a:cubicBezTo>
                    <a:pt x="299" y="375"/>
                    <a:pt x="295" y="364"/>
                    <a:pt x="299" y="356"/>
                  </a:cubicBezTo>
                  <a:cubicBezTo>
                    <a:pt x="298" y="346"/>
                    <a:pt x="303" y="336"/>
                    <a:pt x="301" y="325"/>
                  </a:cubicBezTo>
                  <a:cubicBezTo>
                    <a:pt x="304" y="321"/>
                    <a:pt x="303" y="329"/>
                    <a:pt x="304" y="333"/>
                  </a:cubicBezTo>
                  <a:cubicBezTo>
                    <a:pt x="304" y="339"/>
                    <a:pt x="305" y="346"/>
                    <a:pt x="305" y="349"/>
                  </a:cubicBezTo>
                  <a:cubicBezTo>
                    <a:pt x="305" y="349"/>
                    <a:pt x="305" y="348"/>
                    <a:pt x="305" y="349"/>
                  </a:cubicBezTo>
                  <a:cubicBezTo>
                    <a:pt x="306" y="353"/>
                    <a:pt x="306" y="359"/>
                    <a:pt x="307" y="363"/>
                  </a:cubicBezTo>
                  <a:cubicBezTo>
                    <a:pt x="308" y="347"/>
                    <a:pt x="306" y="336"/>
                    <a:pt x="306" y="321"/>
                  </a:cubicBezTo>
                  <a:cubicBezTo>
                    <a:pt x="308" y="323"/>
                    <a:pt x="306" y="318"/>
                    <a:pt x="308" y="319"/>
                  </a:cubicBezTo>
                  <a:cubicBezTo>
                    <a:pt x="306" y="320"/>
                    <a:pt x="308" y="324"/>
                    <a:pt x="306" y="322"/>
                  </a:cubicBezTo>
                  <a:cubicBezTo>
                    <a:pt x="306" y="324"/>
                    <a:pt x="307" y="324"/>
                    <a:pt x="307" y="325"/>
                  </a:cubicBezTo>
                  <a:cubicBezTo>
                    <a:pt x="308" y="331"/>
                    <a:pt x="307" y="326"/>
                    <a:pt x="307" y="323"/>
                  </a:cubicBezTo>
                  <a:cubicBezTo>
                    <a:pt x="309" y="326"/>
                    <a:pt x="307" y="329"/>
                    <a:pt x="309" y="330"/>
                  </a:cubicBezTo>
                  <a:cubicBezTo>
                    <a:pt x="310" y="326"/>
                    <a:pt x="307" y="321"/>
                    <a:pt x="310" y="316"/>
                  </a:cubicBezTo>
                  <a:cubicBezTo>
                    <a:pt x="310" y="318"/>
                    <a:pt x="309" y="319"/>
                    <a:pt x="310" y="321"/>
                  </a:cubicBezTo>
                  <a:cubicBezTo>
                    <a:pt x="310" y="320"/>
                    <a:pt x="310" y="319"/>
                    <a:pt x="311" y="319"/>
                  </a:cubicBezTo>
                  <a:cubicBezTo>
                    <a:pt x="311" y="320"/>
                    <a:pt x="312" y="321"/>
                    <a:pt x="311" y="322"/>
                  </a:cubicBezTo>
                  <a:cubicBezTo>
                    <a:pt x="310" y="322"/>
                    <a:pt x="310" y="321"/>
                    <a:pt x="310" y="321"/>
                  </a:cubicBezTo>
                  <a:cubicBezTo>
                    <a:pt x="311" y="324"/>
                    <a:pt x="309" y="332"/>
                    <a:pt x="311" y="337"/>
                  </a:cubicBezTo>
                  <a:cubicBezTo>
                    <a:pt x="312" y="336"/>
                    <a:pt x="311" y="336"/>
                    <a:pt x="312" y="335"/>
                  </a:cubicBezTo>
                  <a:cubicBezTo>
                    <a:pt x="312" y="336"/>
                    <a:pt x="314" y="336"/>
                    <a:pt x="313" y="337"/>
                  </a:cubicBezTo>
                  <a:cubicBezTo>
                    <a:pt x="313" y="340"/>
                    <a:pt x="315" y="350"/>
                    <a:pt x="318" y="356"/>
                  </a:cubicBezTo>
                  <a:cubicBezTo>
                    <a:pt x="316" y="355"/>
                    <a:pt x="317" y="357"/>
                    <a:pt x="317" y="358"/>
                  </a:cubicBezTo>
                  <a:cubicBezTo>
                    <a:pt x="318" y="358"/>
                    <a:pt x="319" y="359"/>
                    <a:pt x="319" y="360"/>
                  </a:cubicBezTo>
                  <a:cubicBezTo>
                    <a:pt x="319" y="374"/>
                    <a:pt x="323" y="384"/>
                    <a:pt x="322" y="397"/>
                  </a:cubicBezTo>
                  <a:cubicBezTo>
                    <a:pt x="320" y="394"/>
                    <a:pt x="320" y="390"/>
                    <a:pt x="320" y="387"/>
                  </a:cubicBezTo>
                  <a:cubicBezTo>
                    <a:pt x="320" y="387"/>
                    <a:pt x="319" y="384"/>
                    <a:pt x="319" y="384"/>
                  </a:cubicBezTo>
                  <a:cubicBezTo>
                    <a:pt x="318" y="386"/>
                    <a:pt x="319" y="389"/>
                    <a:pt x="319" y="392"/>
                  </a:cubicBezTo>
                  <a:cubicBezTo>
                    <a:pt x="319" y="396"/>
                    <a:pt x="324" y="400"/>
                    <a:pt x="324" y="406"/>
                  </a:cubicBezTo>
                  <a:cubicBezTo>
                    <a:pt x="326" y="406"/>
                    <a:pt x="326" y="406"/>
                    <a:pt x="326" y="406"/>
                  </a:cubicBezTo>
                  <a:cubicBezTo>
                    <a:pt x="326" y="399"/>
                    <a:pt x="324" y="397"/>
                    <a:pt x="323" y="392"/>
                  </a:cubicBezTo>
                  <a:cubicBezTo>
                    <a:pt x="324" y="391"/>
                    <a:pt x="324" y="391"/>
                    <a:pt x="324" y="389"/>
                  </a:cubicBezTo>
                  <a:cubicBezTo>
                    <a:pt x="326" y="375"/>
                    <a:pt x="319" y="361"/>
                    <a:pt x="324" y="353"/>
                  </a:cubicBezTo>
                  <a:cubicBezTo>
                    <a:pt x="327" y="353"/>
                    <a:pt x="326" y="362"/>
                    <a:pt x="325" y="357"/>
                  </a:cubicBezTo>
                  <a:cubicBezTo>
                    <a:pt x="324" y="362"/>
                    <a:pt x="326" y="362"/>
                    <a:pt x="325" y="368"/>
                  </a:cubicBezTo>
                  <a:cubicBezTo>
                    <a:pt x="326" y="368"/>
                    <a:pt x="328" y="367"/>
                    <a:pt x="327" y="369"/>
                  </a:cubicBezTo>
                  <a:cubicBezTo>
                    <a:pt x="327" y="370"/>
                    <a:pt x="326" y="368"/>
                    <a:pt x="325" y="369"/>
                  </a:cubicBezTo>
                  <a:cubicBezTo>
                    <a:pt x="323" y="374"/>
                    <a:pt x="326" y="382"/>
                    <a:pt x="326" y="386"/>
                  </a:cubicBezTo>
                  <a:cubicBezTo>
                    <a:pt x="326" y="385"/>
                    <a:pt x="326" y="384"/>
                    <a:pt x="327" y="385"/>
                  </a:cubicBezTo>
                  <a:cubicBezTo>
                    <a:pt x="328" y="389"/>
                    <a:pt x="325" y="389"/>
                    <a:pt x="326" y="393"/>
                  </a:cubicBezTo>
                  <a:cubicBezTo>
                    <a:pt x="329" y="391"/>
                    <a:pt x="328" y="398"/>
                    <a:pt x="330" y="399"/>
                  </a:cubicBezTo>
                  <a:cubicBezTo>
                    <a:pt x="330" y="395"/>
                    <a:pt x="329" y="389"/>
                    <a:pt x="329" y="384"/>
                  </a:cubicBezTo>
                  <a:cubicBezTo>
                    <a:pt x="330" y="385"/>
                    <a:pt x="331" y="384"/>
                    <a:pt x="332" y="385"/>
                  </a:cubicBezTo>
                  <a:cubicBezTo>
                    <a:pt x="335" y="390"/>
                    <a:pt x="333" y="396"/>
                    <a:pt x="335" y="400"/>
                  </a:cubicBezTo>
                  <a:cubicBezTo>
                    <a:pt x="337" y="396"/>
                    <a:pt x="334" y="392"/>
                    <a:pt x="334" y="388"/>
                  </a:cubicBezTo>
                  <a:cubicBezTo>
                    <a:pt x="334" y="386"/>
                    <a:pt x="336" y="384"/>
                    <a:pt x="336" y="382"/>
                  </a:cubicBezTo>
                  <a:cubicBezTo>
                    <a:pt x="336" y="382"/>
                    <a:pt x="335" y="381"/>
                    <a:pt x="335" y="380"/>
                  </a:cubicBezTo>
                  <a:cubicBezTo>
                    <a:pt x="334" y="379"/>
                    <a:pt x="337" y="378"/>
                    <a:pt x="335" y="377"/>
                  </a:cubicBezTo>
                  <a:cubicBezTo>
                    <a:pt x="334" y="377"/>
                    <a:pt x="334" y="372"/>
                    <a:pt x="334" y="368"/>
                  </a:cubicBezTo>
                  <a:cubicBezTo>
                    <a:pt x="331" y="368"/>
                    <a:pt x="334" y="370"/>
                    <a:pt x="332" y="371"/>
                  </a:cubicBezTo>
                  <a:cubicBezTo>
                    <a:pt x="330" y="364"/>
                    <a:pt x="333" y="365"/>
                    <a:pt x="335" y="361"/>
                  </a:cubicBezTo>
                  <a:cubicBezTo>
                    <a:pt x="332" y="360"/>
                    <a:pt x="334" y="356"/>
                    <a:pt x="334" y="354"/>
                  </a:cubicBezTo>
                  <a:cubicBezTo>
                    <a:pt x="335" y="353"/>
                    <a:pt x="336" y="355"/>
                    <a:pt x="336" y="356"/>
                  </a:cubicBezTo>
                  <a:cubicBezTo>
                    <a:pt x="338" y="370"/>
                    <a:pt x="336" y="382"/>
                    <a:pt x="339" y="396"/>
                  </a:cubicBezTo>
                  <a:cubicBezTo>
                    <a:pt x="340" y="392"/>
                    <a:pt x="337" y="388"/>
                    <a:pt x="339" y="386"/>
                  </a:cubicBezTo>
                  <a:cubicBezTo>
                    <a:pt x="341" y="387"/>
                    <a:pt x="340" y="392"/>
                    <a:pt x="343" y="393"/>
                  </a:cubicBezTo>
                  <a:cubicBezTo>
                    <a:pt x="343" y="388"/>
                    <a:pt x="342" y="383"/>
                    <a:pt x="344" y="379"/>
                  </a:cubicBezTo>
                  <a:cubicBezTo>
                    <a:pt x="345" y="381"/>
                    <a:pt x="343" y="382"/>
                    <a:pt x="344" y="383"/>
                  </a:cubicBezTo>
                  <a:cubicBezTo>
                    <a:pt x="346" y="382"/>
                    <a:pt x="346" y="376"/>
                    <a:pt x="344" y="378"/>
                  </a:cubicBezTo>
                  <a:cubicBezTo>
                    <a:pt x="346" y="375"/>
                    <a:pt x="345" y="368"/>
                    <a:pt x="343" y="366"/>
                  </a:cubicBezTo>
                  <a:cubicBezTo>
                    <a:pt x="346" y="363"/>
                    <a:pt x="345" y="361"/>
                    <a:pt x="344" y="357"/>
                  </a:cubicBezTo>
                  <a:cubicBezTo>
                    <a:pt x="345" y="357"/>
                    <a:pt x="346" y="358"/>
                    <a:pt x="347" y="358"/>
                  </a:cubicBezTo>
                  <a:cubicBezTo>
                    <a:pt x="347" y="356"/>
                    <a:pt x="346" y="355"/>
                    <a:pt x="348" y="354"/>
                  </a:cubicBezTo>
                  <a:cubicBezTo>
                    <a:pt x="347" y="354"/>
                    <a:pt x="347" y="354"/>
                    <a:pt x="346" y="353"/>
                  </a:cubicBezTo>
                  <a:cubicBezTo>
                    <a:pt x="349" y="354"/>
                    <a:pt x="346" y="351"/>
                    <a:pt x="348" y="350"/>
                  </a:cubicBezTo>
                  <a:cubicBezTo>
                    <a:pt x="348" y="351"/>
                    <a:pt x="348" y="353"/>
                    <a:pt x="349" y="352"/>
                  </a:cubicBezTo>
                  <a:cubicBezTo>
                    <a:pt x="350" y="350"/>
                    <a:pt x="348" y="346"/>
                    <a:pt x="350" y="344"/>
                  </a:cubicBezTo>
                  <a:cubicBezTo>
                    <a:pt x="350" y="350"/>
                    <a:pt x="350" y="354"/>
                    <a:pt x="351" y="358"/>
                  </a:cubicBezTo>
                  <a:cubicBezTo>
                    <a:pt x="351" y="357"/>
                    <a:pt x="351" y="356"/>
                    <a:pt x="352" y="356"/>
                  </a:cubicBezTo>
                  <a:cubicBezTo>
                    <a:pt x="352" y="349"/>
                    <a:pt x="350" y="343"/>
                    <a:pt x="352" y="337"/>
                  </a:cubicBezTo>
                  <a:cubicBezTo>
                    <a:pt x="353" y="341"/>
                    <a:pt x="354" y="343"/>
                    <a:pt x="355" y="348"/>
                  </a:cubicBezTo>
                  <a:cubicBezTo>
                    <a:pt x="357" y="347"/>
                    <a:pt x="357" y="343"/>
                    <a:pt x="358" y="341"/>
                  </a:cubicBezTo>
                  <a:cubicBezTo>
                    <a:pt x="359" y="343"/>
                    <a:pt x="359" y="343"/>
                    <a:pt x="360" y="341"/>
                  </a:cubicBezTo>
                  <a:cubicBezTo>
                    <a:pt x="360" y="343"/>
                    <a:pt x="361" y="344"/>
                    <a:pt x="361" y="347"/>
                  </a:cubicBezTo>
                  <a:cubicBezTo>
                    <a:pt x="366" y="348"/>
                    <a:pt x="362" y="355"/>
                    <a:pt x="365" y="357"/>
                  </a:cubicBezTo>
                  <a:cubicBezTo>
                    <a:pt x="365" y="356"/>
                    <a:pt x="366" y="354"/>
                    <a:pt x="365" y="352"/>
                  </a:cubicBezTo>
                  <a:cubicBezTo>
                    <a:pt x="367" y="351"/>
                    <a:pt x="368" y="352"/>
                    <a:pt x="369" y="350"/>
                  </a:cubicBezTo>
                  <a:cubicBezTo>
                    <a:pt x="372" y="351"/>
                    <a:pt x="373" y="354"/>
                    <a:pt x="371" y="356"/>
                  </a:cubicBezTo>
                  <a:cubicBezTo>
                    <a:pt x="372" y="356"/>
                    <a:pt x="372" y="356"/>
                    <a:pt x="373" y="356"/>
                  </a:cubicBezTo>
                  <a:cubicBezTo>
                    <a:pt x="374" y="357"/>
                    <a:pt x="373" y="358"/>
                    <a:pt x="372" y="360"/>
                  </a:cubicBezTo>
                  <a:cubicBezTo>
                    <a:pt x="372" y="359"/>
                    <a:pt x="372" y="356"/>
                    <a:pt x="372" y="358"/>
                  </a:cubicBezTo>
                  <a:cubicBezTo>
                    <a:pt x="372" y="360"/>
                    <a:pt x="371" y="363"/>
                    <a:pt x="373" y="365"/>
                  </a:cubicBezTo>
                  <a:cubicBezTo>
                    <a:pt x="371" y="365"/>
                    <a:pt x="371" y="367"/>
                    <a:pt x="372" y="367"/>
                  </a:cubicBezTo>
                  <a:cubicBezTo>
                    <a:pt x="372" y="367"/>
                    <a:pt x="372" y="366"/>
                    <a:pt x="373" y="366"/>
                  </a:cubicBezTo>
                  <a:cubicBezTo>
                    <a:pt x="373" y="369"/>
                    <a:pt x="372" y="373"/>
                    <a:pt x="374" y="375"/>
                  </a:cubicBezTo>
                  <a:cubicBezTo>
                    <a:pt x="374" y="372"/>
                    <a:pt x="374" y="370"/>
                    <a:pt x="374" y="369"/>
                  </a:cubicBezTo>
                  <a:cubicBezTo>
                    <a:pt x="375" y="372"/>
                    <a:pt x="375" y="375"/>
                    <a:pt x="378" y="375"/>
                  </a:cubicBezTo>
                  <a:cubicBezTo>
                    <a:pt x="377" y="373"/>
                    <a:pt x="379" y="370"/>
                    <a:pt x="377" y="370"/>
                  </a:cubicBezTo>
                  <a:cubicBezTo>
                    <a:pt x="377" y="371"/>
                    <a:pt x="377" y="372"/>
                    <a:pt x="377" y="372"/>
                  </a:cubicBezTo>
                  <a:cubicBezTo>
                    <a:pt x="376" y="369"/>
                    <a:pt x="376" y="368"/>
                    <a:pt x="377" y="364"/>
                  </a:cubicBezTo>
                  <a:cubicBezTo>
                    <a:pt x="377" y="366"/>
                    <a:pt x="376" y="368"/>
                    <a:pt x="378" y="369"/>
                  </a:cubicBezTo>
                  <a:cubicBezTo>
                    <a:pt x="376" y="364"/>
                    <a:pt x="379" y="360"/>
                    <a:pt x="376" y="358"/>
                  </a:cubicBezTo>
                  <a:cubicBezTo>
                    <a:pt x="378" y="358"/>
                    <a:pt x="376" y="356"/>
                    <a:pt x="377" y="354"/>
                  </a:cubicBezTo>
                  <a:cubicBezTo>
                    <a:pt x="380" y="358"/>
                    <a:pt x="381" y="367"/>
                    <a:pt x="380" y="372"/>
                  </a:cubicBezTo>
                  <a:cubicBezTo>
                    <a:pt x="382" y="377"/>
                    <a:pt x="380" y="386"/>
                    <a:pt x="384" y="394"/>
                  </a:cubicBezTo>
                  <a:cubicBezTo>
                    <a:pt x="383" y="391"/>
                    <a:pt x="383" y="390"/>
                    <a:pt x="385" y="391"/>
                  </a:cubicBezTo>
                  <a:cubicBezTo>
                    <a:pt x="381" y="384"/>
                    <a:pt x="384" y="373"/>
                    <a:pt x="381" y="366"/>
                  </a:cubicBezTo>
                  <a:cubicBezTo>
                    <a:pt x="383" y="361"/>
                    <a:pt x="380" y="355"/>
                    <a:pt x="381" y="351"/>
                  </a:cubicBezTo>
                  <a:cubicBezTo>
                    <a:pt x="386" y="354"/>
                    <a:pt x="386" y="359"/>
                    <a:pt x="386" y="366"/>
                  </a:cubicBezTo>
                  <a:cubicBezTo>
                    <a:pt x="387" y="366"/>
                    <a:pt x="387" y="366"/>
                    <a:pt x="388" y="367"/>
                  </a:cubicBezTo>
                  <a:cubicBezTo>
                    <a:pt x="385" y="369"/>
                    <a:pt x="388" y="374"/>
                    <a:pt x="384" y="376"/>
                  </a:cubicBezTo>
                  <a:cubicBezTo>
                    <a:pt x="384" y="377"/>
                    <a:pt x="386" y="376"/>
                    <a:pt x="386" y="377"/>
                  </a:cubicBezTo>
                  <a:cubicBezTo>
                    <a:pt x="385" y="377"/>
                    <a:pt x="385" y="377"/>
                    <a:pt x="384" y="378"/>
                  </a:cubicBezTo>
                  <a:cubicBezTo>
                    <a:pt x="385" y="378"/>
                    <a:pt x="385" y="390"/>
                    <a:pt x="386" y="392"/>
                  </a:cubicBezTo>
                  <a:cubicBezTo>
                    <a:pt x="386" y="391"/>
                    <a:pt x="386" y="393"/>
                    <a:pt x="387" y="394"/>
                  </a:cubicBezTo>
                  <a:cubicBezTo>
                    <a:pt x="386" y="394"/>
                    <a:pt x="386" y="394"/>
                    <a:pt x="386" y="395"/>
                  </a:cubicBezTo>
                  <a:cubicBezTo>
                    <a:pt x="386" y="399"/>
                    <a:pt x="387" y="400"/>
                    <a:pt x="387" y="400"/>
                  </a:cubicBezTo>
                  <a:cubicBezTo>
                    <a:pt x="387" y="402"/>
                    <a:pt x="386" y="406"/>
                    <a:pt x="387" y="402"/>
                  </a:cubicBezTo>
                  <a:cubicBezTo>
                    <a:pt x="388" y="397"/>
                    <a:pt x="386" y="392"/>
                    <a:pt x="388" y="390"/>
                  </a:cubicBezTo>
                  <a:cubicBezTo>
                    <a:pt x="389" y="395"/>
                    <a:pt x="388" y="402"/>
                    <a:pt x="390" y="404"/>
                  </a:cubicBezTo>
                  <a:cubicBezTo>
                    <a:pt x="391" y="393"/>
                    <a:pt x="391" y="392"/>
                    <a:pt x="391" y="379"/>
                  </a:cubicBezTo>
                  <a:cubicBezTo>
                    <a:pt x="393" y="380"/>
                    <a:pt x="393" y="375"/>
                    <a:pt x="392" y="375"/>
                  </a:cubicBezTo>
                  <a:cubicBezTo>
                    <a:pt x="392" y="376"/>
                    <a:pt x="392" y="376"/>
                    <a:pt x="391" y="376"/>
                  </a:cubicBezTo>
                  <a:cubicBezTo>
                    <a:pt x="390" y="370"/>
                    <a:pt x="388" y="360"/>
                    <a:pt x="391" y="355"/>
                  </a:cubicBezTo>
                  <a:cubicBezTo>
                    <a:pt x="391" y="359"/>
                    <a:pt x="390" y="364"/>
                    <a:pt x="393" y="366"/>
                  </a:cubicBezTo>
                  <a:cubicBezTo>
                    <a:pt x="393" y="358"/>
                    <a:pt x="390" y="346"/>
                    <a:pt x="392" y="337"/>
                  </a:cubicBezTo>
                  <a:cubicBezTo>
                    <a:pt x="395" y="346"/>
                    <a:pt x="393" y="358"/>
                    <a:pt x="396" y="366"/>
                  </a:cubicBezTo>
                  <a:cubicBezTo>
                    <a:pt x="399" y="365"/>
                    <a:pt x="399" y="365"/>
                    <a:pt x="399" y="365"/>
                  </a:cubicBezTo>
                  <a:cubicBezTo>
                    <a:pt x="401" y="368"/>
                    <a:pt x="399" y="371"/>
                    <a:pt x="401" y="374"/>
                  </a:cubicBezTo>
                  <a:cubicBezTo>
                    <a:pt x="401" y="372"/>
                    <a:pt x="401" y="370"/>
                    <a:pt x="402" y="370"/>
                  </a:cubicBezTo>
                  <a:cubicBezTo>
                    <a:pt x="401" y="366"/>
                    <a:pt x="403" y="363"/>
                    <a:pt x="405" y="360"/>
                  </a:cubicBezTo>
                  <a:cubicBezTo>
                    <a:pt x="408" y="360"/>
                    <a:pt x="407" y="366"/>
                    <a:pt x="406" y="364"/>
                  </a:cubicBezTo>
                  <a:cubicBezTo>
                    <a:pt x="404" y="364"/>
                    <a:pt x="407" y="366"/>
                    <a:pt x="407" y="367"/>
                  </a:cubicBezTo>
                  <a:cubicBezTo>
                    <a:pt x="406" y="367"/>
                    <a:pt x="406" y="366"/>
                    <a:pt x="405" y="366"/>
                  </a:cubicBezTo>
                  <a:cubicBezTo>
                    <a:pt x="405" y="367"/>
                    <a:pt x="407" y="369"/>
                    <a:pt x="406" y="370"/>
                  </a:cubicBezTo>
                  <a:cubicBezTo>
                    <a:pt x="405" y="370"/>
                    <a:pt x="406" y="369"/>
                    <a:pt x="405" y="369"/>
                  </a:cubicBezTo>
                  <a:cubicBezTo>
                    <a:pt x="405" y="378"/>
                    <a:pt x="408" y="384"/>
                    <a:pt x="408" y="395"/>
                  </a:cubicBezTo>
                  <a:cubicBezTo>
                    <a:pt x="408" y="395"/>
                    <a:pt x="409" y="395"/>
                    <a:pt x="409" y="396"/>
                  </a:cubicBezTo>
                  <a:cubicBezTo>
                    <a:pt x="407" y="398"/>
                    <a:pt x="408" y="404"/>
                    <a:pt x="410" y="406"/>
                  </a:cubicBezTo>
                  <a:cubicBezTo>
                    <a:pt x="410" y="404"/>
                    <a:pt x="410" y="402"/>
                    <a:pt x="409" y="401"/>
                  </a:cubicBezTo>
                  <a:cubicBezTo>
                    <a:pt x="411" y="401"/>
                    <a:pt x="408" y="388"/>
                    <a:pt x="411" y="390"/>
                  </a:cubicBezTo>
                  <a:cubicBezTo>
                    <a:pt x="411" y="386"/>
                    <a:pt x="410" y="384"/>
                    <a:pt x="410" y="381"/>
                  </a:cubicBezTo>
                  <a:cubicBezTo>
                    <a:pt x="411" y="380"/>
                    <a:pt x="411" y="381"/>
                    <a:pt x="412" y="380"/>
                  </a:cubicBezTo>
                  <a:cubicBezTo>
                    <a:pt x="411" y="380"/>
                    <a:pt x="412" y="378"/>
                    <a:pt x="411" y="377"/>
                  </a:cubicBezTo>
                  <a:cubicBezTo>
                    <a:pt x="413" y="379"/>
                    <a:pt x="411" y="374"/>
                    <a:pt x="412" y="374"/>
                  </a:cubicBezTo>
                  <a:cubicBezTo>
                    <a:pt x="412" y="375"/>
                    <a:pt x="412" y="377"/>
                    <a:pt x="413" y="377"/>
                  </a:cubicBezTo>
                  <a:cubicBezTo>
                    <a:pt x="414" y="375"/>
                    <a:pt x="413" y="373"/>
                    <a:pt x="414" y="373"/>
                  </a:cubicBezTo>
                  <a:cubicBezTo>
                    <a:pt x="414" y="373"/>
                    <a:pt x="415" y="374"/>
                    <a:pt x="415" y="374"/>
                  </a:cubicBezTo>
                  <a:cubicBezTo>
                    <a:pt x="415" y="376"/>
                    <a:pt x="415" y="378"/>
                    <a:pt x="415" y="378"/>
                  </a:cubicBezTo>
                  <a:cubicBezTo>
                    <a:pt x="413" y="379"/>
                    <a:pt x="414" y="376"/>
                    <a:pt x="413" y="378"/>
                  </a:cubicBezTo>
                  <a:cubicBezTo>
                    <a:pt x="414" y="378"/>
                    <a:pt x="414" y="380"/>
                    <a:pt x="415" y="380"/>
                  </a:cubicBezTo>
                  <a:cubicBezTo>
                    <a:pt x="416" y="384"/>
                    <a:pt x="414" y="387"/>
                    <a:pt x="416" y="389"/>
                  </a:cubicBezTo>
                  <a:cubicBezTo>
                    <a:pt x="414" y="392"/>
                    <a:pt x="415" y="393"/>
                    <a:pt x="415" y="398"/>
                  </a:cubicBezTo>
                  <a:cubicBezTo>
                    <a:pt x="418" y="398"/>
                    <a:pt x="415" y="395"/>
                    <a:pt x="417" y="395"/>
                  </a:cubicBezTo>
                  <a:cubicBezTo>
                    <a:pt x="416" y="398"/>
                    <a:pt x="419" y="400"/>
                    <a:pt x="417" y="401"/>
                  </a:cubicBezTo>
                  <a:cubicBezTo>
                    <a:pt x="416" y="401"/>
                    <a:pt x="417" y="398"/>
                    <a:pt x="416" y="398"/>
                  </a:cubicBezTo>
                  <a:cubicBezTo>
                    <a:pt x="415" y="401"/>
                    <a:pt x="417" y="406"/>
                    <a:pt x="414" y="407"/>
                  </a:cubicBezTo>
                  <a:cubicBezTo>
                    <a:pt x="413" y="406"/>
                    <a:pt x="414" y="407"/>
                    <a:pt x="413" y="407"/>
                  </a:cubicBezTo>
                  <a:cubicBezTo>
                    <a:pt x="413" y="405"/>
                    <a:pt x="415" y="403"/>
                    <a:pt x="412" y="403"/>
                  </a:cubicBezTo>
                  <a:cubicBezTo>
                    <a:pt x="413" y="404"/>
                    <a:pt x="412" y="405"/>
                    <a:pt x="411" y="406"/>
                  </a:cubicBezTo>
                  <a:cubicBezTo>
                    <a:pt x="413" y="406"/>
                    <a:pt x="412" y="409"/>
                    <a:pt x="413" y="410"/>
                  </a:cubicBezTo>
                  <a:cubicBezTo>
                    <a:pt x="411" y="409"/>
                    <a:pt x="411" y="411"/>
                    <a:pt x="412" y="412"/>
                  </a:cubicBezTo>
                  <a:cubicBezTo>
                    <a:pt x="412" y="410"/>
                    <a:pt x="414" y="411"/>
                    <a:pt x="414" y="412"/>
                  </a:cubicBezTo>
                  <a:cubicBezTo>
                    <a:pt x="416" y="410"/>
                    <a:pt x="414" y="409"/>
                    <a:pt x="414" y="408"/>
                  </a:cubicBezTo>
                  <a:cubicBezTo>
                    <a:pt x="415" y="408"/>
                    <a:pt x="415" y="407"/>
                    <a:pt x="415" y="407"/>
                  </a:cubicBezTo>
                  <a:cubicBezTo>
                    <a:pt x="417" y="409"/>
                    <a:pt x="414" y="412"/>
                    <a:pt x="416" y="413"/>
                  </a:cubicBezTo>
                  <a:cubicBezTo>
                    <a:pt x="417" y="408"/>
                    <a:pt x="417" y="406"/>
                    <a:pt x="417" y="402"/>
                  </a:cubicBezTo>
                  <a:cubicBezTo>
                    <a:pt x="419" y="407"/>
                    <a:pt x="418" y="410"/>
                    <a:pt x="419" y="413"/>
                  </a:cubicBezTo>
                  <a:cubicBezTo>
                    <a:pt x="418" y="412"/>
                    <a:pt x="419" y="412"/>
                    <a:pt x="420" y="412"/>
                  </a:cubicBezTo>
                  <a:cubicBezTo>
                    <a:pt x="420" y="413"/>
                    <a:pt x="422" y="414"/>
                    <a:pt x="422" y="412"/>
                  </a:cubicBezTo>
                  <a:cubicBezTo>
                    <a:pt x="420" y="413"/>
                    <a:pt x="422" y="410"/>
                    <a:pt x="422" y="408"/>
                  </a:cubicBezTo>
                  <a:cubicBezTo>
                    <a:pt x="424" y="414"/>
                    <a:pt x="422" y="425"/>
                    <a:pt x="426" y="429"/>
                  </a:cubicBezTo>
                  <a:cubicBezTo>
                    <a:pt x="423" y="422"/>
                    <a:pt x="427" y="412"/>
                    <a:pt x="425" y="404"/>
                  </a:cubicBezTo>
                  <a:cubicBezTo>
                    <a:pt x="427" y="405"/>
                    <a:pt x="425" y="402"/>
                    <a:pt x="426" y="402"/>
                  </a:cubicBezTo>
                  <a:cubicBezTo>
                    <a:pt x="426" y="408"/>
                    <a:pt x="429" y="412"/>
                    <a:pt x="427" y="417"/>
                  </a:cubicBezTo>
                  <a:cubicBezTo>
                    <a:pt x="429" y="418"/>
                    <a:pt x="429" y="420"/>
                    <a:pt x="429" y="422"/>
                  </a:cubicBezTo>
                  <a:cubicBezTo>
                    <a:pt x="432" y="420"/>
                    <a:pt x="431" y="412"/>
                    <a:pt x="429" y="410"/>
                  </a:cubicBezTo>
                  <a:cubicBezTo>
                    <a:pt x="432" y="410"/>
                    <a:pt x="430" y="405"/>
                    <a:pt x="429" y="404"/>
                  </a:cubicBezTo>
                  <a:cubicBezTo>
                    <a:pt x="432" y="403"/>
                    <a:pt x="428" y="398"/>
                    <a:pt x="432" y="397"/>
                  </a:cubicBezTo>
                  <a:cubicBezTo>
                    <a:pt x="434" y="408"/>
                    <a:pt x="433" y="413"/>
                    <a:pt x="434" y="421"/>
                  </a:cubicBezTo>
                  <a:cubicBezTo>
                    <a:pt x="437" y="418"/>
                    <a:pt x="435" y="411"/>
                    <a:pt x="435" y="407"/>
                  </a:cubicBezTo>
                  <a:cubicBezTo>
                    <a:pt x="435" y="398"/>
                    <a:pt x="434" y="387"/>
                    <a:pt x="436" y="379"/>
                  </a:cubicBezTo>
                  <a:cubicBezTo>
                    <a:pt x="438" y="381"/>
                    <a:pt x="437" y="385"/>
                    <a:pt x="437" y="384"/>
                  </a:cubicBezTo>
                  <a:cubicBezTo>
                    <a:pt x="438" y="384"/>
                    <a:pt x="437" y="383"/>
                    <a:pt x="438" y="383"/>
                  </a:cubicBezTo>
                  <a:cubicBezTo>
                    <a:pt x="442" y="385"/>
                    <a:pt x="438" y="388"/>
                    <a:pt x="441" y="391"/>
                  </a:cubicBezTo>
                  <a:cubicBezTo>
                    <a:pt x="441" y="386"/>
                    <a:pt x="440" y="384"/>
                    <a:pt x="442" y="380"/>
                  </a:cubicBezTo>
                  <a:cubicBezTo>
                    <a:pt x="443" y="392"/>
                    <a:pt x="443" y="412"/>
                    <a:pt x="447" y="426"/>
                  </a:cubicBezTo>
                  <a:cubicBezTo>
                    <a:pt x="448" y="425"/>
                    <a:pt x="446" y="424"/>
                    <a:pt x="448" y="423"/>
                  </a:cubicBezTo>
                  <a:cubicBezTo>
                    <a:pt x="448" y="424"/>
                    <a:pt x="448" y="424"/>
                    <a:pt x="449" y="423"/>
                  </a:cubicBezTo>
                  <a:cubicBezTo>
                    <a:pt x="449" y="426"/>
                    <a:pt x="449" y="427"/>
                    <a:pt x="449" y="427"/>
                  </a:cubicBezTo>
                  <a:cubicBezTo>
                    <a:pt x="450" y="431"/>
                    <a:pt x="450" y="420"/>
                    <a:pt x="448" y="422"/>
                  </a:cubicBezTo>
                  <a:cubicBezTo>
                    <a:pt x="448" y="421"/>
                    <a:pt x="448" y="420"/>
                    <a:pt x="449" y="419"/>
                  </a:cubicBezTo>
                  <a:cubicBezTo>
                    <a:pt x="448" y="419"/>
                    <a:pt x="448" y="418"/>
                    <a:pt x="448" y="417"/>
                  </a:cubicBezTo>
                  <a:cubicBezTo>
                    <a:pt x="450" y="418"/>
                    <a:pt x="447" y="410"/>
                    <a:pt x="450" y="411"/>
                  </a:cubicBezTo>
                  <a:cubicBezTo>
                    <a:pt x="449" y="410"/>
                    <a:pt x="449" y="408"/>
                    <a:pt x="450" y="407"/>
                  </a:cubicBezTo>
                  <a:cubicBezTo>
                    <a:pt x="446" y="407"/>
                    <a:pt x="450" y="410"/>
                    <a:pt x="448" y="411"/>
                  </a:cubicBezTo>
                  <a:cubicBezTo>
                    <a:pt x="447" y="408"/>
                    <a:pt x="446" y="405"/>
                    <a:pt x="448" y="402"/>
                  </a:cubicBezTo>
                  <a:cubicBezTo>
                    <a:pt x="450" y="403"/>
                    <a:pt x="449" y="406"/>
                    <a:pt x="451" y="406"/>
                  </a:cubicBezTo>
                  <a:cubicBezTo>
                    <a:pt x="451" y="402"/>
                    <a:pt x="450" y="398"/>
                    <a:pt x="451" y="396"/>
                  </a:cubicBezTo>
                  <a:cubicBezTo>
                    <a:pt x="453" y="398"/>
                    <a:pt x="451" y="406"/>
                    <a:pt x="453" y="405"/>
                  </a:cubicBezTo>
                  <a:cubicBezTo>
                    <a:pt x="453" y="403"/>
                    <a:pt x="454" y="398"/>
                    <a:pt x="452" y="398"/>
                  </a:cubicBezTo>
                  <a:cubicBezTo>
                    <a:pt x="454" y="396"/>
                    <a:pt x="453" y="395"/>
                    <a:pt x="452" y="393"/>
                  </a:cubicBezTo>
                  <a:cubicBezTo>
                    <a:pt x="454" y="394"/>
                    <a:pt x="453" y="392"/>
                    <a:pt x="454" y="392"/>
                  </a:cubicBezTo>
                  <a:cubicBezTo>
                    <a:pt x="454" y="390"/>
                    <a:pt x="453" y="385"/>
                    <a:pt x="455" y="387"/>
                  </a:cubicBezTo>
                  <a:cubicBezTo>
                    <a:pt x="455" y="382"/>
                    <a:pt x="453" y="381"/>
                    <a:pt x="455" y="379"/>
                  </a:cubicBezTo>
                  <a:cubicBezTo>
                    <a:pt x="455" y="380"/>
                    <a:pt x="457" y="379"/>
                    <a:pt x="456" y="381"/>
                  </a:cubicBezTo>
                  <a:cubicBezTo>
                    <a:pt x="457" y="386"/>
                    <a:pt x="457" y="389"/>
                    <a:pt x="458" y="393"/>
                  </a:cubicBezTo>
                  <a:cubicBezTo>
                    <a:pt x="457" y="396"/>
                    <a:pt x="458" y="403"/>
                    <a:pt x="460" y="406"/>
                  </a:cubicBezTo>
                  <a:cubicBezTo>
                    <a:pt x="458" y="412"/>
                    <a:pt x="461" y="419"/>
                    <a:pt x="460" y="423"/>
                  </a:cubicBezTo>
                  <a:cubicBezTo>
                    <a:pt x="460" y="423"/>
                    <a:pt x="460" y="423"/>
                    <a:pt x="460" y="424"/>
                  </a:cubicBezTo>
                  <a:cubicBezTo>
                    <a:pt x="460" y="425"/>
                    <a:pt x="461" y="427"/>
                    <a:pt x="461" y="425"/>
                  </a:cubicBezTo>
                  <a:cubicBezTo>
                    <a:pt x="460" y="423"/>
                    <a:pt x="462" y="421"/>
                    <a:pt x="461" y="420"/>
                  </a:cubicBezTo>
                  <a:cubicBezTo>
                    <a:pt x="461" y="420"/>
                    <a:pt x="461" y="421"/>
                    <a:pt x="461" y="420"/>
                  </a:cubicBezTo>
                  <a:cubicBezTo>
                    <a:pt x="462" y="415"/>
                    <a:pt x="461" y="406"/>
                    <a:pt x="461" y="400"/>
                  </a:cubicBezTo>
                  <a:cubicBezTo>
                    <a:pt x="461" y="394"/>
                    <a:pt x="460" y="389"/>
                    <a:pt x="462" y="386"/>
                  </a:cubicBezTo>
                  <a:cubicBezTo>
                    <a:pt x="463" y="388"/>
                    <a:pt x="463" y="393"/>
                    <a:pt x="463" y="397"/>
                  </a:cubicBezTo>
                  <a:cubicBezTo>
                    <a:pt x="463" y="399"/>
                    <a:pt x="463" y="402"/>
                    <a:pt x="464" y="401"/>
                  </a:cubicBezTo>
                  <a:cubicBezTo>
                    <a:pt x="464" y="391"/>
                    <a:pt x="464" y="391"/>
                    <a:pt x="464" y="391"/>
                  </a:cubicBezTo>
                  <a:cubicBezTo>
                    <a:pt x="465" y="391"/>
                    <a:pt x="466" y="387"/>
                    <a:pt x="465" y="386"/>
                  </a:cubicBezTo>
                  <a:cubicBezTo>
                    <a:pt x="465" y="386"/>
                    <a:pt x="466" y="387"/>
                    <a:pt x="466" y="386"/>
                  </a:cubicBezTo>
                  <a:cubicBezTo>
                    <a:pt x="464" y="381"/>
                    <a:pt x="464" y="374"/>
                    <a:pt x="466" y="369"/>
                  </a:cubicBezTo>
                  <a:cubicBezTo>
                    <a:pt x="467" y="377"/>
                    <a:pt x="466" y="383"/>
                    <a:pt x="468" y="390"/>
                  </a:cubicBezTo>
                  <a:cubicBezTo>
                    <a:pt x="468" y="388"/>
                    <a:pt x="468" y="386"/>
                    <a:pt x="468" y="384"/>
                  </a:cubicBezTo>
                  <a:cubicBezTo>
                    <a:pt x="469" y="385"/>
                    <a:pt x="469" y="386"/>
                    <a:pt x="470" y="384"/>
                  </a:cubicBezTo>
                  <a:cubicBezTo>
                    <a:pt x="469" y="381"/>
                    <a:pt x="472" y="380"/>
                    <a:pt x="470" y="377"/>
                  </a:cubicBezTo>
                  <a:cubicBezTo>
                    <a:pt x="468" y="377"/>
                    <a:pt x="471" y="379"/>
                    <a:pt x="469" y="379"/>
                  </a:cubicBezTo>
                  <a:cubicBezTo>
                    <a:pt x="468" y="373"/>
                    <a:pt x="467" y="368"/>
                    <a:pt x="468" y="361"/>
                  </a:cubicBezTo>
                  <a:cubicBezTo>
                    <a:pt x="467" y="362"/>
                    <a:pt x="468" y="360"/>
                    <a:pt x="468" y="359"/>
                  </a:cubicBezTo>
                  <a:cubicBezTo>
                    <a:pt x="469" y="359"/>
                    <a:pt x="469" y="354"/>
                    <a:pt x="469" y="351"/>
                  </a:cubicBezTo>
                  <a:cubicBezTo>
                    <a:pt x="469" y="351"/>
                    <a:pt x="468" y="348"/>
                    <a:pt x="469" y="348"/>
                  </a:cubicBezTo>
                  <a:cubicBezTo>
                    <a:pt x="468" y="349"/>
                    <a:pt x="471" y="350"/>
                    <a:pt x="470" y="348"/>
                  </a:cubicBezTo>
                  <a:cubicBezTo>
                    <a:pt x="471" y="348"/>
                    <a:pt x="468" y="348"/>
                    <a:pt x="468" y="347"/>
                  </a:cubicBezTo>
                  <a:cubicBezTo>
                    <a:pt x="470" y="345"/>
                    <a:pt x="468" y="342"/>
                    <a:pt x="470" y="338"/>
                  </a:cubicBezTo>
                  <a:cubicBezTo>
                    <a:pt x="470" y="340"/>
                    <a:pt x="472" y="339"/>
                    <a:pt x="472" y="337"/>
                  </a:cubicBezTo>
                  <a:cubicBezTo>
                    <a:pt x="474" y="339"/>
                    <a:pt x="472" y="346"/>
                    <a:pt x="474" y="345"/>
                  </a:cubicBezTo>
                  <a:cubicBezTo>
                    <a:pt x="473" y="340"/>
                    <a:pt x="474" y="336"/>
                    <a:pt x="473" y="334"/>
                  </a:cubicBezTo>
                  <a:cubicBezTo>
                    <a:pt x="475" y="335"/>
                    <a:pt x="474" y="341"/>
                    <a:pt x="476" y="339"/>
                  </a:cubicBezTo>
                  <a:cubicBezTo>
                    <a:pt x="477" y="341"/>
                    <a:pt x="474" y="346"/>
                    <a:pt x="476" y="343"/>
                  </a:cubicBezTo>
                  <a:cubicBezTo>
                    <a:pt x="476" y="347"/>
                    <a:pt x="476" y="350"/>
                    <a:pt x="477" y="351"/>
                  </a:cubicBezTo>
                  <a:cubicBezTo>
                    <a:pt x="478" y="352"/>
                    <a:pt x="476" y="347"/>
                    <a:pt x="477" y="348"/>
                  </a:cubicBezTo>
                  <a:cubicBezTo>
                    <a:pt x="479" y="348"/>
                    <a:pt x="479" y="352"/>
                    <a:pt x="478" y="353"/>
                  </a:cubicBezTo>
                  <a:cubicBezTo>
                    <a:pt x="477" y="353"/>
                    <a:pt x="478" y="352"/>
                    <a:pt x="477" y="352"/>
                  </a:cubicBezTo>
                  <a:cubicBezTo>
                    <a:pt x="477" y="352"/>
                    <a:pt x="477" y="353"/>
                    <a:pt x="476" y="353"/>
                  </a:cubicBezTo>
                  <a:cubicBezTo>
                    <a:pt x="475" y="355"/>
                    <a:pt x="478" y="353"/>
                    <a:pt x="477" y="355"/>
                  </a:cubicBezTo>
                  <a:cubicBezTo>
                    <a:pt x="476" y="354"/>
                    <a:pt x="476" y="354"/>
                    <a:pt x="476" y="356"/>
                  </a:cubicBezTo>
                  <a:cubicBezTo>
                    <a:pt x="480" y="353"/>
                    <a:pt x="478" y="363"/>
                    <a:pt x="480" y="365"/>
                  </a:cubicBezTo>
                  <a:cubicBezTo>
                    <a:pt x="480" y="363"/>
                    <a:pt x="480" y="361"/>
                    <a:pt x="482" y="361"/>
                  </a:cubicBezTo>
                  <a:cubicBezTo>
                    <a:pt x="482" y="368"/>
                    <a:pt x="483" y="382"/>
                    <a:pt x="487" y="389"/>
                  </a:cubicBezTo>
                  <a:cubicBezTo>
                    <a:pt x="488" y="377"/>
                    <a:pt x="484" y="356"/>
                    <a:pt x="486" y="344"/>
                  </a:cubicBezTo>
                  <a:cubicBezTo>
                    <a:pt x="487" y="346"/>
                    <a:pt x="488" y="343"/>
                    <a:pt x="488" y="345"/>
                  </a:cubicBezTo>
                  <a:cubicBezTo>
                    <a:pt x="488" y="344"/>
                    <a:pt x="488" y="344"/>
                    <a:pt x="489" y="343"/>
                  </a:cubicBezTo>
                  <a:cubicBezTo>
                    <a:pt x="492" y="347"/>
                    <a:pt x="489" y="354"/>
                    <a:pt x="492" y="358"/>
                  </a:cubicBezTo>
                  <a:cubicBezTo>
                    <a:pt x="491" y="352"/>
                    <a:pt x="492" y="350"/>
                    <a:pt x="493" y="344"/>
                  </a:cubicBezTo>
                  <a:cubicBezTo>
                    <a:pt x="494" y="344"/>
                    <a:pt x="494" y="345"/>
                    <a:pt x="495" y="345"/>
                  </a:cubicBezTo>
                  <a:cubicBezTo>
                    <a:pt x="496" y="343"/>
                    <a:pt x="496" y="339"/>
                    <a:pt x="499" y="339"/>
                  </a:cubicBezTo>
                  <a:cubicBezTo>
                    <a:pt x="501" y="343"/>
                    <a:pt x="500" y="356"/>
                    <a:pt x="502" y="358"/>
                  </a:cubicBezTo>
                  <a:cubicBezTo>
                    <a:pt x="502" y="350"/>
                    <a:pt x="501" y="339"/>
                    <a:pt x="501" y="329"/>
                  </a:cubicBezTo>
                  <a:cubicBezTo>
                    <a:pt x="504" y="331"/>
                    <a:pt x="501" y="342"/>
                    <a:pt x="505" y="343"/>
                  </a:cubicBezTo>
                  <a:cubicBezTo>
                    <a:pt x="502" y="347"/>
                    <a:pt x="505" y="354"/>
                    <a:pt x="504" y="357"/>
                  </a:cubicBezTo>
                  <a:cubicBezTo>
                    <a:pt x="507" y="357"/>
                    <a:pt x="503" y="352"/>
                    <a:pt x="505" y="351"/>
                  </a:cubicBezTo>
                  <a:cubicBezTo>
                    <a:pt x="506" y="352"/>
                    <a:pt x="505" y="356"/>
                    <a:pt x="507" y="356"/>
                  </a:cubicBezTo>
                  <a:cubicBezTo>
                    <a:pt x="507" y="352"/>
                    <a:pt x="505" y="349"/>
                    <a:pt x="508" y="348"/>
                  </a:cubicBezTo>
                  <a:cubicBezTo>
                    <a:pt x="508" y="350"/>
                    <a:pt x="507" y="354"/>
                    <a:pt x="509" y="352"/>
                  </a:cubicBezTo>
                  <a:cubicBezTo>
                    <a:pt x="508" y="351"/>
                    <a:pt x="508" y="349"/>
                    <a:pt x="508" y="346"/>
                  </a:cubicBezTo>
                  <a:cubicBezTo>
                    <a:pt x="510" y="346"/>
                    <a:pt x="510" y="345"/>
                    <a:pt x="511" y="344"/>
                  </a:cubicBezTo>
                  <a:cubicBezTo>
                    <a:pt x="512" y="345"/>
                    <a:pt x="512" y="346"/>
                    <a:pt x="512" y="347"/>
                  </a:cubicBezTo>
                  <a:cubicBezTo>
                    <a:pt x="515" y="356"/>
                    <a:pt x="510" y="334"/>
                    <a:pt x="514" y="333"/>
                  </a:cubicBezTo>
                  <a:cubicBezTo>
                    <a:pt x="515" y="336"/>
                    <a:pt x="513" y="348"/>
                    <a:pt x="517" y="349"/>
                  </a:cubicBezTo>
                  <a:cubicBezTo>
                    <a:pt x="517" y="344"/>
                    <a:pt x="516" y="340"/>
                    <a:pt x="516" y="331"/>
                  </a:cubicBezTo>
                  <a:cubicBezTo>
                    <a:pt x="517" y="331"/>
                    <a:pt x="517" y="330"/>
                    <a:pt x="518" y="330"/>
                  </a:cubicBezTo>
                  <a:cubicBezTo>
                    <a:pt x="520" y="332"/>
                    <a:pt x="519" y="334"/>
                    <a:pt x="518" y="337"/>
                  </a:cubicBezTo>
                  <a:cubicBezTo>
                    <a:pt x="523" y="347"/>
                    <a:pt x="517" y="359"/>
                    <a:pt x="520" y="371"/>
                  </a:cubicBezTo>
                  <a:cubicBezTo>
                    <a:pt x="521" y="371"/>
                    <a:pt x="522" y="371"/>
                    <a:pt x="522" y="371"/>
                  </a:cubicBezTo>
                  <a:cubicBezTo>
                    <a:pt x="524" y="376"/>
                    <a:pt x="522" y="389"/>
                    <a:pt x="525" y="393"/>
                  </a:cubicBezTo>
                  <a:cubicBezTo>
                    <a:pt x="526" y="386"/>
                    <a:pt x="524" y="376"/>
                    <a:pt x="526" y="370"/>
                  </a:cubicBezTo>
                  <a:cubicBezTo>
                    <a:pt x="526" y="373"/>
                    <a:pt x="526" y="375"/>
                    <a:pt x="528" y="376"/>
                  </a:cubicBezTo>
                  <a:cubicBezTo>
                    <a:pt x="532" y="369"/>
                    <a:pt x="527" y="359"/>
                    <a:pt x="531" y="354"/>
                  </a:cubicBezTo>
                  <a:cubicBezTo>
                    <a:pt x="531" y="360"/>
                    <a:pt x="530" y="368"/>
                    <a:pt x="533" y="370"/>
                  </a:cubicBezTo>
                  <a:cubicBezTo>
                    <a:pt x="533" y="366"/>
                    <a:pt x="533" y="362"/>
                    <a:pt x="532" y="359"/>
                  </a:cubicBezTo>
                  <a:cubicBezTo>
                    <a:pt x="533" y="359"/>
                    <a:pt x="533" y="358"/>
                    <a:pt x="534" y="358"/>
                  </a:cubicBezTo>
                  <a:cubicBezTo>
                    <a:pt x="538" y="359"/>
                    <a:pt x="532" y="367"/>
                    <a:pt x="537" y="366"/>
                  </a:cubicBezTo>
                  <a:cubicBezTo>
                    <a:pt x="538" y="364"/>
                    <a:pt x="535" y="361"/>
                    <a:pt x="538" y="361"/>
                  </a:cubicBezTo>
                  <a:cubicBezTo>
                    <a:pt x="537" y="365"/>
                    <a:pt x="539" y="367"/>
                    <a:pt x="537" y="371"/>
                  </a:cubicBezTo>
                  <a:cubicBezTo>
                    <a:pt x="538" y="371"/>
                    <a:pt x="539" y="371"/>
                    <a:pt x="539" y="372"/>
                  </a:cubicBezTo>
                  <a:cubicBezTo>
                    <a:pt x="536" y="375"/>
                    <a:pt x="540" y="377"/>
                    <a:pt x="537" y="381"/>
                  </a:cubicBezTo>
                  <a:cubicBezTo>
                    <a:pt x="538" y="380"/>
                    <a:pt x="536" y="378"/>
                    <a:pt x="536" y="380"/>
                  </a:cubicBezTo>
                  <a:cubicBezTo>
                    <a:pt x="538" y="380"/>
                    <a:pt x="536" y="384"/>
                    <a:pt x="538" y="384"/>
                  </a:cubicBezTo>
                  <a:cubicBezTo>
                    <a:pt x="539" y="383"/>
                    <a:pt x="537" y="382"/>
                    <a:pt x="538" y="382"/>
                  </a:cubicBezTo>
                  <a:cubicBezTo>
                    <a:pt x="539" y="384"/>
                    <a:pt x="538" y="385"/>
                    <a:pt x="540" y="385"/>
                  </a:cubicBezTo>
                  <a:cubicBezTo>
                    <a:pt x="538" y="385"/>
                    <a:pt x="539" y="391"/>
                    <a:pt x="541" y="389"/>
                  </a:cubicBezTo>
                  <a:cubicBezTo>
                    <a:pt x="540" y="387"/>
                    <a:pt x="542" y="384"/>
                    <a:pt x="540" y="381"/>
                  </a:cubicBezTo>
                  <a:cubicBezTo>
                    <a:pt x="543" y="380"/>
                    <a:pt x="540" y="377"/>
                    <a:pt x="540" y="376"/>
                  </a:cubicBezTo>
                  <a:cubicBezTo>
                    <a:pt x="540" y="376"/>
                    <a:pt x="541" y="376"/>
                    <a:pt x="541" y="375"/>
                  </a:cubicBezTo>
                  <a:cubicBezTo>
                    <a:pt x="540" y="374"/>
                    <a:pt x="540" y="368"/>
                    <a:pt x="541" y="366"/>
                  </a:cubicBezTo>
                  <a:cubicBezTo>
                    <a:pt x="540" y="366"/>
                    <a:pt x="539" y="365"/>
                    <a:pt x="539" y="365"/>
                  </a:cubicBezTo>
                  <a:cubicBezTo>
                    <a:pt x="540" y="364"/>
                    <a:pt x="540" y="361"/>
                    <a:pt x="539" y="362"/>
                  </a:cubicBezTo>
                  <a:cubicBezTo>
                    <a:pt x="540" y="360"/>
                    <a:pt x="540" y="357"/>
                    <a:pt x="539" y="356"/>
                  </a:cubicBezTo>
                  <a:cubicBezTo>
                    <a:pt x="539" y="357"/>
                    <a:pt x="539" y="358"/>
                    <a:pt x="538" y="357"/>
                  </a:cubicBezTo>
                  <a:cubicBezTo>
                    <a:pt x="539" y="355"/>
                    <a:pt x="540" y="356"/>
                    <a:pt x="541" y="353"/>
                  </a:cubicBezTo>
                  <a:cubicBezTo>
                    <a:pt x="541" y="355"/>
                    <a:pt x="543" y="357"/>
                    <a:pt x="542" y="360"/>
                  </a:cubicBezTo>
                  <a:cubicBezTo>
                    <a:pt x="541" y="359"/>
                    <a:pt x="541" y="359"/>
                    <a:pt x="540" y="359"/>
                  </a:cubicBezTo>
                  <a:cubicBezTo>
                    <a:pt x="541" y="363"/>
                    <a:pt x="541" y="364"/>
                    <a:pt x="543" y="364"/>
                  </a:cubicBezTo>
                  <a:cubicBezTo>
                    <a:pt x="543" y="367"/>
                    <a:pt x="541" y="366"/>
                    <a:pt x="541" y="365"/>
                  </a:cubicBezTo>
                  <a:cubicBezTo>
                    <a:pt x="541" y="366"/>
                    <a:pt x="541" y="367"/>
                    <a:pt x="542" y="367"/>
                  </a:cubicBezTo>
                  <a:cubicBezTo>
                    <a:pt x="542" y="367"/>
                    <a:pt x="543" y="365"/>
                    <a:pt x="544" y="367"/>
                  </a:cubicBezTo>
                  <a:cubicBezTo>
                    <a:pt x="545" y="364"/>
                    <a:pt x="541" y="358"/>
                    <a:pt x="545" y="355"/>
                  </a:cubicBezTo>
                  <a:cubicBezTo>
                    <a:pt x="546" y="348"/>
                    <a:pt x="543" y="341"/>
                    <a:pt x="547" y="337"/>
                  </a:cubicBezTo>
                  <a:cubicBezTo>
                    <a:pt x="544" y="335"/>
                    <a:pt x="547" y="331"/>
                    <a:pt x="545" y="330"/>
                  </a:cubicBezTo>
                  <a:cubicBezTo>
                    <a:pt x="546" y="330"/>
                    <a:pt x="547" y="331"/>
                    <a:pt x="547" y="329"/>
                  </a:cubicBezTo>
                  <a:cubicBezTo>
                    <a:pt x="547" y="327"/>
                    <a:pt x="546" y="330"/>
                    <a:pt x="545" y="328"/>
                  </a:cubicBezTo>
                  <a:cubicBezTo>
                    <a:pt x="548" y="326"/>
                    <a:pt x="548" y="324"/>
                    <a:pt x="548" y="322"/>
                  </a:cubicBezTo>
                  <a:cubicBezTo>
                    <a:pt x="548" y="323"/>
                    <a:pt x="546" y="323"/>
                    <a:pt x="546" y="324"/>
                  </a:cubicBezTo>
                  <a:cubicBezTo>
                    <a:pt x="546" y="323"/>
                    <a:pt x="545" y="322"/>
                    <a:pt x="546" y="321"/>
                  </a:cubicBezTo>
                  <a:cubicBezTo>
                    <a:pt x="548" y="322"/>
                    <a:pt x="549" y="320"/>
                    <a:pt x="550" y="322"/>
                  </a:cubicBezTo>
                  <a:cubicBezTo>
                    <a:pt x="550" y="321"/>
                    <a:pt x="549" y="320"/>
                    <a:pt x="550" y="320"/>
                  </a:cubicBezTo>
                  <a:cubicBezTo>
                    <a:pt x="551" y="322"/>
                    <a:pt x="550" y="318"/>
                    <a:pt x="552" y="318"/>
                  </a:cubicBezTo>
                  <a:cubicBezTo>
                    <a:pt x="551" y="322"/>
                    <a:pt x="553" y="320"/>
                    <a:pt x="553" y="324"/>
                  </a:cubicBezTo>
                  <a:cubicBezTo>
                    <a:pt x="553" y="321"/>
                    <a:pt x="554" y="315"/>
                    <a:pt x="551" y="314"/>
                  </a:cubicBezTo>
                  <a:cubicBezTo>
                    <a:pt x="551" y="315"/>
                    <a:pt x="550" y="318"/>
                    <a:pt x="550" y="318"/>
                  </a:cubicBezTo>
                  <a:cubicBezTo>
                    <a:pt x="549" y="317"/>
                    <a:pt x="551" y="316"/>
                    <a:pt x="549" y="316"/>
                  </a:cubicBezTo>
                  <a:cubicBezTo>
                    <a:pt x="548" y="314"/>
                    <a:pt x="549" y="314"/>
                    <a:pt x="550" y="313"/>
                  </a:cubicBezTo>
                  <a:cubicBezTo>
                    <a:pt x="545" y="312"/>
                    <a:pt x="550" y="307"/>
                    <a:pt x="547" y="306"/>
                  </a:cubicBezTo>
                  <a:cubicBezTo>
                    <a:pt x="549" y="304"/>
                    <a:pt x="547" y="300"/>
                    <a:pt x="546" y="297"/>
                  </a:cubicBezTo>
                  <a:cubicBezTo>
                    <a:pt x="547" y="299"/>
                    <a:pt x="546" y="300"/>
                    <a:pt x="545" y="300"/>
                  </a:cubicBezTo>
                  <a:cubicBezTo>
                    <a:pt x="547" y="302"/>
                    <a:pt x="546" y="306"/>
                    <a:pt x="545" y="309"/>
                  </a:cubicBezTo>
                  <a:cubicBezTo>
                    <a:pt x="545" y="302"/>
                    <a:pt x="545" y="298"/>
                    <a:pt x="544" y="294"/>
                  </a:cubicBezTo>
                  <a:cubicBezTo>
                    <a:pt x="546" y="293"/>
                    <a:pt x="547" y="295"/>
                    <a:pt x="546" y="293"/>
                  </a:cubicBezTo>
                  <a:cubicBezTo>
                    <a:pt x="546" y="292"/>
                    <a:pt x="546" y="292"/>
                    <a:pt x="546" y="292"/>
                  </a:cubicBezTo>
                  <a:cubicBezTo>
                    <a:pt x="546" y="292"/>
                    <a:pt x="543" y="291"/>
                    <a:pt x="545" y="290"/>
                  </a:cubicBezTo>
                  <a:cubicBezTo>
                    <a:pt x="545" y="291"/>
                    <a:pt x="545" y="291"/>
                    <a:pt x="545" y="292"/>
                  </a:cubicBezTo>
                  <a:cubicBezTo>
                    <a:pt x="546" y="290"/>
                    <a:pt x="548" y="290"/>
                    <a:pt x="547" y="288"/>
                  </a:cubicBezTo>
                  <a:cubicBezTo>
                    <a:pt x="546" y="291"/>
                    <a:pt x="545" y="286"/>
                    <a:pt x="546" y="285"/>
                  </a:cubicBezTo>
                  <a:cubicBezTo>
                    <a:pt x="548" y="285"/>
                    <a:pt x="546" y="288"/>
                    <a:pt x="547" y="287"/>
                  </a:cubicBezTo>
                  <a:cubicBezTo>
                    <a:pt x="548" y="284"/>
                    <a:pt x="546" y="281"/>
                    <a:pt x="547" y="278"/>
                  </a:cubicBezTo>
                  <a:cubicBezTo>
                    <a:pt x="548" y="283"/>
                    <a:pt x="550" y="288"/>
                    <a:pt x="548" y="291"/>
                  </a:cubicBezTo>
                  <a:cubicBezTo>
                    <a:pt x="549" y="291"/>
                    <a:pt x="550" y="291"/>
                    <a:pt x="550" y="292"/>
                  </a:cubicBezTo>
                  <a:cubicBezTo>
                    <a:pt x="550" y="294"/>
                    <a:pt x="548" y="292"/>
                    <a:pt x="548" y="294"/>
                  </a:cubicBezTo>
                  <a:cubicBezTo>
                    <a:pt x="549" y="294"/>
                    <a:pt x="550" y="296"/>
                    <a:pt x="550" y="294"/>
                  </a:cubicBezTo>
                  <a:cubicBezTo>
                    <a:pt x="550" y="291"/>
                    <a:pt x="550" y="288"/>
                    <a:pt x="550" y="286"/>
                  </a:cubicBezTo>
                  <a:cubicBezTo>
                    <a:pt x="551" y="284"/>
                    <a:pt x="549" y="281"/>
                    <a:pt x="549" y="280"/>
                  </a:cubicBezTo>
                  <a:cubicBezTo>
                    <a:pt x="549" y="279"/>
                    <a:pt x="551" y="278"/>
                    <a:pt x="551" y="277"/>
                  </a:cubicBezTo>
                  <a:cubicBezTo>
                    <a:pt x="551" y="276"/>
                    <a:pt x="549" y="274"/>
                    <a:pt x="549" y="272"/>
                  </a:cubicBezTo>
                  <a:cubicBezTo>
                    <a:pt x="549" y="272"/>
                    <a:pt x="550" y="271"/>
                    <a:pt x="550" y="271"/>
                  </a:cubicBezTo>
                  <a:cubicBezTo>
                    <a:pt x="551" y="269"/>
                    <a:pt x="550" y="267"/>
                    <a:pt x="550" y="265"/>
                  </a:cubicBezTo>
                  <a:cubicBezTo>
                    <a:pt x="550" y="256"/>
                    <a:pt x="549" y="244"/>
                    <a:pt x="548" y="234"/>
                  </a:cubicBezTo>
                  <a:cubicBezTo>
                    <a:pt x="548" y="225"/>
                    <a:pt x="545" y="217"/>
                    <a:pt x="545" y="211"/>
                  </a:cubicBezTo>
                  <a:cubicBezTo>
                    <a:pt x="545" y="191"/>
                    <a:pt x="543" y="173"/>
                    <a:pt x="541" y="151"/>
                  </a:cubicBezTo>
                  <a:cubicBezTo>
                    <a:pt x="541" y="151"/>
                    <a:pt x="541" y="151"/>
                    <a:pt x="541" y="151"/>
                  </a:cubicBezTo>
                  <a:cubicBezTo>
                    <a:pt x="541" y="142"/>
                    <a:pt x="539" y="129"/>
                    <a:pt x="538" y="123"/>
                  </a:cubicBezTo>
                  <a:cubicBezTo>
                    <a:pt x="539" y="106"/>
                    <a:pt x="534" y="87"/>
                    <a:pt x="537" y="67"/>
                  </a:cubicBezTo>
                  <a:cubicBezTo>
                    <a:pt x="536" y="67"/>
                    <a:pt x="535" y="66"/>
                    <a:pt x="535" y="65"/>
                  </a:cubicBezTo>
                  <a:cubicBezTo>
                    <a:pt x="535" y="65"/>
                    <a:pt x="536" y="61"/>
                    <a:pt x="536" y="62"/>
                  </a:cubicBezTo>
                  <a:cubicBezTo>
                    <a:pt x="537" y="57"/>
                    <a:pt x="536" y="54"/>
                    <a:pt x="536" y="49"/>
                  </a:cubicBezTo>
                  <a:cubicBezTo>
                    <a:pt x="536" y="50"/>
                    <a:pt x="538" y="44"/>
                    <a:pt x="535" y="43"/>
                  </a:cubicBezTo>
                  <a:cubicBezTo>
                    <a:pt x="536" y="43"/>
                    <a:pt x="535" y="38"/>
                    <a:pt x="535" y="35"/>
                  </a:cubicBezTo>
                  <a:cubicBezTo>
                    <a:pt x="531" y="35"/>
                    <a:pt x="531" y="35"/>
                    <a:pt x="529" y="33"/>
                  </a:cubicBezTo>
                  <a:cubicBezTo>
                    <a:pt x="529" y="35"/>
                    <a:pt x="528" y="37"/>
                    <a:pt x="527" y="38"/>
                  </a:cubicBezTo>
                  <a:cubicBezTo>
                    <a:pt x="529" y="41"/>
                    <a:pt x="527" y="43"/>
                    <a:pt x="528" y="46"/>
                  </a:cubicBezTo>
                  <a:cubicBezTo>
                    <a:pt x="528" y="45"/>
                    <a:pt x="529" y="45"/>
                    <a:pt x="529" y="46"/>
                  </a:cubicBezTo>
                  <a:cubicBezTo>
                    <a:pt x="528" y="49"/>
                    <a:pt x="532" y="50"/>
                    <a:pt x="530" y="53"/>
                  </a:cubicBezTo>
                  <a:cubicBezTo>
                    <a:pt x="529" y="52"/>
                    <a:pt x="530" y="52"/>
                    <a:pt x="530" y="51"/>
                  </a:cubicBezTo>
                  <a:cubicBezTo>
                    <a:pt x="528" y="50"/>
                    <a:pt x="529" y="52"/>
                    <a:pt x="528" y="52"/>
                  </a:cubicBezTo>
                  <a:cubicBezTo>
                    <a:pt x="528" y="51"/>
                    <a:pt x="527" y="53"/>
                    <a:pt x="527" y="52"/>
                  </a:cubicBezTo>
                  <a:cubicBezTo>
                    <a:pt x="529" y="50"/>
                    <a:pt x="526" y="52"/>
                    <a:pt x="527" y="49"/>
                  </a:cubicBezTo>
                  <a:cubicBezTo>
                    <a:pt x="521" y="50"/>
                    <a:pt x="523" y="40"/>
                    <a:pt x="525" y="40"/>
                  </a:cubicBezTo>
                  <a:cubicBezTo>
                    <a:pt x="524" y="36"/>
                    <a:pt x="528" y="35"/>
                    <a:pt x="526" y="32"/>
                  </a:cubicBezTo>
                  <a:cubicBezTo>
                    <a:pt x="524" y="33"/>
                    <a:pt x="524" y="34"/>
                    <a:pt x="522" y="33"/>
                  </a:cubicBezTo>
                  <a:cubicBezTo>
                    <a:pt x="522" y="34"/>
                    <a:pt x="522" y="35"/>
                    <a:pt x="521" y="36"/>
                  </a:cubicBezTo>
                  <a:cubicBezTo>
                    <a:pt x="522" y="35"/>
                    <a:pt x="520" y="35"/>
                    <a:pt x="519" y="35"/>
                  </a:cubicBezTo>
                  <a:cubicBezTo>
                    <a:pt x="518" y="37"/>
                    <a:pt x="519" y="41"/>
                    <a:pt x="517" y="42"/>
                  </a:cubicBezTo>
                  <a:cubicBezTo>
                    <a:pt x="516" y="36"/>
                    <a:pt x="517" y="33"/>
                    <a:pt x="519" y="29"/>
                  </a:cubicBezTo>
                  <a:cubicBezTo>
                    <a:pt x="516" y="28"/>
                    <a:pt x="518" y="31"/>
                    <a:pt x="516" y="31"/>
                  </a:cubicBezTo>
                  <a:cubicBezTo>
                    <a:pt x="516" y="30"/>
                    <a:pt x="516" y="30"/>
                    <a:pt x="516" y="29"/>
                  </a:cubicBezTo>
                  <a:cubicBezTo>
                    <a:pt x="514" y="30"/>
                    <a:pt x="514" y="28"/>
                    <a:pt x="512" y="29"/>
                  </a:cubicBezTo>
                  <a:cubicBezTo>
                    <a:pt x="510" y="33"/>
                    <a:pt x="511" y="36"/>
                    <a:pt x="510" y="40"/>
                  </a:cubicBezTo>
                  <a:cubicBezTo>
                    <a:pt x="509" y="37"/>
                    <a:pt x="509" y="43"/>
                    <a:pt x="507" y="42"/>
                  </a:cubicBezTo>
                  <a:cubicBezTo>
                    <a:pt x="507" y="35"/>
                    <a:pt x="510" y="30"/>
                    <a:pt x="509" y="23"/>
                  </a:cubicBezTo>
                  <a:cubicBezTo>
                    <a:pt x="507" y="23"/>
                    <a:pt x="508" y="26"/>
                    <a:pt x="506" y="25"/>
                  </a:cubicBezTo>
                  <a:cubicBezTo>
                    <a:pt x="506" y="24"/>
                    <a:pt x="507" y="22"/>
                    <a:pt x="505" y="22"/>
                  </a:cubicBezTo>
                  <a:cubicBezTo>
                    <a:pt x="507" y="27"/>
                    <a:pt x="504" y="32"/>
                    <a:pt x="504" y="35"/>
                  </a:cubicBezTo>
                  <a:cubicBezTo>
                    <a:pt x="503" y="35"/>
                    <a:pt x="503" y="35"/>
                    <a:pt x="502" y="34"/>
                  </a:cubicBezTo>
                  <a:cubicBezTo>
                    <a:pt x="501" y="29"/>
                    <a:pt x="506" y="26"/>
                    <a:pt x="504" y="22"/>
                  </a:cubicBezTo>
                  <a:cubicBezTo>
                    <a:pt x="504" y="25"/>
                    <a:pt x="502" y="23"/>
                    <a:pt x="502" y="22"/>
                  </a:cubicBezTo>
                  <a:cubicBezTo>
                    <a:pt x="502" y="23"/>
                    <a:pt x="501" y="23"/>
                    <a:pt x="500" y="23"/>
                  </a:cubicBezTo>
                  <a:cubicBezTo>
                    <a:pt x="501" y="22"/>
                    <a:pt x="501" y="21"/>
                    <a:pt x="502" y="19"/>
                  </a:cubicBezTo>
                  <a:cubicBezTo>
                    <a:pt x="498" y="19"/>
                    <a:pt x="495" y="18"/>
                    <a:pt x="494" y="15"/>
                  </a:cubicBezTo>
                  <a:cubicBezTo>
                    <a:pt x="492" y="15"/>
                    <a:pt x="493" y="18"/>
                    <a:pt x="491" y="18"/>
                  </a:cubicBezTo>
                  <a:cubicBezTo>
                    <a:pt x="493" y="20"/>
                    <a:pt x="494" y="20"/>
                    <a:pt x="495" y="23"/>
                  </a:cubicBezTo>
                  <a:cubicBezTo>
                    <a:pt x="493" y="23"/>
                    <a:pt x="492" y="24"/>
                    <a:pt x="491" y="25"/>
                  </a:cubicBezTo>
                  <a:cubicBezTo>
                    <a:pt x="491" y="28"/>
                    <a:pt x="491" y="29"/>
                    <a:pt x="489" y="30"/>
                  </a:cubicBezTo>
                  <a:cubicBezTo>
                    <a:pt x="489" y="30"/>
                    <a:pt x="489" y="26"/>
                    <a:pt x="488" y="28"/>
                  </a:cubicBezTo>
                  <a:cubicBezTo>
                    <a:pt x="489" y="30"/>
                    <a:pt x="489" y="31"/>
                    <a:pt x="487" y="32"/>
                  </a:cubicBezTo>
                  <a:cubicBezTo>
                    <a:pt x="488" y="30"/>
                    <a:pt x="487" y="30"/>
                    <a:pt x="488" y="28"/>
                  </a:cubicBezTo>
                  <a:cubicBezTo>
                    <a:pt x="487" y="26"/>
                    <a:pt x="486" y="27"/>
                    <a:pt x="486" y="27"/>
                  </a:cubicBezTo>
                  <a:cubicBezTo>
                    <a:pt x="483" y="25"/>
                    <a:pt x="485" y="20"/>
                    <a:pt x="486" y="20"/>
                  </a:cubicBezTo>
                  <a:cubicBezTo>
                    <a:pt x="488" y="18"/>
                    <a:pt x="490" y="19"/>
                    <a:pt x="491" y="17"/>
                  </a:cubicBezTo>
                  <a:cubicBezTo>
                    <a:pt x="490" y="16"/>
                    <a:pt x="491" y="15"/>
                    <a:pt x="490" y="13"/>
                  </a:cubicBezTo>
                  <a:cubicBezTo>
                    <a:pt x="488" y="13"/>
                    <a:pt x="487" y="10"/>
                    <a:pt x="486" y="11"/>
                  </a:cubicBezTo>
                  <a:cubicBezTo>
                    <a:pt x="487" y="11"/>
                    <a:pt x="486" y="9"/>
                    <a:pt x="485" y="8"/>
                  </a:cubicBezTo>
                  <a:cubicBezTo>
                    <a:pt x="483" y="10"/>
                    <a:pt x="478" y="8"/>
                    <a:pt x="474" y="9"/>
                  </a:cubicBezTo>
                  <a:cubicBezTo>
                    <a:pt x="476" y="10"/>
                    <a:pt x="473" y="13"/>
                    <a:pt x="474" y="14"/>
                  </a:cubicBezTo>
                  <a:cubicBezTo>
                    <a:pt x="475" y="13"/>
                    <a:pt x="475" y="13"/>
                    <a:pt x="475" y="13"/>
                  </a:cubicBezTo>
                  <a:cubicBezTo>
                    <a:pt x="475" y="15"/>
                    <a:pt x="478" y="19"/>
                    <a:pt x="475" y="22"/>
                  </a:cubicBezTo>
                  <a:cubicBezTo>
                    <a:pt x="474" y="21"/>
                    <a:pt x="471" y="22"/>
                    <a:pt x="471" y="20"/>
                  </a:cubicBezTo>
                  <a:cubicBezTo>
                    <a:pt x="472" y="19"/>
                    <a:pt x="473" y="19"/>
                    <a:pt x="473" y="17"/>
                  </a:cubicBezTo>
                  <a:cubicBezTo>
                    <a:pt x="473" y="16"/>
                    <a:pt x="472" y="15"/>
                    <a:pt x="470" y="15"/>
                  </a:cubicBezTo>
                  <a:cubicBezTo>
                    <a:pt x="469" y="17"/>
                    <a:pt x="470" y="18"/>
                    <a:pt x="469" y="19"/>
                  </a:cubicBezTo>
                  <a:cubicBezTo>
                    <a:pt x="468" y="19"/>
                    <a:pt x="467" y="19"/>
                    <a:pt x="467" y="18"/>
                  </a:cubicBezTo>
                  <a:cubicBezTo>
                    <a:pt x="467" y="16"/>
                    <a:pt x="470" y="16"/>
                    <a:pt x="470" y="14"/>
                  </a:cubicBezTo>
                  <a:cubicBezTo>
                    <a:pt x="470" y="12"/>
                    <a:pt x="468" y="11"/>
                    <a:pt x="469" y="11"/>
                  </a:cubicBezTo>
                  <a:cubicBezTo>
                    <a:pt x="470" y="12"/>
                    <a:pt x="471" y="12"/>
                    <a:pt x="472" y="12"/>
                  </a:cubicBezTo>
                  <a:cubicBezTo>
                    <a:pt x="473" y="11"/>
                    <a:pt x="473" y="11"/>
                    <a:pt x="474" y="11"/>
                  </a:cubicBezTo>
                  <a:cubicBezTo>
                    <a:pt x="474" y="9"/>
                    <a:pt x="473" y="10"/>
                    <a:pt x="473" y="8"/>
                  </a:cubicBezTo>
                  <a:cubicBezTo>
                    <a:pt x="471" y="8"/>
                    <a:pt x="470" y="9"/>
                    <a:pt x="469" y="8"/>
                  </a:cubicBezTo>
                  <a:cubicBezTo>
                    <a:pt x="469" y="11"/>
                    <a:pt x="467" y="13"/>
                    <a:pt x="465" y="12"/>
                  </a:cubicBezTo>
                  <a:cubicBezTo>
                    <a:pt x="466" y="10"/>
                    <a:pt x="466" y="10"/>
                    <a:pt x="466" y="9"/>
                  </a:cubicBezTo>
                  <a:cubicBezTo>
                    <a:pt x="463" y="10"/>
                    <a:pt x="462" y="11"/>
                    <a:pt x="462" y="15"/>
                  </a:cubicBezTo>
                  <a:cubicBezTo>
                    <a:pt x="464" y="15"/>
                    <a:pt x="464" y="17"/>
                    <a:pt x="465" y="18"/>
                  </a:cubicBezTo>
                  <a:cubicBezTo>
                    <a:pt x="462" y="18"/>
                    <a:pt x="462" y="18"/>
                    <a:pt x="462" y="18"/>
                  </a:cubicBezTo>
                  <a:cubicBezTo>
                    <a:pt x="463" y="16"/>
                    <a:pt x="459" y="16"/>
                    <a:pt x="459" y="14"/>
                  </a:cubicBezTo>
                  <a:cubicBezTo>
                    <a:pt x="461" y="13"/>
                    <a:pt x="459" y="11"/>
                    <a:pt x="460" y="9"/>
                  </a:cubicBezTo>
                  <a:cubicBezTo>
                    <a:pt x="458" y="9"/>
                    <a:pt x="458" y="9"/>
                    <a:pt x="456" y="9"/>
                  </a:cubicBezTo>
                  <a:cubicBezTo>
                    <a:pt x="456" y="10"/>
                    <a:pt x="455" y="10"/>
                    <a:pt x="455" y="10"/>
                  </a:cubicBezTo>
                  <a:cubicBezTo>
                    <a:pt x="455" y="12"/>
                    <a:pt x="455" y="13"/>
                    <a:pt x="456" y="14"/>
                  </a:cubicBezTo>
                  <a:cubicBezTo>
                    <a:pt x="455" y="14"/>
                    <a:pt x="453" y="14"/>
                    <a:pt x="452" y="13"/>
                  </a:cubicBezTo>
                  <a:cubicBezTo>
                    <a:pt x="453" y="11"/>
                    <a:pt x="451" y="11"/>
                    <a:pt x="452" y="9"/>
                  </a:cubicBezTo>
                  <a:cubicBezTo>
                    <a:pt x="450" y="8"/>
                    <a:pt x="451" y="9"/>
                    <a:pt x="450" y="10"/>
                  </a:cubicBezTo>
                  <a:cubicBezTo>
                    <a:pt x="444" y="5"/>
                    <a:pt x="430" y="8"/>
                    <a:pt x="425" y="9"/>
                  </a:cubicBezTo>
                  <a:cubicBezTo>
                    <a:pt x="424" y="12"/>
                    <a:pt x="423" y="13"/>
                    <a:pt x="423" y="15"/>
                  </a:cubicBezTo>
                  <a:cubicBezTo>
                    <a:pt x="421" y="14"/>
                    <a:pt x="420" y="17"/>
                    <a:pt x="420" y="18"/>
                  </a:cubicBezTo>
                  <a:cubicBezTo>
                    <a:pt x="420" y="17"/>
                    <a:pt x="419" y="17"/>
                    <a:pt x="419" y="17"/>
                  </a:cubicBezTo>
                  <a:cubicBezTo>
                    <a:pt x="420" y="15"/>
                    <a:pt x="421" y="14"/>
                    <a:pt x="423" y="12"/>
                  </a:cubicBezTo>
                  <a:cubicBezTo>
                    <a:pt x="422" y="11"/>
                    <a:pt x="421" y="11"/>
                    <a:pt x="418" y="11"/>
                  </a:cubicBezTo>
                  <a:cubicBezTo>
                    <a:pt x="418" y="9"/>
                    <a:pt x="416" y="9"/>
                    <a:pt x="414" y="9"/>
                  </a:cubicBezTo>
                  <a:cubicBezTo>
                    <a:pt x="413" y="12"/>
                    <a:pt x="415" y="14"/>
                    <a:pt x="417" y="15"/>
                  </a:cubicBezTo>
                  <a:cubicBezTo>
                    <a:pt x="415" y="14"/>
                    <a:pt x="416" y="15"/>
                    <a:pt x="413" y="15"/>
                  </a:cubicBezTo>
                  <a:cubicBezTo>
                    <a:pt x="412" y="14"/>
                    <a:pt x="411" y="13"/>
                    <a:pt x="409" y="13"/>
                  </a:cubicBezTo>
                  <a:cubicBezTo>
                    <a:pt x="408" y="15"/>
                    <a:pt x="411" y="15"/>
                    <a:pt x="409" y="16"/>
                  </a:cubicBezTo>
                  <a:cubicBezTo>
                    <a:pt x="407" y="16"/>
                    <a:pt x="406" y="15"/>
                    <a:pt x="407" y="12"/>
                  </a:cubicBezTo>
                  <a:cubicBezTo>
                    <a:pt x="405" y="13"/>
                    <a:pt x="404" y="12"/>
                    <a:pt x="404" y="10"/>
                  </a:cubicBezTo>
                  <a:cubicBezTo>
                    <a:pt x="404" y="9"/>
                    <a:pt x="404" y="9"/>
                    <a:pt x="405" y="10"/>
                  </a:cubicBezTo>
                  <a:cubicBezTo>
                    <a:pt x="403" y="4"/>
                    <a:pt x="398" y="10"/>
                    <a:pt x="394" y="9"/>
                  </a:cubicBezTo>
                  <a:cubicBezTo>
                    <a:pt x="394" y="11"/>
                    <a:pt x="397" y="10"/>
                    <a:pt x="396" y="13"/>
                  </a:cubicBezTo>
                  <a:cubicBezTo>
                    <a:pt x="395" y="12"/>
                    <a:pt x="392" y="12"/>
                    <a:pt x="393" y="9"/>
                  </a:cubicBezTo>
                  <a:cubicBezTo>
                    <a:pt x="388" y="7"/>
                    <a:pt x="385" y="6"/>
                    <a:pt x="379" y="7"/>
                  </a:cubicBezTo>
                  <a:cubicBezTo>
                    <a:pt x="379" y="6"/>
                    <a:pt x="379" y="6"/>
                    <a:pt x="379" y="5"/>
                  </a:cubicBezTo>
                  <a:cubicBezTo>
                    <a:pt x="373" y="7"/>
                    <a:pt x="371" y="6"/>
                    <a:pt x="364" y="7"/>
                  </a:cubicBezTo>
                  <a:cubicBezTo>
                    <a:pt x="362" y="8"/>
                    <a:pt x="362" y="12"/>
                    <a:pt x="361" y="14"/>
                  </a:cubicBezTo>
                  <a:cubicBezTo>
                    <a:pt x="362" y="11"/>
                    <a:pt x="359" y="13"/>
                    <a:pt x="358" y="12"/>
                  </a:cubicBezTo>
                  <a:cubicBezTo>
                    <a:pt x="358" y="10"/>
                    <a:pt x="361" y="11"/>
                    <a:pt x="360" y="9"/>
                  </a:cubicBezTo>
                  <a:cubicBezTo>
                    <a:pt x="360" y="8"/>
                    <a:pt x="360" y="8"/>
                    <a:pt x="360" y="8"/>
                  </a:cubicBezTo>
                  <a:cubicBezTo>
                    <a:pt x="358" y="7"/>
                    <a:pt x="357" y="9"/>
                    <a:pt x="357" y="10"/>
                  </a:cubicBezTo>
                  <a:cubicBezTo>
                    <a:pt x="358" y="9"/>
                    <a:pt x="358" y="13"/>
                    <a:pt x="357" y="13"/>
                  </a:cubicBezTo>
                  <a:cubicBezTo>
                    <a:pt x="353" y="13"/>
                    <a:pt x="353" y="6"/>
                    <a:pt x="349" y="7"/>
                  </a:cubicBezTo>
                  <a:cubicBezTo>
                    <a:pt x="349" y="13"/>
                    <a:pt x="343" y="11"/>
                    <a:pt x="342" y="8"/>
                  </a:cubicBezTo>
                  <a:cubicBezTo>
                    <a:pt x="341" y="8"/>
                    <a:pt x="342" y="10"/>
                    <a:pt x="340" y="10"/>
                  </a:cubicBezTo>
                  <a:cubicBezTo>
                    <a:pt x="338" y="9"/>
                    <a:pt x="339" y="8"/>
                    <a:pt x="340" y="7"/>
                  </a:cubicBezTo>
                  <a:cubicBezTo>
                    <a:pt x="337" y="6"/>
                    <a:pt x="338" y="6"/>
                    <a:pt x="334" y="6"/>
                  </a:cubicBezTo>
                  <a:cubicBezTo>
                    <a:pt x="325" y="2"/>
                    <a:pt x="317" y="12"/>
                    <a:pt x="311" y="7"/>
                  </a:cubicBezTo>
                  <a:cubicBezTo>
                    <a:pt x="308" y="10"/>
                    <a:pt x="304" y="7"/>
                    <a:pt x="301" y="6"/>
                  </a:cubicBezTo>
                  <a:cubicBezTo>
                    <a:pt x="294" y="11"/>
                    <a:pt x="286" y="7"/>
                    <a:pt x="279" y="10"/>
                  </a:cubicBezTo>
                  <a:cubicBezTo>
                    <a:pt x="279" y="11"/>
                    <a:pt x="280" y="11"/>
                    <a:pt x="280" y="13"/>
                  </a:cubicBezTo>
                  <a:cubicBezTo>
                    <a:pt x="277" y="12"/>
                    <a:pt x="276" y="12"/>
                    <a:pt x="273" y="12"/>
                  </a:cubicBezTo>
                  <a:cubicBezTo>
                    <a:pt x="274" y="11"/>
                    <a:pt x="271" y="11"/>
                    <a:pt x="271" y="9"/>
                  </a:cubicBezTo>
                  <a:cubicBezTo>
                    <a:pt x="270" y="11"/>
                    <a:pt x="268" y="12"/>
                    <a:pt x="265" y="12"/>
                  </a:cubicBezTo>
                  <a:cubicBezTo>
                    <a:pt x="265" y="11"/>
                    <a:pt x="267" y="10"/>
                    <a:pt x="265" y="10"/>
                  </a:cubicBezTo>
                  <a:cubicBezTo>
                    <a:pt x="265" y="11"/>
                    <a:pt x="264" y="9"/>
                    <a:pt x="262" y="10"/>
                  </a:cubicBezTo>
                  <a:cubicBezTo>
                    <a:pt x="262" y="13"/>
                    <a:pt x="258" y="12"/>
                    <a:pt x="258" y="10"/>
                  </a:cubicBezTo>
                  <a:cubicBezTo>
                    <a:pt x="257" y="12"/>
                    <a:pt x="253" y="11"/>
                    <a:pt x="253" y="13"/>
                  </a:cubicBezTo>
                  <a:cubicBezTo>
                    <a:pt x="252" y="11"/>
                    <a:pt x="251" y="12"/>
                    <a:pt x="251" y="10"/>
                  </a:cubicBezTo>
                  <a:cubicBezTo>
                    <a:pt x="250" y="11"/>
                    <a:pt x="247" y="12"/>
                    <a:pt x="246" y="9"/>
                  </a:cubicBezTo>
                  <a:cubicBezTo>
                    <a:pt x="244" y="12"/>
                    <a:pt x="241" y="8"/>
                    <a:pt x="239" y="12"/>
                  </a:cubicBezTo>
                  <a:cubicBezTo>
                    <a:pt x="238" y="10"/>
                    <a:pt x="239" y="11"/>
                    <a:pt x="238" y="10"/>
                  </a:cubicBezTo>
                  <a:cubicBezTo>
                    <a:pt x="236" y="9"/>
                    <a:pt x="237" y="12"/>
                    <a:pt x="236" y="12"/>
                  </a:cubicBezTo>
                  <a:cubicBezTo>
                    <a:pt x="231" y="8"/>
                    <a:pt x="230" y="18"/>
                    <a:pt x="226" y="15"/>
                  </a:cubicBezTo>
                  <a:cubicBezTo>
                    <a:pt x="227" y="12"/>
                    <a:pt x="227" y="9"/>
                    <a:pt x="231" y="8"/>
                  </a:cubicBezTo>
                  <a:cubicBezTo>
                    <a:pt x="230" y="5"/>
                    <a:pt x="227" y="8"/>
                    <a:pt x="225" y="6"/>
                  </a:cubicBezTo>
                  <a:cubicBezTo>
                    <a:pt x="223" y="9"/>
                    <a:pt x="220" y="9"/>
                    <a:pt x="222" y="14"/>
                  </a:cubicBezTo>
                  <a:cubicBezTo>
                    <a:pt x="221" y="15"/>
                    <a:pt x="217" y="16"/>
                    <a:pt x="216" y="18"/>
                  </a:cubicBezTo>
                  <a:cubicBezTo>
                    <a:pt x="215" y="15"/>
                    <a:pt x="217" y="12"/>
                    <a:pt x="220" y="9"/>
                  </a:cubicBezTo>
                  <a:cubicBezTo>
                    <a:pt x="219" y="8"/>
                    <a:pt x="218" y="7"/>
                    <a:pt x="217" y="5"/>
                  </a:cubicBezTo>
                  <a:cubicBezTo>
                    <a:pt x="214" y="8"/>
                    <a:pt x="211" y="7"/>
                    <a:pt x="211" y="9"/>
                  </a:cubicBezTo>
                  <a:cubicBezTo>
                    <a:pt x="207" y="9"/>
                    <a:pt x="204" y="8"/>
                    <a:pt x="199" y="9"/>
                  </a:cubicBezTo>
                  <a:cubicBezTo>
                    <a:pt x="198" y="5"/>
                    <a:pt x="203" y="3"/>
                    <a:pt x="201" y="0"/>
                  </a:cubicBezTo>
                  <a:cubicBezTo>
                    <a:pt x="197" y="2"/>
                    <a:pt x="196" y="11"/>
                    <a:pt x="198" y="14"/>
                  </a:cubicBezTo>
                  <a:cubicBezTo>
                    <a:pt x="196" y="16"/>
                    <a:pt x="194" y="15"/>
                    <a:pt x="194" y="19"/>
                  </a:cubicBezTo>
                  <a:cubicBezTo>
                    <a:pt x="192" y="18"/>
                    <a:pt x="193" y="19"/>
                    <a:pt x="192" y="19"/>
                  </a:cubicBezTo>
                  <a:cubicBezTo>
                    <a:pt x="191" y="17"/>
                    <a:pt x="193" y="17"/>
                    <a:pt x="193" y="15"/>
                  </a:cubicBezTo>
                  <a:cubicBezTo>
                    <a:pt x="190" y="15"/>
                    <a:pt x="189" y="13"/>
                    <a:pt x="186" y="15"/>
                  </a:cubicBezTo>
                  <a:cubicBezTo>
                    <a:pt x="184" y="13"/>
                    <a:pt x="188" y="6"/>
                    <a:pt x="191" y="6"/>
                  </a:cubicBezTo>
                  <a:cubicBezTo>
                    <a:pt x="190" y="5"/>
                    <a:pt x="189" y="4"/>
                    <a:pt x="187" y="3"/>
                  </a:cubicBezTo>
                  <a:cubicBezTo>
                    <a:pt x="186" y="7"/>
                    <a:pt x="184" y="4"/>
                    <a:pt x="181" y="6"/>
                  </a:cubicBezTo>
                  <a:cubicBezTo>
                    <a:pt x="180" y="11"/>
                    <a:pt x="185" y="12"/>
                    <a:pt x="183" y="19"/>
                  </a:cubicBezTo>
                  <a:cubicBezTo>
                    <a:pt x="181" y="20"/>
                    <a:pt x="181" y="20"/>
                    <a:pt x="178" y="20"/>
                  </a:cubicBezTo>
                  <a:cubicBezTo>
                    <a:pt x="177" y="19"/>
                    <a:pt x="178" y="18"/>
                    <a:pt x="177" y="17"/>
                  </a:cubicBezTo>
                  <a:cubicBezTo>
                    <a:pt x="175" y="17"/>
                    <a:pt x="177" y="21"/>
                    <a:pt x="175" y="20"/>
                  </a:cubicBezTo>
                  <a:cubicBezTo>
                    <a:pt x="173" y="19"/>
                    <a:pt x="175" y="16"/>
                    <a:pt x="176" y="15"/>
                  </a:cubicBezTo>
                  <a:cubicBezTo>
                    <a:pt x="178" y="16"/>
                    <a:pt x="180" y="14"/>
                    <a:pt x="181" y="13"/>
                  </a:cubicBezTo>
                  <a:cubicBezTo>
                    <a:pt x="177" y="12"/>
                    <a:pt x="174" y="8"/>
                    <a:pt x="169" y="10"/>
                  </a:cubicBezTo>
                  <a:cubicBezTo>
                    <a:pt x="170" y="7"/>
                    <a:pt x="168" y="4"/>
                    <a:pt x="165" y="5"/>
                  </a:cubicBezTo>
                  <a:cubicBezTo>
                    <a:pt x="165" y="7"/>
                    <a:pt x="167" y="6"/>
                    <a:pt x="167" y="7"/>
                  </a:cubicBezTo>
                  <a:cubicBezTo>
                    <a:pt x="166" y="10"/>
                    <a:pt x="163" y="8"/>
                    <a:pt x="161" y="10"/>
                  </a:cubicBezTo>
                  <a:cubicBezTo>
                    <a:pt x="162" y="11"/>
                    <a:pt x="163" y="11"/>
                    <a:pt x="165" y="10"/>
                  </a:cubicBezTo>
                  <a:cubicBezTo>
                    <a:pt x="166" y="16"/>
                    <a:pt x="167" y="22"/>
                    <a:pt x="172" y="24"/>
                  </a:cubicBezTo>
                  <a:cubicBezTo>
                    <a:pt x="171" y="24"/>
                    <a:pt x="173" y="26"/>
                    <a:pt x="171" y="26"/>
                  </a:cubicBezTo>
                  <a:cubicBezTo>
                    <a:pt x="168" y="23"/>
                    <a:pt x="158" y="22"/>
                    <a:pt x="155" y="25"/>
                  </a:cubicBezTo>
                  <a:cubicBezTo>
                    <a:pt x="158" y="25"/>
                    <a:pt x="158" y="27"/>
                    <a:pt x="162" y="25"/>
                  </a:cubicBezTo>
                  <a:cubicBezTo>
                    <a:pt x="164" y="26"/>
                    <a:pt x="164" y="29"/>
                    <a:pt x="162" y="30"/>
                  </a:cubicBezTo>
                  <a:cubicBezTo>
                    <a:pt x="162" y="36"/>
                    <a:pt x="161" y="47"/>
                    <a:pt x="159" y="54"/>
                  </a:cubicBezTo>
                  <a:cubicBezTo>
                    <a:pt x="159" y="54"/>
                    <a:pt x="160" y="53"/>
                    <a:pt x="160" y="54"/>
                  </a:cubicBezTo>
                  <a:cubicBezTo>
                    <a:pt x="159" y="56"/>
                    <a:pt x="158" y="59"/>
                    <a:pt x="155" y="59"/>
                  </a:cubicBezTo>
                  <a:cubicBezTo>
                    <a:pt x="154" y="52"/>
                    <a:pt x="153" y="49"/>
                    <a:pt x="156" y="44"/>
                  </a:cubicBezTo>
                  <a:cubicBezTo>
                    <a:pt x="158" y="43"/>
                    <a:pt x="156" y="46"/>
                    <a:pt x="157" y="46"/>
                  </a:cubicBezTo>
                  <a:cubicBezTo>
                    <a:pt x="158" y="41"/>
                    <a:pt x="156" y="36"/>
                    <a:pt x="158" y="36"/>
                  </a:cubicBezTo>
                  <a:cubicBezTo>
                    <a:pt x="158" y="34"/>
                    <a:pt x="157" y="32"/>
                    <a:pt x="155" y="32"/>
                  </a:cubicBezTo>
                  <a:cubicBezTo>
                    <a:pt x="154" y="34"/>
                    <a:pt x="153" y="37"/>
                    <a:pt x="152" y="40"/>
                  </a:cubicBezTo>
                  <a:cubicBezTo>
                    <a:pt x="152" y="38"/>
                    <a:pt x="150" y="40"/>
                    <a:pt x="150" y="39"/>
                  </a:cubicBezTo>
                  <a:cubicBezTo>
                    <a:pt x="147" y="33"/>
                    <a:pt x="151" y="29"/>
                    <a:pt x="152" y="24"/>
                  </a:cubicBezTo>
                  <a:cubicBezTo>
                    <a:pt x="150" y="24"/>
                    <a:pt x="150" y="25"/>
                    <a:pt x="148" y="26"/>
                  </a:cubicBezTo>
                  <a:cubicBezTo>
                    <a:pt x="148" y="25"/>
                    <a:pt x="147" y="23"/>
                    <a:pt x="146" y="25"/>
                  </a:cubicBezTo>
                  <a:cubicBezTo>
                    <a:pt x="147" y="26"/>
                    <a:pt x="146" y="27"/>
                    <a:pt x="147" y="29"/>
                  </a:cubicBezTo>
                  <a:cubicBezTo>
                    <a:pt x="146" y="29"/>
                    <a:pt x="146" y="30"/>
                    <a:pt x="145" y="29"/>
                  </a:cubicBezTo>
                  <a:cubicBezTo>
                    <a:pt x="145" y="31"/>
                    <a:pt x="147" y="30"/>
                    <a:pt x="146" y="31"/>
                  </a:cubicBezTo>
                  <a:cubicBezTo>
                    <a:pt x="146" y="31"/>
                    <a:pt x="145" y="32"/>
                    <a:pt x="144" y="32"/>
                  </a:cubicBezTo>
                  <a:cubicBezTo>
                    <a:pt x="143" y="29"/>
                    <a:pt x="147" y="29"/>
                    <a:pt x="146" y="27"/>
                  </a:cubicBezTo>
                  <a:cubicBezTo>
                    <a:pt x="143" y="25"/>
                    <a:pt x="144" y="23"/>
                    <a:pt x="143" y="22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1" y="26"/>
                    <a:pt x="140" y="28"/>
                    <a:pt x="138" y="26"/>
                  </a:cubicBezTo>
                  <a:cubicBezTo>
                    <a:pt x="138" y="28"/>
                    <a:pt x="136" y="31"/>
                    <a:pt x="136" y="33"/>
                  </a:cubicBezTo>
                  <a:cubicBezTo>
                    <a:pt x="136" y="32"/>
                    <a:pt x="137" y="32"/>
                    <a:pt x="137" y="33"/>
                  </a:cubicBezTo>
                  <a:cubicBezTo>
                    <a:pt x="136" y="34"/>
                    <a:pt x="134" y="33"/>
                    <a:pt x="134" y="33"/>
                  </a:cubicBezTo>
                  <a:cubicBezTo>
                    <a:pt x="134" y="29"/>
                    <a:pt x="132" y="26"/>
                    <a:pt x="134" y="24"/>
                  </a:cubicBezTo>
                  <a:cubicBezTo>
                    <a:pt x="135" y="24"/>
                    <a:pt x="134" y="29"/>
                    <a:pt x="135" y="28"/>
                  </a:cubicBezTo>
                  <a:cubicBezTo>
                    <a:pt x="135" y="24"/>
                    <a:pt x="135" y="24"/>
                    <a:pt x="135" y="24"/>
                  </a:cubicBezTo>
                  <a:cubicBezTo>
                    <a:pt x="133" y="23"/>
                    <a:pt x="136" y="23"/>
                    <a:pt x="136" y="21"/>
                  </a:cubicBezTo>
                  <a:cubicBezTo>
                    <a:pt x="136" y="21"/>
                    <a:pt x="137" y="22"/>
                    <a:pt x="137" y="23"/>
                  </a:cubicBezTo>
                  <a:cubicBezTo>
                    <a:pt x="136" y="23"/>
                    <a:pt x="135" y="23"/>
                    <a:pt x="135" y="24"/>
                  </a:cubicBezTo>
                  <a:cubicBezTo>
                    <a:pt x="136" y="23"/>
                    <a:pt x="137" y="23"/>
                    <a:pt x="138" y="22"/>
                  </a:cubicBezTo>
                  <a:cubicBezTo>
                    <a:pt x="137" y="21"/>
                    <a:pt x="137" y="19"/>
                    <a:pt x="136" y="19"/>
                  </a:cubicBezTo>
                  <a:cubicBezTo>
                    <a:pt x="137" y="19"/>
                    <a:pt x="136" y="15"/>
                    <a:pt x="138" y="14"/>
                  </a:cubicBezTo>
                  <a:cubicBezTo>
                    <a:pt x="137" y="14"/>
                    <a:pt x="138" y="16"/>
                    <a:pt x="138" y="16"/>
                  </a:cubicBezTo>
                  <a:cubicBezTo>
                    <a:pt x="140" y="13"/>
                    <a:pt x="139" y="11"/>
                    <a:pt x="140" y="7"/>
                  </a:cubicBezTo>
                  <a:cubicBezTo>
                    <a:pt x="139" y="7"/>
                    <a:pt x="139" y="7"/>
                    <a:pt x="139" y="7"/>
                  </a:cubicBezTo>
                  <a:cubicBezTo>
                    <a:pt x="137" y="8"/>
                    <a:pt x="137" y="10"/>
                    <a:pt x="137" y="11"/>
                  </a:cubicBezTo>
                  <a:cubicBezTo>
                    <a:pt x="136" y="10"/>
                    <a:pt x="134" y="9"/>
                    <a:pt x="134" y="8"/>
                  </a:cubicBezTo>
                  <a:cubicBezTo>
                    <a:pt x="132" y="13"/>
                    <a:pt x="130" y="20"/>
                    <a:pt x="132" y="24"/>
                  </a:cubicBezTo>
                  <a:cubicBezTo>
                    <a:pt x="132" y="23"/>
                    <a:pt x="131" y="22"/>
                    <a:pt x="132" y="22"/>
                  </a:cubicBezTo>
                  <a:cubicBezTo>
                    <a:pt x="132" y="24"/>
                    <a:pt x="132" y="24"/>
                    <a:pt x="133" y="25"/>
                  </a:cubicBezTo>
                  <a:cubicBezTo>
                    <a:pt x="132" y="25"/>
                    <a:pt x="132" y="24"/>
                    <a:pt x="131" y="25"/>
                  </a:cubicBezTo>
                  <a:cubicBezTo>
                    <a:pt x="131" y="27"/>
                    <a:pt x="131" y="29"/>
                    <a:pt x="133" y="30"/>
                  </a:cubicBezTo>
                  <a:cubicBezTo>
                    <a:pt x="131" y="30"/>
                    <a:pt x="132" y="33"/>
                    <a:pt x="133" y="35"/>
                  </a:cubicBezTo>
                  <a:cubicBezTo>
                    <a:pt x="131" y="36"/>
                    <a:pt x="132" y="36"/>
                    <a:pt x="130" y="35"/>
                  </a:cubicBezTo>
                  <a:cubicBezTo>
                    <a:pt x="131" y="38"/>
                    <a:pt x="127" y="39"/>
                    <a:pt x="127" y="38"/>
                  </a:cubicBezTo>
                  <a:cubicBezTo>
                    <a:pt x="127" y="39"/>
                    <a:pt x="125" y="41"/>
                    <a:pt x="125" y="40"/>
                  </a:cubicBezTo>
                  <a:cubicBezTo>
                    <a:pt x="125" y="33"/>
                    <a:pt x="125" y="28"/>
                    <a:pt x="121" y="20"/>
                  </a:cubicBezTo>
                  <a:cubicBezTo>
                    <a:pt x="121" y="22"/>
                    <a:pt x="121" y="22"/>
                    <a:pt x="119" y="22"/>
                  </a:cubicBezTo>
                  <a:cubicBezTo>
                    <a:pt x="119" y="24"/>
                    <a:pt x="119" y="27"/>
                    <a:pt x="117" y="27"/>
                  </a:cubicBezTo>
                  <a:cubicBezTo>
                    <a:pt x="118" y="25"/>
                    <a:pt x="118" y="20"/>
                    <a:pt x="117" y="19"/>
                  </a:cubicBezTo>
                  <a:cubicBezTo>
                    <a:pt x="119" y="18"/>
                    <a:pt x="118" y="14"/>
                    <a:pt x="121" y="14"/>
                  </a:cubicBezTo>
                  <a:cubicBezTo>
                    <a:pt x="122" y="14"/>
                    <a:pt x="120" y="16"/>
                    <a:pt x="122" y="16"/>
                  </a:cubicBezTo>
                  <a:cubicBezTo>
                    <a:pt x="122" y="14"/>
                    <a:pt x="124" y="15"/>
                    <a:pt x="123" y="13"/>
                  </a:cubicBezTo>
                  <a:cubicBezTo>
                    <a:pt x="120" y="10"/>
                    <a:pt x="117" y="13"/>
                    <a:pt x="115" y="12"/>
                  </a:cubicBezTo>
                  <a:cubicBezTo>
                    <a:pt x="116" y="9"/>
                    <a:pt x="118" y="8"/>
                    <a:pt x="120" y="6"/>
                  </a:cubicBezTo>
                  <a:cubicBezTo>
                    <a:pt x="118" y="6"/>
                    <a:pt x="119" y="6"/>
                    <a:pt x="117" y="6"/>
                  </a:cubicBezTo>
                  <a:cubicBezTo>
                    <a:pt x="117" y="4"/>
                    <a:pt x="118" y="5"/>
                    <a:pt x="117" y="3"/>
                  </a:cubicBezTo>
                  <a:cubicBezTo>
                    <a:pt x="113" y="3"/>
                    <a:pt x="112" y="7"/>
                    <a:pt x="115" y="9"/>
                  </a:cubicBezTo>
                  <a:cubicBezTo>
                    <a:pt x="112" y="15"/>
                    <a:pt x="104" y="15"/>
                    <a:pt x="102" y="18"/>
                  </a:cubicBezTo>
                  <a:cubicBezTo>
                    <a:pt x="102" y="16"/>
                    <a:pt x="102" y="16"/>
                    <a:pt x="102" y="13"/>
                  </a:cubicBezTo>
                  <a:cubicBezTo>
                    <a:pt x="105" y="11"/>
                    <a:pt x="106" y="7"/>
                    <a:pt x="109" y="5"/>
                  </a:cubicBezTo>
                  <a:cubicBezTo>
                    <a:pt x="105" y="4"/>
                    <a:pt x="106" y="5"/>
                    <a:pt x="103" y="5"/>
                  </a:cubicBezTo>
                  <a:cubicBezTo>
                    <a:pt x="105" y="6"/>
                    <a:pt x="105" y="11"/>
                    <a:pt x="101" y="11"/>
                  </a:cubicBezTo>
                  <a:cubicBezTo>
                    <a:pt x="102" y="13"/>
                    <a:pt x="101" y="15"/>
                    <a:pt x="100" y="16"/>
                  </a:cubicBezTo>
                  <a:cubicBezTo>
                    <a:pt x="93" y="17"/>
                    <a:pt x="94" y="34"/>
                    <a:pt x="95" y="35"/>
                  </a:cubicBezTo>
                  <a:cubicBezTo>
                    <a:pt x="95" y="36"/>
                    <a:pt x="92" y="38"/>
                    <a:pt x="94" y="39"/>
                  </a:cubicBezTo>
                  <a:cubicBezTo>
                    <a:pt x="94" y="39"/>
                    <a:pt x="94" y="38"/>
                    <a:pt x="95" y="38"/>
                  </a:cubicBezTo>
                  <a:cubicBezTo>
                    <a:pt x="94" y="43"/>
                    <a:pt x="95" y="47"/>
                    <a:pt x="93" y="51"/>
                  </a:cubicBezTo>
                  <a:cubicBezTo>
                    <a:pt x="91" y="49"/>
                    <a:pt x="92" y="44"/>
                    <a:pt x="93" y="41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35"/>
                    <a:pt x="91" y="25"/>
                    <a:pt x="94" y="20"/>
                  </a:cubicBezTo>
                  <a:cubicBezTo>
                    <a:pt x="94" y="20"/>
                    <a:pt x="93" y="19"/>
                    <a:pt x="93" y="18"/>
                  </a:cubicBezTo>
                  <a:cubicBezTo>
                    <a:pt x="91" y="19"/>
                    <a:pt x="91" y="19"/>
                    <a:pt x="88" y="19"/>
                  </a:cubicBezTo>
                  <a:cubicBezTo>
                    <a:pt x="88" y="21"/>
                    <a:pt x="86" y="20"/>
                    <a:pt x="83" y="20"/>
                  </a:cubicBezTo>
                  <a:cubicBezTo>
                    <a:pt x="82" y="22"/>
                    <a:pt x="83" y="25"/>
                    <a:pt x="81" y="26"/>
                  </a:cubicBezTo>
                  <a:cubicBezTo>
                    <a:pt x="82" y="23"/>
                    <a:pt x="79" y="16"/>
                    <a:pt x="82" y="13"/>
                  </a:cubicBezTo>
                  <a:cubicBezTo>
                    <a:pt x="83" y="13"/>
                    <a:pt x="83" y="14"/>
                    <a:pt x="84" y="14"/>
                  </a:cubicBezTo>
                  <a:cubicBezTo>
                    <a:pt x="85" y="12"/>
                    <a:pt x="89" y="11"/>
                    <a:pt x="87" y="9"/>
                  </a:cubicBezTo>
                  <a:cubicBezTo>
                    <a:pt x="86" y="9"/>
                    <a:pt x="83" y="12"/>
                    <a:pt x="81" y="11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83" y="8"/>
                    <a:pt x="84" y="7"/>
                    <a:pt x="84" y="5"/>
                  </a:cubicBezTo>
                  <a:cubicBezTo>
                    <a:pt x="82" y="2"/>
                    <a:pt x="78" y="2"/>
                    <a:pt x="74" y="1"/>
                  </a:cubicBezTo>
                  <a:cubicBezTo>
                    <a:pt x="74" y="4"/>
                    <a:pt x="76" y="4"/>
                    <a:pt x="75" y="6"/>
                  </a:cubicBezTo>
                  <a:cubicBezTo>
                    <a:pt x="71" y="6"/>
                    <a:pt x="68" y="7"/>
                    <a:pt x="66" y="9"/>
                  </a:cubicBezTo>
                  <a:cubicBezTo>
                    <a:pt x="63" y="7"/>
                    <a:pt x="59" y="10"/>
                    <a:pt x="58" y="13"/>
                  </a:cubicBezTo>
                  <a:cubicBezTo>
                    <a:pt x="56" y="10"/>
                    <a:pt x="52" y="14"/>
                    <a:pt x="51" y="12"/>
                  </a:cubicBezTo>
                  <a:cubicBezTo>
                    <a:pt x="51" y="8"/>
                    <a:pt x="54" y="6"/>
                    <a:pt x="54" y="2"/>
                  </a:cubicBezTo>
                  <a:cubicBezTo>
                    <a:pt x="52" y="2"/>
                    <a:pt x="48" y="0"/>
                    <a:pt x="46" y="3"/>
                  </a:cubicBezTo>
                  <a:cubicBezTo>
                    <a:pt x="46" y="5"/>
                    <a:pt x="49" y="4"/>
                    <a:pt x="50" y="5"/>
                  </a:cubicBezTo>
                  <a:cubicBezTo>
                    <a:pt x="48" y="7"/>
                    <a:pt x="49" y="12"/>
                    <a:pt x="46" y="14"/>
                  </a:cubicBezTo>
                  <a:cubicBezTo>
                    <a:pt x="41" y="12"/>
                    <a:pt x="40" y="17"/>
                    <a:pt x="36" y="18"/>
                  </a:cubicBezTo>
                  <a:cubicBezTo>
                    <a:pt x="36" y="16"/>
                    <a:pt x="34" y="18"/>
                    <a:pt x="32" y="18"/>
                  </a:cubicBezTo>
                  <a:cubicBezTo>
                    <a:pt x="32" y="20"/>
                    <a:pt x="29" y="22"/>
                    <a:pt x="27" y="20"/>
                  </a:cubicBezTo>
                  <a:cubicBezTo>
                    <a:pt x="28" y="17"/>
                    <a:pt x="26" y="11"/>
                    <a:pt x="30" y="9"/>
                  </a:cubicBezTo>
                  <a:cubicBezTo>
                    <a:pt x="32" y="9"/>
                    <a:pt x="33" y="8"/>
                    <a:pt x="33" y="6"/>
                  </a:cubicBezTo>
                  <a:cubicBezTo>
                    <a:pt x="31" y="7"/>
                    <a:pt x="32" y="4"/>
                    <a:pt x="29" y="3"/>
                  </a:cubicBezTo>
                  <a:cubicBezTo>
                    <a:pt x="29" y="4"/>
                    <a:pt x="28" y="5"/>
                    <a:pt x="26" y="5"/>
                  </a:cubicBezTo>
                  <a:cubicBezTo>
                    <a:pt x="24" y="11"/>
                    <a:pt x="28" y="17"/>
                    <a:pt x="26" y="22"/>
                  </a:cubicBezTo>
                  <a:cubicBezTo>
                    <a:pt x="21" y="22"/>
                    <a:pt x="19" y="19"/>
                    <a:pt x="15" y="17"/>
                  </a:cubicBezTo>
                  <a:cubicBezTo>
                    <a:pt x="15" y="19"/>
                    <a:pt x="15" y="20"/>
                    <a:pt x="12" y="20"/>
                  </a:cubicBezTo>
                  <a:cubicBezTo>
                    <a:pt x="11" y="31"/>
                    <a:pt x="9" y="39"/>
                    <a:pt x="11" y="53"/>
                  </a:cubicBezTo>
                  <a:cubicBezTo>
                    <a:pt x="10" y="54"/>
                    <a:pt x="11" y="55"/>
                    <a:pt x="9" y="54"/>
                  </a:cubicBezTo>
                  <a:cubicBezTo>
                    <a:pt x="7" y="69"/>
                    <a:pt x="8" y="91"/>
                    <a:pt x="7" y="110"/>
                  </a:cubicBezTo>
                  <a:cubicBezTo>
                    <a:pt x="5" y="110"/>
                    <a:pt x="5" y="111"/>
                    <a:pt x="4" y="110"/>
                  </a:cubicBezTo>
                  <a:cubicBezTo>
                    <a:pt x="0" y="125"/>
                    <a:pt x="4" y="138"/>
                    <a:pt x="4" y="152"/>
                  </a:cubicBezTo>
                  <a:close/>
                  <a:moveTo>
                    <a:pt x="291" y="393"/>
                  </a:moveTo>
                  <a:cubicBezTo>
                    <a:pt x="293" y="394"/>
                    <a:pt x="292" y="395"/>
                    <a:pt x="292" y="397"/>
                  </a:cubicBezTo>
                  <a:cubicBezTo>
                    <a:pt x="291" y="397"/>
                    <a:pt x="291" y="396"/>
                    <a:pt x="291" y="396"/>
                  </a:cubicBezTo>
                  <a:cubicBezTo>
                    <a:pt x="292" y="395"/>
                    <a:pt x="291" y="395"/>
                    <a:pt x="291" y="393"/>
                  </a:cubicBezTo>
                  <a:close/>
                  <a:moveTo>
                    <a:pt x="545" y="274"/>
                  </a:moveTo>
                  <a:cubicBezTo>
                    <a:pt x="545" y="275"/>
                    <a:pt x="545" y="275"/>
                    <a:pt x="544" y="275"/>
                  </a:cubicBezTo>
                  <a:cubicBezTo>
                    <a:pt x="545" y="279"/>
                    <a:pt x="545" y="281"/>
                    <a:pt x="544" y="284"/>
                  </a:cubicBezTo>
                  <a:cubicBezTo>
                    <a:pt x="542" y="281"/>
                    <a:pt x="544" y="277"/>
                    <a:pt x="543" y="274"/>
                  </a:cubicBezTo>
                  <a:cubicBezTo>
                    <a:pt x="544" y="274"/>
                    <a:pt x="544" y="274"/>
                    <a:pt x="545" y="274"/>
                  </a:cubicBezTo>
                  <a:close/>
                  <a:moveTo>
                    <a:pt x="539" y="348"/>
                  </a:moveTo>
                  <a:cubicBezTo>
                    <a:pt x="541" y="348"/>
                    <a:pt x="540" y="351"/>
                    <a:pt x="541" y="352"/>
                  </a:cubicBezTo>
                  <a:cubicBezTo>
                    <a:pt x="539" y="352"/>
                    <a:pt x="539" y="352"/>
                    <a:pt x="539" y="352"/>
                  </a:cubicBezTo>
                  <a:cubicBezTo>
                    <a:pt x="539" y="351"/>
                    <a:pt x="540" y="350"/>
                    <a:pt x="539" y="348"/>
                  </a:cubicBezTo>
                  <a:close/>
                  <a:moveTo>
                    <a:pt x="534" y="326"/>
                  </a:moveTo>
                  <a:cubicBezTo>
                    <a:pt x="535" y="329"/>
                    <a:pt x="534" y="330"/>
                    <a:pt x="535" y="334"/>
                  </a:cubicBezTo>
                  <a:cubicBezTo>
                    <a:pt x="533" y="332"/>
                    <a:pt x="534" y="334"/>
                    <a:pt x="533" y="336"/>
                  </a:cubicBezTo>
                  <a:cubicBezTo>
                    <a:pt x="531" y="334"/>
                    <a:pt x="532" y="328"/>
                    <a:pt x="534" y="326"/>
                  </a:cubicBezTo>
                  <a:close/>
                  <a:moveTo>
                    <a:pt x="525" y="51"/>
                  </a:moveTo>
                  <a:cubicBezTo>
                    <a:pt x="526" y="50"/>
                    <a:pt x="527" y="53"/>
                    <a:pt x="527" y="54"/>
                  </a:cubicBezTo>
                  <a:cubicBezTo>
                    <a:pt x="526" y="54"/>
                    <a:pt x="526" y="54"/>
                    <a:pt x="526" y="55"/>
                  </a:cubicBezTo>
                  <a:cubicBezTo>
                    <a:pt x="524" y="54"/>
                    <a:pt x="527" y="52"/>
                    <a:pt x="525" y="51"/>
                  </a:cubicBezTo>
                  <a:close/>
                  <a:moveTo>
                    <a:pt x="515" y="312"/>
                  </a:moveTo>
                  <a:cubicBezTo>
                    <a:pt x="514" y="311"/>
                    <a:pt x="514" y="309"/>
                    <a:pt x="515" y="308"/>
                  </a:cubicBezTo>
                  <a:cubicBezTo>
                    <a:pt x="516" y="309"/>
                    <a:pt x="515" y="310"/>
                    <a:pt x="515" y="312"/>
                  </a:cubicBezTo>
                  <a:close/>
                  <a:moveTo>
                    <a:pt x="517" y="42"/>
                  </a:moveTo>
                  <a:cubicBezTo>
                    <a:pt x="520" y="44"/>
                    <a:pt x="517" y="48"/>
                    <a:pt x="516" y="50"/>
                  </a:cubicBezTo>
                  <a:cubicBezTo>
                    <a:pt x="514" y="50"/>
                    <a:pt x="516" y="46"/>
                    <a:pt x="516" y="45"/>
                  </a:cubicBezTo>
                  <a:cubicBezTo>
                    <a:pt x="518" y="46"/>
                    <a:pt x="517" y="45"/>
                    <a:pt x="517" y="42"/>
                  </a:cubicBezTo>
                  <a:close/>
                  <a:moveTo>
                    <a:pt x="516" y="36"/>
                  </a:moveTo>
                  <a:cubicBezTo>
                    <a:pt x="517" y="37"/>
                    <a:pt x="516" y="40"/>
                    <a:pt x="517" y="41"/>
                  </a:cubicBezTo>
                  <a:cubicBezTo>
                    <a:pt x="517" y="42"/>
                    <a:pt x="516" y="42"/>
                    <a:pt x="515" y="42"/>
                  </a:cubicBezTo>
                  <a:cubicBezTo>
                    <a:pt x="515" y="40"/>
                    <a:pt x="516" y="38"/>
                    <a:pt x="514" y="38"/>
                  </a:cubicBezTo>
                  <a:cubicBezTo>
                    <a:pt x="514" y="37"/>
                    <a:pt x="515" y="37"/>
                    <a:pt x="516" y="36"/>
                  </a:cubicBezTo>
                  <a:close/>
                  <a:moveTo>
                    <a:pt x="514" y="295"/>
                  </a:moveTo>
                  <a:cubicBezTo>
                    <a:pt x="515" y="299"/>
                    <a:pt x="515" y="303"/>
                    <a:pt x="515" y="307"/>
                  </a:cubicBezTo>
                  <a:cubicBezTo>
                    <a:pt x="513" y="306"/>
                    <a:pt x="513" y="300"/>
                    <a:pt x="514" y="299"/>
                  </a:cubicBezTo>
                  <a:cubicBezTo>
                    <a:pt x="513" y="298"/>
                    <a:pt x="511" y="295"/>
                    <a:pt x="514" y="295"/>
                  </a:cubicBezTo>
                  <a:close/>
                  <a:moveTo>
                    <a:pt x="505" y="47"/>
                  </a:moveTo>
                  <a:cubicBezTo>
                    <a:pt x="505" y="52"/>
                    <a:pt x="505" y="52"/>
                    <a:pt x="505" y="52"/>
                  </a:cubicBezTo>
                  <a:cubicBezTo>
                    <a:pt x="504" y="52"/>
                    <a:pt x="504" y="50"/>
                    <a:pt x="502" y="51"/>
                  </a:cubicBezTo>
                  <a:cubicBezTo>
                    <a:pt x="504" y="50"/>
                    <a:pt x="503" y="47"/>
                    <a:pt x="505" y="47"/>
                  </a:cubicBezTo>
                  <a:close/>
                  <a:moveTo>
                    <a:pt x="498" y="33"/>
                  </a:moveTo>
                  <a:cubicBezTo>
                    <a:pt x="496" y="33"/>
                    <a:pt x="497" y="30"/>
                    <a:pt x="498" y="29"/>
                  </a:cubicBezTo>
                  <a:cubicBezTo>
                    <a:pt x="500" y="30"/>
                    <a:pt x="499" y="32"/>
                    <a:pt x="498" y="33"/>
                  </a:cubicBezTo>
                  <a:close/>
                  <a:moveTo>
                    <a:pt x="496" y="23"/>
                  </a:moveTo>
                  <a:cubicBezTo>
                    <a:pt x="498" y="23"/>
                    <a:pt x="496" y="24"/>
                    <a:pt x="497" y="25"/>
                  </a:cubicBezTo>
                  <a:cubicBezTo>
                    <a:pt x="498" y="24"/>
                    <a:pt x="497" y="22"/>
                    <a:pt x="499" y="23"/>
                  </a:cubicBezTo>
                  <a:cubicBezTo>
                    <a:pt x="500" y="24"/>
                    <a:pt x="500" y="24"/>
                    <a:pt x="500" y="26"/>
                  </a:cubicBezTo>
                  <a:cubicBezTo>
                    <a:pt x="498" y="26"/>
                    <a:pt x="497" y="26"/>
                    <a:pt x="496" y="27"/>
                  </a:cubicBezTo>
                  <a:cubicBezTo>
                    <a:pt x="496" y="28"/>
                    <a:pt x="495" y="31"/>
                    <a:pt x="497" y="32"/>
                  </a:cubicBezTo>
                  <a:cubicBezTo>
                    <a:pt x="495" y="34"/>
                    <a:pt x="495" y="39"/>
                    <a:pt x="494" y="43"/>
                  </a:cubicBezTo>
                  <a:cubicBezTo>
                    <a:pt x="494" y="40"/>
                    <a:pt x="495" y="39"/>
                    <a:pt x="493" y="38"/>
                  </a:cubicBezTo>
                  <a:cubicBezTo>
                    <a:pt x="494" y="34"/>
                    <a:pt x="493" y="29"/>
                    <a:pt x="496" y="23"/>
                  </a:cubicBezTo>
                  <a:close/>
                  <a:moveTo>
                    <a:pt x="492" y="47"/>
                  </a:moveTo>
                  <a:cubicBezTo>
                    <a:pt x="490" y="47"/>
                    <a:pt x="491" y="45"/>
                    <a:pt x="490" y="43"/>
                  </a:cubicBezTo>
                  <a:cubicBezTo>
                    <a:pt x="492" y="43"/>
                    <a:pt x="492" y="47"/>
                    <a:pt x="492" y="47"/>
                  </a:cubicBezTo>
                  <a:close/>
                  <a:moveTo>
                    <a:pt x="488" y="49"/>
                  </a:moveTo>
                  <a:cubicBezTo>
                    <a:pt x="487" y="47"/>
                    <a:pt x="489" y="45"/>
                    <a:pt x="487" y="43"/>
                  </a:cubicBezTo>
                  <a:cubicBezTo>
                    <a:pt x="489" y="41"/>
                    <a:pt x="489" y="48"/>
                    <a:pt x="488" y="49"/>
                  </a:cubicBezTo>
                  <a:close/>
                  <a:moveTo>
                    <a:pt x="470" y="336"/>
                  </a:moveTo>
                  <a:cubicBezTo>
                    <a:pt x="471" y="335"/>
                    <a:pt x="472" y="337"/>
                    <a:pt x="472" y="335"/>
                  </a:cubicBezTo>
                  <a:cubicBezTo>
                    <a:pt x="473" y="335"/>
                    <a:pt x="473" y="336"/>
                    <a:pt x="473" y="337"/>
                  </a:cubicBezTo>
                  <a:cubicBezTo>
                    <a:pt x="472" y="337"/>
                    <a:pt x="472" y="336"/>
                    <a:pt x="471" y="336"/>
                  </a:cubicBezTo>
                  <a:cubicBezTo>
                    <a:pt x="471" y="337"/>
                    <a:pt x="471" y="338"/>
                    <a:pt x="471" y="339"/>
                  </a:cubicBezTo>
                  <a:cubicBezTo>
                    <a:pt x="470" y="338"/>
                    <a:pt x="470" y="337"/>
                    <a:pt x="470" y="336"/>
                  </a:cubicBezTo>
                  <a:close/>
                  <a:moveTo>
                    <a:pt x="461" y="21"/>
                  </a:moveTo>
                  <a:cubicBezTo>
                    <a:pt x="464" y="21"/>
                    <a:pt x="461" y="23"/>
                    <a:pt x="464" y="23"/>
                  </a:cubicBezTo>
                  <a:cubicBezTo>
                    <a:pt x="463" y="24"/>
                    <a:pt x="462" y="25"/>
                    <a:pt x="461" y="25"/>
                  </a:cubicBezTo>
                  <a:cubicBezTo>
                    <a:pt x="460" y="23"/>
                    <a:pt x="461" y="22"/>
                    <a:pt x="461" y="21"/>
                  </a:cubicBezTo>
                  <a:close/>
                  <a:moveTo>
                    <a:pt x="437" y="375"/>
                  </a:moveTo>
                  <a:cubicBezTo>
                    <a:pt x="438" y="376"/>
                    <a:pt x="437" y="377"/>
                    <a:pt x="437" y="379"/>
                  </a:cubicBezTo>
                  <a:cubicBezTo>
                    <a:pt x="435" y="379"/>
                    <a:pt x="438" y="377"/>
                    <a:pt x="437" y="375"/>
                  </a:cubicBezTo>
                  <a:close/>
                  <a:moveTo>
                    <a:pt x="435" y="365"/>
                  </a:moveTo>
                  <a:cubicBezTo>
                    <a:pt x="433" y="363"/>
                    <a:pt x="434" y="360"/>
                    <a:pt x="434" y="357"/>
                  </a:cubicBezTo>
                  <a:cubicBezTo>
                    <a:pt x="435" y="359"/>
                    <a:pt x="435" y="363"/>
                    <a:pt x="435" y="365"/>
                  </a:cubicBezTo>
                  <a:close/>
                  <a:moveTo>
                    <a:pt x="430" y="382"/>
                  </a:moveTo>
                  <a:cubicBezTo>
                    <a:pt x="432" y="383"/>
                    <a:pt x="430" y="386"/>
                    <a:pt x="431" y="388"/>
                  </a:cubicBezTo>
                  <a:cubicBezTo>
                    <a:pt x="429" y="386"/>
                    <a:pt x="430" y="385"/>
                    <a:pt x="430" y="382"/>
                  </a:cubicBezTo>
                  <a:close/>
                  <a:moveTo>
                    <a:pt x="429" y="359"/>
                  </a:moveTo>
                  <a:cubicBezTo>
                    <a:pt x="430" y="361"/>
                    <a:pt x="430" y="362"/>
                    <a:pt x="430" y="364"/>
                  </a:cubicBezTo>
                  <a:cubicBezTo>
                    <a:pt x="430" y="365"/>
                    <a:pt x="428" y="361"/>
                    <a:pt x="429" y="359"/>
                  </a:cubicBezTo>
                  <a:close/>
                  <a:moveTo>
                    <a:pt x="418" y="29"/>
                  </a:moveTo>
                  <a:cubicBezTo>
                    <a:pt x="419" y="29"/>
                    <a:pt x="419" y="31"/>
                    <a:pt x="419" y="32"/>
                  </a:cubicBezTo>
                  <a:cubicBezTo>
                    <a:pt x="417" y="33"/>
                    <a:pt x="418" y="30"/>
                    <a:pt x="418" y="29"/>
                  </a:cubicBezTo>
                  <a:close/>
                  <a:moveTo>
                    <a:pt x="412" y="368"/>
                  </a:moveTo>
                  <a:cubicBezTo>
                    <a:pt x="414" y="368"/>
                    <a:pt x="413" y="370"/>
                    <a:pt x="414" y="371"/>
                  </a:cubicBezTo>
                  <a:cubicBezTo>
                    <a:pt x="412" y="371"/>
                    <a:pt x="412" y="370"/>
                    <a:pt x="412" y="368"/>
                  </a:cubicBezTo>
                  <a:close/>
                  <a:moveTo>
                    <a:pt x="413" y="23"/>
                  </a:moveTo>
                  <a:cubicBezTo>
                    <a:pt x="412" y="24"/>
                    <a:pt x="413" y="27"/>
                    <a:pt x="413" y="29"/>
                  </a:cubicBezTo>
                  <a:cubicBezTo>
                    <a:pt x="412" y="29"/>
                    <a:pt x="410" y="28"/>
                    <a:pt x="409" y="28"/>
                  </a:cubicBezTo>
                  <a:cubicBezTo>
                    <a:pt x="409" y="25"/>
                    <a:pt x="411" y="23"/>
                    <a:pt x="413" y="23"/>
                  </a:cubicBezTo>
                  <a:close/>
                  <a:moveTo>
                    <a:pt x="411" y="362"/>
                  </a:moveTo>
                  <a:cubicBezTo>
                    <a:pt x="413" y="362"/>
                    <a:pt x="413" y="362"/>
                    <a:pt x="413" y="362"/>
                  </a:cubicBezTo>
                  <a:cubicBezTo>
                    <a:pt x="413" y="365"/>
                    <a:pt x="414" y="365"/>
                    <a:pt x="413" y="366"/>
                  </a:cubicBezTo>
                  <a:cubicBezTo>
                    <a:pt x="413" y="366"/>
                    <a:pt x="412" y="366"/>
                    <a:pt x="412" y="365"/>
                  </a:cubicBezTo>
                  <a:cubicBezTo>
                    <a:pt x="412" y="366"/>
                    <a:pt x="412" y="371"/>
                    <a:pt x="412" y="374"/>
                  </a:cubicBezTo>
                  <a:cubicBezTo>
                    <a:pt x="411" y="373"/>
                    <a:pt x="410" y="373"/>
                    <a:pt x="410" y="372"/>
                  </a:cubicBezTo>
                  <a:cubicBezTo>
                    <a:pt x="412" y="371"/>
                    <a:pt x="410" y="366"/>
                    <a:pt x="411" y="362"/>
                  </a:cubicBezTo>
                  <a:close/>
                  <a:moveTo>
                    <a:pt x="403" y="348"/>
                  </a:moveTo>
                  <a:cubicBezTo>
                    <a:pt x="402" y="347"/>
                    <a:pt x="403" y="344"/>
                    <a:pt x="402" y="342"/>
                  </a:cubicBezTo>
                  <a:cubicBezTo>
                    <a:pt x="405" y="342"/>
                    <a:pt x="403" y="346"/>
                    <a:pt x="403" y="348"/>
                  </a:cubicBezTo>
                  <a:close/>
                  <a:moveTo>
                    <a:pt x="344" y="32"/>
                  </a:moveTo>
                  <a:cubicBezTo>
                    <a:pt x="346" y="31"/>
                    <a:pt x="345" y="29"/>
                    <a:pt x="346" y="27"/>
                  </a:cubicBezTo>
                  <a:cubicBezTo>
                    <a:pt x="348" y="31"/>
                    <a:pt x="346" y="34"/>
                    <a:pt x="347" y="39"/>
                  </a:cubicBezTo>
                  <a:cubicBezTo>
                    <a:pt x="346" y="37"/>
                    <a:pt x="346" y="36"/>
                    <a:pt x="344" y="35"/>
                  </a:cubicBezTo>
                  <a:cubicBezTo>
                    <a:pt x="345" y="35"/>
                    <a:pt x="345" y="33"/>
                    <a:pt x="344" y="32"/>
                  </a:cubicBezTo>
                  <a:close/>
                  <a:moveTo>
                    <a:pt x="293" y="26"/>
                  </a:moveTo>
                  <a:cubicBezTo>
                    <a:pt x="297" y="29"/>
                    <a:pt x="295" y="39"/>
                    <a:pt x="296" y="41"/>
                  </a:cubicBezTo>
                  <a:cubicBezTo>
                    <a:pt x="295" y="43"/>
                    <a:pt x="295" y="41"/>
                    <a:pt x="293" y="41"/>
                  </a:cubicBezTo>
                  <a:cubicBezTo>
                    <a:pt x="293" y="35"/>
                    <a:pt x="294" y="32"/>
                    <a:pt x="293" y="26"/>
                  </a:cubicBezTo>
                  <a:close/>
                  <a:moveTo>
                    <a:pt x="276" y="37"/>
                  </a:moveTo>
                  <a:cubicBezTo>
                    <a:pt x="274" y="34"/>
                    <a:pt x="276" y="32"/>
                    <a:pt x="275" y="28"/>
                  </a:cubicBezTo>
                  <a:cubicBezTo>
                    <a:pt x="277" y="31"/>
                    <a:pt x="276" y="35"/>
                    <a:pt x="276" y="37"/>
                  </a:cubicBezTo>
                  <a:close/>
                  <a:moveTo>
                    <a:pt x="278" y="44"/>
                  </a:moveTo>
                  <a:cubicBezTo>
                    <a:pt x="277" y="43"/>
                    <a:pt x="277" y="41"/>
                    <a:pt x="277" y="38"/>
                  </a:cubicBezTo>
                  <a:cubicBezTo>
                    <a:pt x="279" y="41"/>
                    <a:pt x="278" y="41"/>
                    <a:pt x="278" y="44"/>
                  </a:cubicBezTo>
                  <a:close/>
                  <a:moveTo>
                    <a:pt x="284" y="54"/>
                  </a:moveTo>
                  <a:cubicBezTo>
                    <a:pt x="282" y="54"/>
                    <a:pt x="282" y="52"/>
                    <a:pt x="281" y="51"/>
                  </a:cubicBezTo>
                  <a:cubicBezTo>
                    <a:pt x="282" y="50"/>
                    <a:pt x="283" y="50"/>
                    <a:pt x="283" y="47"/>
                  </a:cubicBezTo>
                  <a:cubicBezTo>
                    <a:pt x="281" y="51"/>
                    <a:pt x="282" y="46"/>
                    <a:pt x="283" y="44"/>
                  </a:cubicBezTo>
                  <a:cubicBezTo>
                    <a:pt x="284" y="46"/>
                    <a:pt x="284" y="51"/>
                    <a:pt x="284" y="54"/>
                  </a:cubicBezTo>
                  <a:close/>
                  <a:moveTo>
                    <a:pt x="282" y="37"/>
                  </a:moveTo>
                  <a:cubicBezTo>
                    <a:pt x="282" y="39"/>
                    <a:pt x="284" y="41"/>
                    <a:pt x="284" y="43"/>
                  </a:cubicBezTo>
                  <a:cubicBezTo>
                    <a:pt x="285" y="43"/>
                    <a:pt x="284" y="41"/>
                    <a:pt x="284" y="40"/>
                  </a:cubicBezTo>
                  <a:cubicBezTo>
                    <a:pt x="288" y="43"/>
                    <a:pt x="284" y="48"/>
                    <a:pt x="286" y="54"/>
                  </a:cubicBezTo>
                  <a:cubicBezTo>
                    <a:pt x="283" y="52"/>
                    <a:pt x="285" y="48"/>
                    <a:pt x="285" y="43"/>
                  </a:cubicBezTo>
                  <a:cubicBezTo>
                    <a:pt x="284" y="43"/>
                    <a:pt x="284" y="43"/>
                    <a:pt x="283" y="43"/>
                  </a:cubicBezTo>
                  <a:cubicBezTo>
                    <a:pt x="282" y="43"/>
                    <a:pt x="282" y="44"/>
                    <a:pt x="282" y="44"/>
                  </a:cubicBezTo>
                  <a:cubicBezTo>
                    <a:pt x="279" y="39"/>
                    <a:pt x="282" y="30"/>
                    <a:pt x="280" y="25"/>
                  </a:cubicBezTo>
                  <a:cubicBezTo>
                    <a:pt x="285" y="26"/>
                    <a:pt x="281" y="33"/>
                    <a:pt x="282" y="37"/>
                  </a:cubicBezTo>
                  <a:close/>
                  <a:moveTo>
                    <a:pt x="280" y="49"/>
                  </a:moveTo>
                  <a:cubicBezTo>
                    <a:pt x="279" y="48"/>
                    <a:pt x="280" y="44"/>
                    <a:pt x="279" y="41"/>
                  </a:cubicBezTo>
                  <a:cubicBezTo>
                    <a:pt x="280" y="43"/>
                    <a:pt x="281" y="47"/>
                    <a:pt x="280" y="49"/>
                  </a:cubicBezTo>
                  <a:close/>
                  <a:moveTo>
                    <a:pt x="277" y="19"/>
                  </a:moveTo>
                  <a:cubicBezTo>
                    <a:pt x="277" y="22"/>
                    <a:pt x="275" y="24"/>
                    <a:pt x="277" y="26"/>
                  </a:cubicBezTo>
                  <a:cubicBezTo>
                    <a:pt x="279" y="25"/>
                    <a:pt x="277" y="21"/>
                    <a:pt x="278" y="20"/>
                  </a:cubicBezTo>
                  <a:cubicBezTo>
                    <a:pt x="281" y="22"/>
                    <a:pt x="280" y="27"/>
                    <a:pt x="280" y="32"/>
                  </a:cubicBezTo>
                  <a:cubicBezTo>
                    <a:pt x="279" y="31"/>
                    <a:pt x="279" y="30"/>
                    <a:pt x="277" y="30"/>
                  </a:cubicBezTo>
                  <a:cubicBezTo>
                    <a:pt x="278" y="28"/>
                    <a:pt x="276" y="26"/>
                    <a:pt x="275" y="27"/>
                  </a:cubicBezTo>
                  <a:cubicBezTo>
                    <a:pt x="275" y="25"/>
                    <a:pt x="275" y="22"/>
                    <a:pt x="275" y="19"/>
                  </a:cubicBezTo>
                  <a:lnTo>
                    <a:pt x="277" y="19"/>
                  </a:lnTo>
                  <a:close/>
                  <a:moveTo>
                    <a:pt x="274" y="41"/>
                  </a:moveTo>
                  <a:cubicBezTo>
                    <a:pt x="275" y="41"/>
                    <a:pt x="275" y="41"/>
                    <a:pt x="275" y="40"/>
                  </a:cubicBezTo>
                  <a:cubicBezTo>
                    <a:pt x="277" y="41"/>
                    <a:pt x="274" y="41"/>
                    <a:pt x="275" y="43"/>
                  </a:cubicBezTo>
                  <a:cubicBezTo>
                    <a:pt x="274" y="43"/>
                    <a:pt x="274" y="43"/>
                    <a:pt x="274" y="42"/>
                  </a:cubicBezTo>
                  <a:lnTo>
                    <a:pt x="274" y="41"/>
                  </a:lnTo>
                  <a:close/>
                  <a:moveTo>
                    <a:pt x="271" y="379"/>
                  </a:moveTo>
                  <a:cubicBezTo>
                    <a:pt x="272" y="380"/>
                    <a:pt x="273" y="381"/>
                    <a:pt x="273" y="382"/>
                  </a:cubicBezTo>
                  <a:cubicBezTo>
                    <a:pt x="270" y="383"/>
                    <a:pt x="270" y="380"/>
                    <a:pt x="271" y="379"/>
                  </a:cubicBezTo>
                  <a:close/>
                  <a:moveTo>
                    <a:pt x="272" y="17"/>
                  </a:moveTo>
                  <a:cubicBezTo>
                    <a:pt x="271" y="25"/>
                    <a:pt x="272" y="34"/>
                    <a:pt x="272" y="42"/>
                  </a:cubicBezTo>
                  <a:cubicBezTo>
                    <a:pt x="271" y="40"/>
                    <a:pt x="271" y="42"/>
                    <a:pt x="268" y="41"/>
                  </a:cubicBezTo>
                  <a:cubicBezTo>
                    <a:pt x="269" y="35"/>
                    <a:pt x="267" y="31"/>
                    <a:pt x="271" y="27"/>
                  </a:cubicBezTo>
                  <a:cubicBezTo>
                    <a:pt x="269" y="25"/>
                    <a:pt x="268" y="27"/>
                    <a:pt x="268" y="28"/>
                  </a:cubicBezTo>
                  <a:cubicBezTo>
                    <a:pt x="267" y="24"/>
                    <a:pt x="267" y="18"/>
                    <a:pt x="272" y="17"/>
                  </a:cubicBezTo>
                  <a:close/>
                  <a:moveTo>
                    <a:pt x="262" y="16"/>
                  </a:moveTo>
                  <a:cubicBezTo>
                    <a:pt x="264" y="17"/>
                    <a:pt x="264" y="15"/>
                    <a:pt x="265" y="16"/>
                  </a:cubicBezTo>
                  <a:cubicBezTo>
                    <a:pt x="266" y="17"/>
                    <a:pt x="265" y="18"/>
                    <a:pt x="264" y="18"/>
                  </a:cubicBezTo>
                  <a:cubicBezTo>
                    <a:pt x="264" y="20"/>
                    <a:pt x="266" y="19"/>
                    <a:pt x="266" y="20"/>
                  </a:cubicBezTo>
                  <a:cubicBezTo>
                    <a:pt x="266" y="29"/>
                    <a:pt x="266" y="36"/>
                    <a:pt x="267" y="46"/>
                  </a:cubicBezTo>
                  <a:cubicBezTo>
                    <a:pt x="266" y="47"/>
                    <a:pt x="264" y="47"/>
                    <a:pt x="264" y="49"/>
                  </a:cubicBezTo>
                  <a:cubicBezTo>
                    <a:pt x="263" y="41"/>
                    <a:pt x="263" y="38"/>
                    <a:pt x="264" y="29"/>
                  </a:cubicBezTo>
                  <a:cubicBezTo>
                    <a:pt x="263" y="33"/>
                    <a:pt x="265" y="34"/>
                    <a:pt x="264" y="38"/>
                  </a:cubicBezTo>
                  <a:cubicBezTo>
                    <a:pt x="266" y="36"/>
                    <a:pt x="265" y="31"/>
                    <a:pt x="265" y="28"/>
                  </a:cubicBezTo>
                  <a:cubicBezTo>
                    <a:pt x="265" y="27"/>
                    <a:pt x="263" y="26"/>
                    <a:pt x="263" y="27"/>
                  </a:cubicBezTo>
                  <a:cubicBezTo>
                    <a:pt x="262" y="25"/>
                    <a:pt x="263" y="20"/>
                    <a:pt x="262" y="16"/>
                  </a:cubicBezTo>
                  <a:close/>
                  <a:moveTo>
                    <a:pt x="261" y="58"/>
                  </a:moveTo>
                  <a:cubicBezTo>
                    <a:pt x="259" y="56"/>
                    <a:pt x="260" y="49"/>
                    <a:pt x="260" y="46"/>
                  </a:cubicBezTo>
                  <a:cubicBezTo>
                    <a:pt x="262" y="49"/>
                    <a:pt x="261" y="54"/>
                    <a:pt x="261" y="58"/>
                  </a:cubicBezTo>
                  <a:close/>
                  <a:moveTo>
                    <a:pt x="259" y="29"/>
                  </a:moveTo>
                  <a:cubicBezTo>
                    <a:pt x="261" y="33"/>
                    <a:pt x="260" y="39"/>
                    <a:pt x="261" y="43"/>
                  </a:cubicBezTo>
                  <a:cubicBezTo>
                    <a:pt x="258" y="41"/>
                    <a:pt x="260" y="32"/>
                    <a:pt x="259" y="29"/>
                  </a:cubicBezTo>
                  <a:close/>
                  <a:moveTo>
                    <a:pt x="258" y="57"/>
                  </a:moveTo>
                  <a:cubicBezTo>
                    <a:pt x="257" y="57"/>
                    <a:pt x="257" y="57"/>
                    <a:pt x="257" y="57"/>
                  </a:cubicBezTo>
                  <a:cubicBezTo>
                    <a:pt x="259" y="56"/>
                    <a:pt x="257" y="52"/>
                    <a:pt x="259" y="51"/>
                  </a:cubicBezTo>
                  <a:cubicBezTo>
                    <a:pt x="258" y="53"/>
                    <a:pt x="259" y="56"/>
                    <a:pt x="259" y="57"/>
                  </a:cubicBezTo>
                  <a:cubicBezTo>
                    <a:pt x="259" y="57"/>
                    <a:pt x="259" y="57"/>
                    <a:pt x="258" y="57"/>
                  </a:cubicBezTo>
                  <a:close/>
                  <a:moveTo>
                    <a:pt x="256" y="42"/>
                  </a:moveTo>
                  <a:cubicBezTo>
                    <a:pt x="257" y="41"/>
                    <a:pt x="257" y="40"/>
                    <a:pt x="258" y="39"/>
                  </a:cubicBezTo>
                  <a:cubicBezTo>
                    <a:pt x="258" y="38"/>
                    <a:pt x="257" y="38"/>
                    <a:pt x="255" y="38"/>
                  </a:cubicBezTo>
                  <a:cubicBezTo>
                    <a:pt x="257" y="36"/>
                    <a:pt x="257" y="35"/>
                    <a:pt x="257" y="32"/>
                  </a:cubicBezTo>
                  <a:cubicBezTo>
                    <a:pt x="260" y="33"/>
                    <a:pt x="257" y="40"/>
                    <a:pt x="259" y="42"/>
                  </a:cubicBezTo>
                  <a:cubicBezTo>
                    <a:pt x="257" y="41"/>
                    <a:pt x="257" y="43"/>
                    <a:pt x="256" y="42"/>
                  </a:cubicBezTo>
                  <a:close/>
                  <a:moveTo>
                    <a:pt x="258" y="18"/>
                  </a:moveTo>
                  <a:cubicBezTo>
                    <a:pt x="259" y="20"/>
                    <a:pt x="257" y="23"/>
                    <a:pt x="258" y="26"/>
                  </a:cubicBezTo>
                  <a:cubicBezTo>
                    <a:pt x="255" y="27"/>
                    <a:pt x="255" y="24"/>
                    <a:pt x="253" y="26"/>
                  </a:cubicBezTo>
                  <a:cubicBezTo>
                    <a:pt x="253" y="23"/>
                    <a:pt x="255" y="18"/>
                    <a:pt x="258" y="18"/>
                  </a:cubicBezTo>
                  <a:close/>
                  <a:moveTo>
                    <a:pt x="252" y="41"/>
                  </a:moveTo>
                  <a:cubicBezTo>
                    <a:pt x="248" y="42"/>
                    <a:pt x="249" y="35"/>
                    <a:pt x="250" y="32"/>
                  </a:cubicBezTo>
                  <a:cubicBezTo>
                    <a:pt x="252" y="32"/>
                    <a:pt x="249" y="36"/>
                    <a:pt x="252" y="36"/>
                  </a:cubicBezTo>
                  <a:cubicBezTo>
                    <a:pt x="251" y="38"/>
                    <a:pt x="251" y="39"/>
                    <a:pt x="252" y="41"/>
                  </a:cubicBezTo>
                  <a:close/>
                  <a:moveTo>
                    <a:pt x="244" y="17"/>
                  </a:moveTo>
                  <a:cubicBezTo>
                    <a:pt x="247" y="16"/>
                    <a:pt x="247" y="18"/>
                    <a:pt x="249" y="18"/>
                  </a:cubicBezTo>
                  <a:cubicBezTo>
                    <a:pt x="249" y="19"/>
                    <a:pt x="250" y="20"/>
                    <a:pt x="249" y="21"/>
                  </a:cubicBezTo>
                  <a:cubicBezTo>
                    <a:pt x="250" y="21"/>
                    <a:pt x="250" y="20"/>
                    <a:pt x="250" y="20"/>
                  </a:cubicBezTo>
                  <a:cubicBezTo>
                    <a:pt x="252" y="20"/>
                    <a:pt x="249" y="22"/>
                    <a:pt x="251" y="21"/>
                  </a:cubicBezTo>
                  <a:cubicBezTo>
                    <a:pt x="249" y="23"/>
                    <a:pt x="251" y="25"/>
                    <a:pt x="252" y="27"/>
                  </a:cubicBezTo>
                  <a:cubicBezTo>
                    <a:pt x="249" y="27"/>
                    <a:pt x="250" y="33"/>
                    <a:pt x="248" y="33"/>
                  </a:cubicBezTo>
                  <a:cubicBezTo>
                    <a:pt x="248" y="38"/>
                    <a:pt x="248" y="39"/>
                    <a:pt x="248" y="44"/>
                  </a:cubicBezTo>
                  <a:cubicBezTo>
                    <a:pt x="244" y="43"/>
                    <a:pt x="245" y="31"/>
                    <a:pt x="247" y="27"/>
                  </a:cubicBezTo>
                  <a:cubicBezTo>
                    <a:pt x="244" y="28"/>
                    <a:pt x="246" y="30"/>
                    <a:pt x="243" y="31"/>
                  </a:cubicBezTo>
                  <a:cubicBezTo>
                    <a:pt x="243" y="29"/>
                    <a:pt x="246" y="24"/>
                    <a:pt x="243" y="22"/>
                  </a:cubicBezTo>
                  <a:cubicBezTo>
                    <a:pt x="244" y="20"/>
                    <a:pt x="244" y="19"/>
                    <a:pt x="244" y="17"/>
                  </a:cubicBezTo>
                  <a:close/>
                  <a:moveTo>
                    <a:pt x="235" y="12"/>
                  </a:moveTo>
                  <a:cubicBezTo>
                    <a:pt x="235" y="14"/>
                    <a:pt x="235" y="15"/>
                    <a:pt x="233" y="15"/>
                  </a:cubicBezTo>
                  <a:cubicBezTo>
                    <a:pt x="233" y="14"/>
                    <a:pt x="233" y="12"/>
                    <a:pt x="235" y="12"/>
                  </a:cubicBezTo>
                  <a:close/>
                  <a:moveTo>
                    <a:pt x="230" y="33"/>
                  </a:moveTo>
                  <a:cubicBezTo>
                    <a:pt x="228" y="31"/>
                    <a:pt x="229" y="29"/>
                    <a:pt x="229" y="26"/>
                  </a:cubicBezTo>
                  <a:cubicBezTo>
                    <a:pt x="231" y="27"/>
                    <a:pt x="229" y="31"/>
                    <a:pt x="230" y="33"/>
                  </a:cubicBezTo>
                  <a:close/>
                  <a:moveTo>
                    <a:pt x="227" y="31"/>
                  </a:moveTo>
                  <a:cubicBezTo>
                    <a:pt x="229" y="32"/>
                    <a:pt x="227" y="38"/>
                    <a:pt x="228" y="40"/>
                  </a:cubicBezTo>
                  <a:cubicBezTo>
                    <a:pt x="227" y="40"/>
                    <a:pt x="227" y="34"/>
                    <a:pt x="227" y="31"/>
                  </a:cubicBezTo>
                  <a:close/>
                  <a:moveTo>
                    <a:pt x="222" y="366"/>
                  </a:moveTo>
                  <a:cubicBezTo>
                    <a:pt x="223" y="367"/>
                    <a:pt x="222" y="368"/>
                    <a:pt x="223" y="371"/>
                  </a:cubicBezTo>
                  <a:cubicBezTo>
                    <a:pt x="221" y="369"/>
                    <a:pt x="222" y="368"/>
                    <a:pt x="222" y="366"/>
                  </a:cubicBezTo>
                  <a:close/>
                  <a:moveTo>
                    <a:pt x="222" y="366"/>
                  </a:moveTo>
                  <a:cubicBezTo>
                    <a:pt x="221" y="362"/>
                    <a:pt x="221" y="360"/>
                    <a:pt x="221" y="356"/>
                  </a:cubicBezTo>
                  <a:cubicBezTo>
                    <a:pt x="225" y="359"/>
                    <a:pt x="222" y="363"/>
                    <a:pt x="222" y="366"/>
                  </a:cubicBezTo>
                  <a:close/>
                  <a:moveTo>
                    <a:pt x="217" y="21"/>
                  </a:moveTo>
                  <a:cubicBezTo>
                    <a:pt x="217" y="23"/>
                    <a:pt x="217" y="22"/>
                    <a:pt x="217" y="24"/>
                  </a:cubicBezTo>
                  <a:cubicBezTo>
                    <a:pt x="216" y="24"/>
                    <a:pt x="215" y="20"/>
                    <a:pt x="217" y="21"/>
                  </a:cubicBezTo>
                  <a:close/>
                  <a:moveTo>
                    <a:pt x="216" y="331"/>
                  </a:moveTo>
                  <a:cubicBezTo>
                    <a:pt x="215" y="329"/>
                    <a:pt x="215" y="327"/>
                    <a:pt x="215" y="324"/>
                  </a:cubicBezTo>
                  <a:cubicBezTo>
                    <a:pt x="217" y="326"/>
                    <a:pt x="216" y="328"/>
                    <a:pt x="216" y="331"/>
                  </a:cubicBezTo>
                  <a:close/>
                  <a:moveTo>
                    <a:pt x="212" y="38"/>
                  </a:moveTo>
                  <a:cubicBezTo>
                    <a:pt x="212" y="39"/>
                    <a:pt x="211" y="39"/>
                    <a:pt x="211" y="40"/>
                  </a:cubicBezTo>
                  <a:cubicBezTo>
                    <a:pt x="210" y="39"/>
                    <a:pt x="211" y="39"/>
                    <a:pt x="210" y="37"/>
                  </a:cubicBezTo>
                  <a:cubicBezTo>
                    <a:pt x="212" y="36"/>
                    <a:pt x="211" y="39"/>
                    <a:pt x="212" y="38"/>
                  </a:cubicBezTo>
                  <a:close/>
                  <a:moveTo>
                    <a:pt x="208" y="368"/>
                  </a:moveTo>
                  <a:cubicBezTo>
                    <a:pt x="206" y="370"/>
                    <a:pt x="209" y="374"/>
                    <a:pt x="208" y="379"/>
                  </a:cubicBezTo>
                  <a:cubicBezTo>
                    <a:pt x="208" y="381"/>
                    <a:pt x="208" y="379"/>
                    <a:pt x="208" y="378"/>
                  </a:cubicBezTo>
                  <a:cubicBezTo>
                    <a:pt x="207" y="377"/>
                    <a:pt x="208" y="375"/>
                    <a:pt x="207" y="374"/>
                  </a:cubicBezTo>
                  <a:cubicBezTo>
                    <a:pt x="207" y="378"/>
                    <a:pt x="206" y="381"/>
                    <a:pt x="208" y="385"/>
                  </a:cubicBezTo>
                  <a:cubicBezTo>
                    <a:pt x="209" y="384"/>
                    <a:pt x="208" y="384"/>
                    <a:pt x="208" y="383"/>
                  </a:cubicBezTo>
                  <a:cubicBezTo>
                    <a:pt x="211" y="386"/>
                    <a:pt x="208" y="391"/>
                    <a:pt x="209" y="396"/>
                  </a:cubicBezTo>
                  <a:cubicBezTo>
                    <a:pt x="208" y="395"/>
                    <a:pt x="209" y="392"/>
                    <a:pt x="208" y="390"/>
                  </a:cubicBezTo>
                  <a:cubicBezTo>
                    <a:pt x="207" y="393"/>
                    <a:pt x="208" y="395"/>
                    <a:pt x="208" y="399"/>
                  </a:cubicBezTo>
                  <a:cubicBezTo>
                    <a:pt x="206" y="397"/>
                    <a:pt x="207" y="393"/>
                    <a:pt x="207" y="391"/>
                  </a:cubicBezTo>
                  <a:cubicBezTo>
                    <a:pt x="206" y="379"/>
                    <a:pt x="205" y="369"/>
                    <a:pt x="205" y="354"/>
                  </a:cubicBezTo>
                  <a:cubicBezTo>
                    <a:pt x="212" y="355"/>
                    <a:pt x="204" y="364"/>
                    <a:pt x="208" y="368"/>
                  </a:cubicBezTo>
                  <a:close/>
                  <a:moveTo>
                    <a:pt x="206" y="353"/>
                  </a:moveTo>
                  <a:cubicBezTo>
                    <a:pt x="204" y="349"/>
                    <a:pt x="203" y="341"/>
                    <a:pt x="205" y="336"/>
                  </a:cubicBezTo>
                  <a:cubicBezTo>
                    <a:pt x="204" y="340"/>
                    <a:pt x="205" y="346"/>
                    <a:pt x="206" y="353"/>
                  </a:cubicBezTo>
                  <a:close/>
                  <a:moveTo>
                    <a:pt x="204" y="329"/>
                  </a:moveTo>
                  <a:cubicBezTo>
                    <a:pt x="202" y="328"/>
                    <a:pt x="204" y="328"/>
                    <a:pt x="203" y="326"/>
                  </a:cubicBezTo>
                  <a:cubicBezTo>
                    <a:pt x="205" y="326"/>
                    <a:pt x="204" y="328"/>
                    <a:pt x="204" y="329"/>
                  </a:cubicBezTo>
                  <a:close/>
                  <a:moveTo>
                    <a:pt x="191" y="335"/>
                  </a:moveTo>
                  <a:cubicBezTo>
                    <a:pt x="189" y="334"/>
                    <a:pt x="192" y="331"/>
                    <a:pt x="190" y="330"/>
                  </a:cubicBezTo>
                  <a:cubicBezTo>
                    <a:pt x="192" y="328"/>
                    <a:pt x="191" y="333"/>
                    <a:pt x="191" y="335"/>
                  </a:cubicBezTo>
                  <a:close/>
                  <a:moveTo>
                    <a:pt x="191" y="321"/>
                  </a:moveTo>
                  <a:cubicBezTo>
                    <a:pt x="193" y="322"/>
                    <a:pt x="191" y="325"/>
                    <a:pt x="191" y="329"/>
                  </a:cubicBezTo>
                  <a:cubicBezTo>
                    <a:pt x="189" y="327"/>
                    <a:pt x="190" y="324"/>
                    <a:pt x="189" y="321"/>
                  </a:cubicBezTo>
                  <a:cubicBezTo>
                    <a:pt x="190" y="321"/>
                    <a:pt x="191" y="321"/>
                    <a:pt x="191" y="321"/>
                  </a:cubicBezTo>
                  <a:close/>
                  <a:moveTo>
                    <a:pt x="171" y="27"/>
                  </a:moveTo>
                  <a:cubicBezTo>
                    <a:pt x="172" y="27"/>
                    <a:pt x="171" y="29"/>
                    <a:pt x="170" y="29"/>
                  </a:cubicBezTo>
                  <a:cubicBezTo>
                    <a:pt x="170" y="28"/>
                    <a:pt x="169" y="28"/>
                    <a:pt x="171" y="27"/>
                  </a:cubicBezTo>
                  <a:close/>
                  <a:moveTo>
                    <a:pt x="168" y="44"/>
                  </a:moveTo>
                  <a:cubicBezTo>
                    <a:pt x="166" y="41"/>
                    <a:pt x="168" y="38"/>
                    <a:pt x="166" y="34"/>
                  </a:cubicBezTo>
                  <a:cubicBezTo>
                    <a:pt x="169" y="36"/>
                    <a:pt x="170" y="42"/>
                    <a:pt x="168" y="44"/>
                  </a:cubicBezTo>
                  <a:close/>
                  <a:moveTo>
                    <a:pt x="164" y="35"/>
                  </a:moveTo>
                  <a:cubicBezTo>
                    <a:pt x="166" y="41"/>
                    <a:pt x="165" y="47"/>
                    <a:pt x="165" y="54"/>
                  </a:cubicBezTo>
                  <a:cubicBezTo>
                    <a:pt x="165" y="48"/>
                    <a:pt x="161" y="39"/>
                    <a:pt x="164" y="35"/>
                  </a:cubicBezTo>
                  <a:close/>
                  <a:moveTo>
                    <a:pt x="159" y="64"/>
                  </a:moveTo>
                  <a:cubicBezTo>
                    <a:pt x="161" y="64"/>
                    <a:pt x="159" y="66"/>
                    <a:pt x="159" y="68"/>
                  </a:cubicBezTo>
                  <a:cubicBezTo>
                    <a:pt x="158" y="68"/>
                    <a:pt x="158" y="65"/>
                    <a:pt x="159" y="64"/>
                  </a:cubicBezTo>
                  <a:close/>
                  <a:moveTo>
                    <a:pt x="150" y="369"/>
                  </a:moveTo>
                  <a:cubicBezTo>
                    <a:pt x="151" y="370"/>
                    <a:pt x="150" y="373"/>
                    <a:pt x="150" y="375"/>
                  </a:cubicBezTo>
                  <a:cubicBezTo>
                    <a:pt x="149" y="374"/>
                    <a:pt x="150" y="372"/>
                    <a:pt x="148" y="373"/>
                  </a:cubicBezTo>
                  <a:cubicBezTo>
                    <a:pt x="150" y="371"/>
                    <a:pt x="149" y="370"/>
                    <a:pt x="149" y="367"/>
                  </a:cubicBezTo>
                  <a:cubicBezTo>
                    <a:pt x="150" y="367"/>
                    <a:pt x="150" y="370"/>
                    <a:pt x="150" y="369"/>
                  </a:cubicBezTo>
                  <a:close/>
                  <a:moveTo>
                    <a:pt x="150" y="361"/>
                  </a:moveTo>
                  <a:cubicBezTo>
                    <a:pt x="150" y="364"/>
                    <a:pt x="150" y="364"/>
                    <a:pt x="150" y="364"/>
                  </a:cubicBezTo>
                  <a:cubicBezTo>
                    <a:pt x="149" y="365"/>
                    <a:pt x="149" y="362"/>
                    <a:pt x="149" y="362"/>
                  </a:cubicBezTo>
                  <a:cubicBezTo>
                    <a:pt x="149" y="362"/>
                    <a:pt x="149" y="362"/>
                    <a:pt x="149" y="363"/>
                  </a:cubicBezTo>
                  <a:cubicBezTo>
                    <a:pt x="148" y="363"/>
                    <a:pt x="148" y="360"/>
                    <a:pt x="150" y="361"/>
                  </a:cubicBezTo>
                  <a:close/>
                  <a:moveTo>
                    <a:pt x="147" y="344"/>
                  </a:moveTo>
                  <a:cubicBezTo>
                    <a:pt x="150" y="346"/>
                    <a:pt x="147" y="347"/>
                    <a:pt x="148" y="351"/>
                  </a:cubicBezTo>
                  <a:cubicBezTo>
                    <a:pt x="147" y="350"/>
                    <a:pt x="147" y="350"/>
                    <a:pt x="147" y="349"/>
                  </a:cubicBezTo>
                  <a:cubicBezTo>
                    <a:pt x="146" y="352"/>
                    <a:pt x="147" y="358"/>
                    <a:pt x="147" y="364"/>
                  </a:cubicBezTo>
                  <a:cubicBezTo>
                    <a:pt x="145" y="359"/>
                    <a:pt x="145" y="350"/>
                    <a:pt x="147" y="344"/>
                  </a:cubicBezTo>
                  <a:close/>
                  <a:moveTo>
                    <a:pt x="135" y="41"/>
                  </a:moveTo>
                  <a:cubicBezTo>
                    <a:pt x="135" y="46"/>
                    <a:pt x="136" y="47"/>
                    <a:pt x="136" y="50"/>
                  </a:cubicBezTo>
                  <a:cubicBezTo>
                    <a:pt x="134" y="50"/>
                    <a:pt x="134" y="50"/>
                    <a:pt x="134" y="50"/>
                  </a:cubicBezTo>
                  <a:cubicBezTo>
                    <a:pt x="135" y="47"/>
                    <a:pt x="133" y="42"/>
                    <a:pt x="135" y="41"/>
                  </a:cubicBezTo>
                  <a:close/>
                  <a:moveTo>
                    <a:pt x="125" y="43"/>
                  </a:moveTo>
                  <a:cubicBezTo>
                    <a:pt x="126" y="44"/>
                    <a:pt x="126" y="46"/>
                    <a:pt x="125" y="47"/>
                  </a:cubicBezTo>
                  <a:cubicBezTo>
                    <a:pt x="124" y="47"/>
                    <a:pt x="125" y="44"/>
                    <a:pt x="125" y="43"/>
                  </a:cubicBezTo>
                  <a:close/>
                  <a:moveTo>
                    <a:pt x="125" y="343"/>
                  </a:moveTo>
                  <a:cubicBezTo>
                    <a:pt x="127" y="344"/>
                    <a:pt x="125" y="345"/>
                    <a:pt x="126" y="346"/>
                  </a:cubicBezTo>
                  <a:cubicBezTo>
                    <a:pt x="124" y="347"/>
                    <a:pt x="125" y="344"/>
                    <a:pt x="125" y="343"/>
                  </a:cubicBezTo>
                  <a:close/>
                  <a:moveTo>
                    <a:pt x="122" y="38"/>
                  </a:moveTo>
                  <a:cubicBezTo>
                    <a:pt x="123" y="42"/>
                    <a:pt x="122" y="50"/>
                    <a:pt x="122" y="54"/>
                  </a:cubicBezTo>
                  <a:cubicBezTo>
                    <a:pt x="121" y="50"/>
                    <a:pt x="121" y="45"/>
                    <a:pt x="122" y="38"/>
                  </a:cubicBezTo>
                  <a:close/>
                  <a:moveTo>
                    <a:pt x="106" y="22"/>
                  </a:moveTo>
                  <a:cubicBezTo>
                    <a:pt x="106" y="21"/>
                    <a:pt x="107" y="21"/>
                    <a:pt x="108" y="21"/>
                  </a:cubicBezTo>
                  <a:cubicBezTo>
                    <a:pt x="110" y="23"/>
                    <a:pt x="107" y="26"/>
                    <a:pt x="108" y="28"/>
                  </a:cubicBezTo>
                  <a:cubicBezTo>
                    <a:pt x="107" y="28"/>
                    <a:pt x="106" y="29"/>
                    <a:pt x="105" y="29"/>
                  </a:cubicBezTo>
                  <a:cubicBezTo>
                    <a:pt x="105" y="26"/>
                    <a:pt x="106" y="24"/>
                    <a:pt x="106" y="22"/>
                  </a:cubicBezTo>
                  <a:close/>
                  <a:moveTo>
                    <a:pt x="101" y="25"/>
                  </a:moveTo>
                  <a:cubicBezTo>
                    <a:pt x="102" y="29"/>
                    <a:pt x="102" y="34"/>
                    <a:pt x="101" y="41"/>
                  </a:cubicBezTo>
                  <a:cubicBezTo>
                    <a:pt x="100" y="35"/>
                    <a:pt x="101" y="31"/>
                    <a:pt x="101" y="25"/>
                  </a:cubicBezTo>
                  <a:close/>
                  <a:moveTo>
                    <a:pt x="102" y="368"/>
                  </a:moveTo>
                  <a:cubicBezTo>
                    <a:pt x="100" y="368"/>
                    <a:pt x="101" y="361"/>
                    <a:pt x="99" y="358"/>
                  </a:cubicBezTo>
                  <a:cubicBezTo>
                    <a:pt x="103" y="360"/>
                    <a:pt x="100" y="366"/>
                    <a:pt x="102" y="368"/>
                  </a:cubicBezTo>
                  <a:close/>
                  <a:moveTo>
                    <a:pt x="92" y="334"/>
                  </a:moveTo>
                  <a:cubicBezTo>
                    <a:pt x="93" y="337"/>
                    <a:pt x="93" y="340"/>
                    <a:pt x="93" y="342"/>
                  </a:cubicBezTo>
                  <a:cubicBezTo>
                    <a:pt x="91" y="342"/>
                    <a:pt x="93" y="340"/>
                    <a:pt x="91" y="340"/>
                  </a:cubicBezTo>
                  <a:cubicBezTo>
                    <a:pt x="93" y="339"/>
                    <a:pt x="91" y="337"/>
                    <a:pt x="92" y="334"/>
                  </a:cubicBezTo>
                  <a:close/>
                  <a:moveTo>
                    <a:pt x="77" y="330"/>
                  </a:moveTo>
                  <a:cubicBezTo>
                    <a:pt x="78" y="334"/>
                    <a:pt x="77" y="336"/>
                    <a:pt x="77" y="340"/>
                  </a:cubicBezTo>
                  <a:cubicBezTo>
                    <a:pt x="76" y="340"/>
                    <a:pt x="76" y="340"/>
                    <a:pt x="76" y="340"/>
                  </a:cubicBezTo>
                  <a:cubicBezTo>
                    <a:pt x="77" y="337"/>
                    <a:pt x="76" y="334"/>
                    <a:pt x="75" y="330"/>
                  </a:cubicBezTo>
                  <a:cubicBezTo>
                    <a:pt x="76" y="329"/>
                    <a:pt x="76" y="331"/>
                    <a:pt x="77" y="330"/>
                  </a:cubicBezTo>
                  <a:close/>
                  <a:moveTo>
                    <a:pt x="68" y="289"/>
                  </a:moveTo>
                  <a:cubicBezTo>
                    <a:pt x="68" y="290"/>
                    <a:pt x="70" y="297"/>
                    <a:pt x="67" y="299"/>
                  </a:cubicBezTo>
                  <a:cubicBezTo>
                    <a:pt x="68" y="299"/>
                    <a:pt x="68" y="297"/>
                    <a:pt x="68" y="295"/>
                  </a:cubicBezTo>
                  <a:cubicBezTo>
                    <a:pt x="66" y="294"/>
                    <a:pt x="67" y="297"/>
                    <a:pt x="67" y="297"/>
                  </a:cubicBezTo>
                  <a:cubicBezTo>
                    <a:pt x="66" y="298"/>
                    <a:pt x="64" y="290"/>
                    <a:pt x="68" y="289"/>
                  </a:cubicBezTo>
                  <a:close/>
                  <a:moveTo>
                    <a:pt x="43" y="26"/>
                  </a:moveTo>
                  <a:cubicBezTo>
                    <a:pt x="43" y="26"/>
                    <a:pt x="44" y="26"/>
                    <a:pt x="45" y="26"/>
                  </a:cubicBezTo>
                  <a:cubicBezTo>
                    <a:pt x="45" y="29"/>
                    <a:pt x="44" y="29"/>
                    <a:pt x="45" y="31"/>
                  </a:cubicBezTo>
                  <a:cubicBezTo>
                    <a:pt x="44" y="31"/>
                    <a:pt x="43" y="31"/>
                    <a:pt x="43" y="32"/>
                  </a:cubicBezTo>
                  <a:cubicBezTo>
                    <a:pt x="41" y="32"/>
                    <a:pt x="43" y="28"/>
                    <a:pt x="43" y="26"/>
                  </a:cubicBezTo>
                  <a:close/>
                  <a:moveTo>
                    <a:pt x="31" y="24"/>
                  </a:moveTo>
                  <a:cubicBezTo>
                    <a:pt x="30" y="28"/>
                    <a:pt x="30" y="30"/>
                    <a:pt x="29" y="35"/>
                  </a:cubicBezTo>
                  <a:cubicBezTo>
                    <a:pt x="28" y="35"/>
                    <a:pt x="29" y="31"/>
                    <a:pt x="27" y="32"/>
                  </a:cubicBezTo>
                  <a:cubicBezTo>
                    <a:pt x="28" y="30"/>
                    <a:pt x="28" y="26"/>
                    <a:pt x="31" y="24"/>
                  </a:cubicBezTo>
                  <a:close/>
                  <a:moveTo>
                    <a:pt x="30" y="154"/>
                  </a:moveTo>
                  <a:cubicBezTo>
                    <a:pt x="28" y="150"/>
                    <a:pt x="28" y="138"/>
                    <a:pt x="28" y="133"/>
                  </a:cubicBezTo>
                  <a:cubicBezTo>
                    <a:pt x="30" y="139"/>
                    <a:pt x="30" y="148"/>
                    <a:pt x="30" y="154"/>
                  </a:cubicBezTo>
                  <a:close/>
                  <a:moveTo>
                    <a:pt x="25" y="142"/>
                  </a:moveTo>
                  <a:cubicBezTo>
                    <a:pt x="26" y="146"/>
                    <a:pt x="27" y="153"/>
                    <a:pt x="25" y="153"/>
                  </a:cubicBezTo>
                  <a:cubicBezTo>
                    <a:pt x="24" y="147"/>
                    <a:pt x="25" y="138"/>
                    <a:pt x="23" y="134"/>
                  </a:cubicBezTo>
                  <a:cubicBezTo>
                    <a:pt x="26" y="133"/>
                    <a:pt x="25" y="138"/>
                    <a:pt x="25" y="142"/>
                  </a:cubicBezTo>
                  <a:close/>
                  <a:moveTo>
                    <a:pt x="24" y="89"/>
                  </a:moveTo>
                  <a:cubicBezTo>
                    <a:pt x="25" y="95"/>
                    <a:pt x="26" y="101"/>
                    <a:pt x="24" y="106"/>
                  </a:cubicBezTo>
                  <a:cubicBezTo>
                    <a:pt x="22" y="98"/>
                    <a:pt x="22" y="83"/>
                    <a:pt x="22" y="72"/>
                  </a:cubicBezTo>
                  <a:cubicBezTo>
                    <a:pt x="25" y="76"/>
                    <a:pt x="23" y="83"/>
                    <a:pt x="24" y="89"/>
                  </a:cubicBezTo>
                  <a:close/>
                  <a:moveTo>
                    <a:pt x="23" y="66"/>
                  </a:moveTo>
                  <a:cubicBezTo>
                    <a:pt x="22" y="66"/>
                    <a:pt x="21" y="66"/>
                    <a:pt x="21" y="66"/>
                  </a:cubicBezTo>
                  <a:cubicBezTo>
                    <a:pt x="21" y="65"/>
                    <a:pt x="21" y="64"/>
                    <a:pt x="22" y="63"/>
                  </a:cubicBezTo>
                  <a:cubicBezTo>
                    <a:pt x="22" y="63"/>
                    <a:pt x="22" y="64"/>
                    <a:pt x="23" y="64"/>
                  </a:cubicBezTo>
                  <a:cubicBezTo>
                    <a:pt x="23" y="64"/>
                    <a:pt x="23" y="65"/>
                    <a:pt x="23" y="66"/>
                  </a:cubicBezTo>
                  <a:close/>
                  <a:moveTo>
                    <a:pt x="22" y="29"/>
                  </a:moveTo>
                  <a:cubicBezTo>
                    <a:pt x="21" y="35"/>
                    <a:pt x="22" y="36"/>
                    <a:pt x="23" y="40"/>
                  </a:cubicBezTo>
                  <a:cubicBezTo>
                    <a:pt x="21" y="41"/>
                    <a:pt x="21" y="39"/>
                    <a:pt x="20" y="40"/>
                  </a:cubicBezTo>
                  <a:cubicBezTo>
                    <a:pt x="20" y="38"/>
                    <a:pt x="19" y="38"/>
                    <a:pt x="19" y="37"/>
                  </a:cubicBezTo>
                  <a:cubicBezTo>
                    <a:pt x="21" y="36"/>
                    <a:pt x="17" y="30"/>
                    <a:pt x="22" y="29"/>
                  </a:cubicBezTo>
                  <a:close/>
                  <a:moveTo>
                    <a:pt x="18" y="90"/>
                  </a:moveTo>
                  <a:cubicBezTo>
                    <a:pt x="19" y="91"/>
                    <a:pt x="19" y="94"/>
                    <a:pt x="19" y="96"/>
                  </a:cubicBezTo>
                  <a:cubicBezTo>
                    <a:pt x="18" y="95"/>
                    <a:pt x="18" y="91"/>
                    <a:pt x="18" y="90"/>
                  </a:cubicBezTo>
                  <a:close/>
                  <a:moveTo>
                    <a:pt x="13" y="24"/>
                  </a:moveTo>
                  <a:cubicBezTo>
                    <a:pt x="14" y="23"/>
                    <a:pt x="18" y="22"/>
                    <a:pt x="18" y="25"/>
                  </a:cubicBezTo>
                  <a:cubicBezTo>
                    <a:pt x="15" y="25"/>
                    <a:pt x="15" y="26"/>
                    <a:pt x="13" y="26"/>
                  </a:cubicBezTo>
                  <a:cubicBezTo>
                    <a:pt x="13" y="25"/>
                    <a:pt x="13" y="25"/>
                    <a:pt x="13" y="24"/>
                  </a:cubicBezTo>
                  <a:close/>
                  <a:moveTo>
                    <a:pt x="536" y="62"/>
                  </a:moveTo>
                  <a:cubicBezTo>
                    <a:pt x="536" y="62"/>
                    <a:pt x="536" y="62"/>
                    <a:pt x="536" y="62"/>
                  </a:cubicBezTo>
                  <a:cubicBezTo>
                    <a:pt x="536" y="62"/>
                    <a:pt x="536" y="62"/>
                    <a:pt x="536" y="62"/>
                  </a:cubicBezTo>
                  <a:close/>
                  <a:moveTo>
                    <a:pt x="93" y="40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3" y="41"/>
                    <a:pt x="93" y="41"/>
                    <a:pt x="93" y="40"/>
                  </a:cubicBezTo>
                  <a:close/>
                  <a:moveTo>
                    <a:pt x="139" y="371"/>
                  </a:moveTo>
                  <a:cubicBezTo>
                    <a:pt x="138" y="370"/>
                    <a:pt x="138" y="372"/>
                    <a:pt x="139" y="371"/>
                  </a:cubicBezTo>
                  <a:close/>
                  <a:moveTo>
                    <a:pt x="309" y="338"/>
                  </a:moveTo>
                  <a:cubicBezTo>
                    <a:pt x="309" y="334"/>
                    <a:pt x="309" y="334"/>
                    <a:pt x="309" y="330"/>
                  </a:cubicBezTo>
                  <a:cubicBezTo>
                    <a:pt x="308" y="331"/>
                    <a:pt x="308" y="330"/>
                    <a:pt x="308" y="329"/>
                  </a:cubicBezTo>
                  <a:cubicBezTo>
                    <a:pt x="308" y="332"/>
                    <a:pt x="307" y="337"/>
                    <a:pt x="309" y="338"/>
                  </a:cubicBezTo>
                  <a:close/>
                  <a:moveTo>
                    <a:pt x="233" y="434"/>
                  </a:moveTo>
                  <a:cubicBezTo>
                    <a:pt x="230" y="434"/>
                    <a:pt x="232" y="431"/>
                    <a:pt x="231" y="430"/>
                  </a:cubicBezTo>
                  <a:cubicBezTo>
                    <a:pt x="230" y="433"/>
                    <a:pt x="234" y="435"/>
                    <a:pt x="231" y="437"/>
                  </a:cubicBezTo>
                  <a:cubicBezTo>
                    <a:pt x="232" y="437"/>
                    <a:pt x="232" y="436"/>
                    <a:pt x="233" y="436"/>
                  </a:cubicBezTo>
                  <a:cubicBezTo>
                    <a:pt x="234" y="435"/>
                    <a:pt x="232" y="435"/>
                    <a:pt x="233" y="434"/>
                  </a:cubicBezTo>
                  <a:close/>
                  <a:moveTo>
                    <a:pt x="261" y="431"/>
                  </a:moveTo>
                  <a:cubicBezTo>
                    <a:pt x="260" y="429"/>
                    <a:pt x="261" y="428"/>
                    <a:pt x="260" y="429"/>
                  </a:cubicBezTo>
                  <a:cubicBezTo>
                    <a:pt x="261" y="427"/>
                    <a:pt x="260" y="426"/>
                    <a:pt x="259" y="425"/>
                  </a:cubicBezTo>
                  <a:cubicBezTo>
                    <a:pt x="259" y="426"/>
                    <a:pt x="259" y="429"/>
                    <a:pt x="258" y="430"/>
                  </a:cubicBezTo>
                  <a:cubicBezTo>
                    <a:pt x="259" y="430"/>
                    <a:pt x="259" y="430"/>
                    <a:pt x="259" y="430"/>
                  </a:cubicBezTo>
                  <a:cubicBezTo>
                    <a:pt x="260" y="437"/>
                    <a:pt x="260" y="433"/>
                    <a:pt x="260" y="430"/>
                  </a:cubicBezTo>
                  <a:cubicBezTo>
                    <a:pt x="261" y="430"/>
                    <a:pt x="260" y="431"/>
                    <a:pt x="261" y="431"/>
                  </a:cubicBezTo>
                  <a:close/>
                  <a:moveTo>
                    <a:pt x="414" y="424"/>
                  </a:moveTo>
                  <a:cubicBezTo>
                    <a:pt x="415" y="424"/>
                    <a:pt x="415" y="424"/>
                    <a:pt x="415" y="425"/>
                  </a:cubicBezTo>
                  <a:cubicBezTo>
                    <a:pt x="414" y="425"/>
                    <a:pt x="414" y="425"/>
                    <a:pt x="413" y="426"/>
                  </a:cubicBezTo>
                  <a:cubicBezTo>
                    <a:pt x="414" y="426"/>
                    <a:pt x="412" y="427"/>
                    <a:pt x="414" y="427"/>
                  </a:cubicBezTo>
                  <a:cubicBezTo>
                    <a:pt x="413" y="427"/>
                    <a:pt x="413" y="428"/>
                    <a:pt x="414" y="428"/>
                  </a:cubicBezTo>
                  <a:cubicBezTo>
                    <a:pt x="414" y="427"/>
                    <a:pt x="415" y="425"/>
                    <a:pt x="416" y="424"/>
                  </a:cubicBezTo>
                  <a:cubicBezTo>
                    <a:pt x="415" y="424"/>
                    <a:pt x="415" y="424"/>
                    <a:pt x="414" y="424"/>
                  </a:cubicBezTo>
                  <a:close/>
                  <a:moveTo>
                    <a:pt x="455" y="421"/>
                  </a:moveTo>
                  <a:cubicBezTo>
                    <a:pt x="455" y="422"/>
                    <a:pt x="455" y="422"/>
                    <a:pt x="454" y="422"/>
                  </a:cubicBezTo>
                  <a:cubicBezTo>
                    <a:pt x="454" y="422"/>
                    <a:pt x="455" y="421"/>
                    <a:pt x="454" y="421"/>
                  </a:cubicBezTo>
                  <a:cubicBezTo>
                    <a:pt x="454" y="422"/>
                    <a:pt x="454" y="426"/>
                    <a:pt x="455" y="425"/>
                  </a:cubicBezTo>
                  <a:cubicBezTo>
                    <a:pt x="454" y="423"/>
                    <a:pt x="456" y="422"/>
                    <a:pt x="455" y="421"/>
                  </a:cubicBezTo>
                  <a:close/>
                  <a:moveTo>
                    <a:pt x="345" y="429"/>
                  </a:moveTo>
                  <a:cubicBezTo>
                    <a:pt x="343" y="428"/>
                    <a:pt x="346" y="425"/>
                    <a:pt x="344" y="424"/>
                  </a:cubicBezTo>
                  <a:cubicBezTo>
                    <a:pt x="344" y="426"/>
                    <a:pt x="344" y="427"/>
                    <a:pt x="343" y="428"/>
                  </a:cubicBezTo>
                  <a:cubicBezTo>
                    <a:pt x="345" y="427"/>
                    <a:pt x="344" y="431"/>
                    <a:pt x="345" y="429"/>
                  </a:cubicBezTo>
                  <a:close/>
                  <a:moveTo>
                    <a:pt x="213" y="429"/>
                  </a:moveTo>
                  <a:cubicBezTo>
                    <a:pt x="213" y="430"/>
                    <a:pt x="212" y="435"/>
                    <a:pt x="214" y="433"/>
                  </a:cubicBezTo>
                  <a:cubicBezTo>
                    <a:pt x="212" y="432"/>
                    <a:pt x="214" y="431"/>
                    <a:pt x="214" y="429"/>
                  </a:cubicBezTo>
                  <a:cubicBezTo>
                    <a:pt x="213" y="429"/>
                    <a:pt x="213" y="428"/>
                    <a:pt x="213" y="429"/>
                  </a:cubicBezTo>
                  <a:close/>
                  <a:moveTo>
                    <a:pt x="334" y="408"/>
                  </a:moveTo>
                  <a:cubicBezTo>
                    <a:pt x="334" y="407"/>
                    <a:pt x="334" y="403"/>
                    <a:pt x="333" y="404"/>
                  </a:cubicBezTo>
                  <a:cubicBezTo>
                    <a:pt x="333" y="410"/>
                    <a:pt x="334" y="414"/>
                    <a:pt x="334" y="418"/>
                  </a:cubicBezTo>
                  <a:cubicBezTo>
                    <a:pt x="334" y="416"/>
                    <a:pt x="332" y="426"/>
                    <a:pt x="335" y="427"/>
                  </a:cubicBezTo>
                  <a:cubicBezTo>
                    <a:pt x="336" y="421"/>
                    <a:pt x="335" y="412"/>
                    <a:pt x="334" y="408"/>
                  </a:cubicBezTo>
                  <a:close/>
                  <a:moveTo>
                    <a:pt x="335" y="428"/>
                  </a:moveTo>
                  <a:cubicBezTo>
                    <a:pt x="334" y="428"/>
                    <a:pt x="334" y="428"/>
                    <a:pt x="334" y="428"/>
                  </a:cubicBezTo>
                  <a:cubicBezTo>
                    <a:pt x="334" y="428"/>
                    <a:pt x="334" y="428"/>
                    <a:pt x="335" y="428"/>
                  </a:cubicBezTo>
                  <a:close/>
                  <a:moveTo>
                    <a:pt x="335" y="427"/>
                  </a:moveTo>
                  <a:cubicBezTo>
                    <a:pt x="335" y="427"/>
                    <a:pt x="335" y="427"/>
                    <a:pt x="335" y="427"/>
                  </a:cubicBezTo>
                  <a:cubicBezTo>
                    <a:pt x="335" y="427"/>
                    <a:pt x="335" y="428"/>
                    <a:pt x="335" y="428"/>
                  </a:cubicBezTo>
                  <a:cubicBezTo>
                    <a:pt x="335" y="428"/>
                    <a:pt x="335" y="427"/>
                    <a:pt x="335" y="427"/>
                  </a:cubicBezTo>
                  <a:close/>
                  <a:moveTo>
                    <a:pt x="93" y="418"/>
                  </a:moveTo>
                  <a:cubicBezTo>
                    <a:pt x="93" y="418"/>
                    <a:pt x="95" y="411"/>
                    <a:pt x="90" y="411"/>
                  </a:cubicBezTo>
                  <a:cubicBezTo>
                    <a:pt x="94" y="416"/>
                    <a:pt x="89" y="424"/>
                    <a:pt x="92" y="424"/>
                  </a:cubicBezTo>
                  <a:cubicBezTo>
                    <a:pt x="91" y="425"/>
                    <a:pt x="91" y="426"/>
                    <a:pt x="91" y="428"/>
                  </a:cubicBezTo>
                  <a:cubicBezTo>
                    <a:pt x="95" y="427"/>
                    <a:pt x="91" y="435"/>
                    <a:pt x="94" y="437"/>
                  </a:cubicBezTo>
                  <a:cubicBezTo>
                    <a:pt x="92" y="430"/>
                    <a:pt x="95" y="424"/>
                    <a:pt x="93" y="418"/>
                  </a:cubicBezTo>
                  <a:close/>
                  <a:moveTo>
                    <a:pt x="374" y="425"/>
                  </a:moveTo>
                  <a:cubicBezTo>
                    <a:pt x="374" y="424"/>
                    <a:pt x="374" y="423"/>
                    <a:pt x="374" y="423"/>
                  </a:cubicBezTo>
                  <a:cubicBezTo>
                    <a:pt x="374" y="411"/>
                    <a:pt x="372" y="426"/>
                    <a:pt x="374" y="425"/>
                  </a:cubicBezTo>
                  <a:close/>
                  <a:moveTo>
                    <a:pt x="337" y="426"/>
                  </a:moveTo>
                  <a:cubicBezTo>
                    <a:pt x="337" y="422"/>
                    <a:pt x="337" y="420"/>
                    <a:pt x="336" y="418"/>
                  </a:cubicBezTo>
                  <a:cubicBezTo>
                    <a:pt x="336" y="421"/>
                    <a:pt x="336" y="425"/>
                    <a:pt x="337" y="426"/>
                  </a:cubicBezTo>
                  <a:close/>
                  <a:moveTo>
                    <a:pt x="250" y="426"/>
                  </a:moveTo>
                  <a:cubicBezTo>
                    <a:pt x="250" y="424"/>
                    <a:pt x="251" y="429"/>
                    <a:pt x="250" y="429"/>
                  </a:cubicBezTo>
                  <a:cubicBezTo>
                    <a:pt x="252" y="429"/>
                    <a:pt x="250" y="424"/>
                    <a:pt x="250" y="423"/>
                  </a:cubicBezTo>
                  <a:cubicBezTo>
                    <a:pt x="251" y="424"/>
                    <a:pt x="248" y="426"/>
                    <a:pt x="250" y="426"/>
                  </a:cubicBezTo>
                  <a:close/>
                  <a:moveTo>
                    <a:pt x="290" y="415"/>
                  </a:moveTo>
                  <a:cubicBezTo>
                    <a:pt x="288" y="416"/>
                    <a:pt x="291" y="416"/>
                    <a:pt x="291" y="417"/>
                  </a:cubicBezTo>
                  <a:cubicBezTo>
                    <a:pt x="290" y="417"/>
                    <a:pt x="290" y="416"/>
                    <a:pt x="289" y="416"/>
                  </a:cubicBezTo>
                  <a:cubicBezTo>
                    <a:pt x="289" y="419"/>
                    <a:pt x="289" y="419"/>
                    <a:pt x="289" y="419"/>
                  </a:cubicBezTo>
                  <a:cubicBezTo>
                    <a:pt x="290" y="419"/>
                    <a:pt x="290" y="418"/>
                    <a:pt x="291" y="419"/>
                  </a:cubicBezTo>
                  <a:cubicBezTo>
                    <a:pt x="290" y="420"/>
                    <a:pt x="290" y="421"/>
                    <a:pt x="291" y="423"/>
                  </a:cubicBezTo>
                  <a:cubicBezTo>
                    <a:pt x="288" y="422"/>
                    <a:pt x="291" y="428"/>
                    <a:pt x="291" y="427"/>
                  </a:cubicBezTo>
                  <a:cubicBezTo>
                    <a:pt x="291" y="422"/>
                    <a:pt x="293" y="418"/>
                    <a:pt x="290" y="415"/>
                  </a:cubicBezTo>
                  <a:close/>
                  <a:moveTo>
                    <a:pt x="350" y="420"/>
                  </a:moveTo>
                  <a:cubicBezTo>
                    <a:pt x="350" y="422"/>
                    <a:pt x="351" y="425"/>
                    <a:pt x="351" y="423"/>
                  </a:cubicBezTo>
                  <a:cubicBezTo>
                    <a:pt x="350" y="424"/>
                    <a:pt x="351" y="422"/>
                    <a:pt x="351" y="422"/>
                  </a:cubicBezTo>
                  <a:cubicBezTo>
                    <a:pt x="350" y="422"/>
                    <a:pt x="351" y="420"/>
                    <a:pt x="350" y="420"/>
                  </a:cubicBezTo>
                  <a:close/>
                  <a:moveTo>
                    <a:pt x="281" y="420"/>
                  </a:moveTo>
                  <a:cubicBezTo>
                    <a:pt x="282" y="423"/>
                    <a:pt x="281" y="424"/>
                    <a:pt x="283" y="426"/>
                  </a:cubicBezTo>
                  <a:cubicBezTo>
                    <a:pt x="282" y="424"/>
                    <a:pt x="283" y="423"/>
                    <a:pt x="282" y="422"/>
                  </a:cubicBezTo>
                  <a:cubicBezTo>
                    <a:pt x="282" y="421"/>
                    <a:pt x="283" y="422"/>
                    <a:pt x="284" y="422"/>
                  </a:cubicBezTo>
                  <a:cubicBezTo>
                    <a:pt x="284" y="420"/>
                    <a:pt x="283" y="419"/>
                    <a:pt x="283" y="418"/>
                  </a:cubicBezTo>
                  <a:cubicBezTo>
                    <a:pt x="282" y="411"/>
                    <a:pt x="284" y="426"/>
                    <a:pt x="281" y="420"/>
                  </a:cubicBezTo>
                  <a:close/>
                  <a:moveTo>
                    <a:pt x="456" y="408"/>
                  </a:moveTo>
                  <a:cubicBezTo>
                    <a:pt x="456" y="412"/>
                    <a:pt x="456" y="417"/>
                    <a:pt x="459" y="416"/>
                  </a:cubicBezTo>
                  <a:cubicBezTo>
                    <a:pt x="458" y="416"/>
                    <a:pt x="458" y="416"/>
                    <a:pt x="459" y="415"/>
                  </a:cubicBezTo>
                  <a:cubicBezTo>
                    <a:pt x="458" y="415"/>
                    <a:pt x="457" y="416"/>
                    <a:pt x="457" y="415"/>
                  </a:cubicBezTo>
                  <a:cubicBezTo>
                    <a:pt x="458" y="413"/>
                    <a:pt x="457" y="414"/>
                    <a:pt x="458" y="412"/>
                  </a:cubicBezTo>
                  <a:cubicBezTo>
                    <a:pt x="457" y="413"/>
                    <a:pt x="458" y="409"/>
                    <a:pt x="456" y="408"/>
                  </a:cubicBezTo>
                  <a:close/>
                  <a:moveTo>
                    <a:pt x="230" y="416"/>
                  </a:moveTo>
                  <a:cubicBezTo>
                    <a:pt x="229" y="417"/>
                    <a:pt x="230" y="419"/>
                    <a:pt x="231" y="421"/>
                  </a:cubicBezTo>
                  <a:cubicBezTo>
                    <a:pt x="230" y="421"/>
                    <a:pt x="229" y="421"/>
                    <a:pt x="229" y="422"/>
                  </a:cubicBezTo>
                  <a:cubicBezTo>
                    <a:pt x="230" y="423"/>
                    <a:pt x="231" y="424"/>
                    <a:pt x="231" y="425"/>
                  </a:cubicBezTo>
                  <a:cubicBezTo>
                    <a:pt x="230" y="424"/>
                    <a:pt x="230" y="426"/>
                    <a:pt x="229" y="425"/>
                  </a:cubicBezTo>
                  <a:cubicBezTo>
                    <a:pt x="229" y="427"/>
                    <a:pt x="232" y="427"/>
                    <a:pt x="233" y="426"/>
                  </a:cubicBezTo>
                  <a:cubicBezTo>
                    <a:pt x="231" y="426"/>
                    <a:pt x="232" y="424"/>
                    <a:pt x="231" y="423"/>
                  </a:cubicBezTo>
                  <a:cubicBezTo>
                    <a:pt x="233" y="421"/>
                    <a:pt x="231" y="417"/>
                    <a:pt x="231" y="415"/>
                  </a:cubicBezTo>
                  <a:cubicBezTo>
                    <a:pt x="232" y="415"/>
                    <a:pt x="232" y="417"/>
                    <a:pt x="233" y="417"/>
                  </a:cubicBezTo>
                  <a:cubicBezTo>
                    <a:pt x="233" y="416"/>
                    <a:pt x="231" y="413"/>
                    <a:pt x="230" y="411"/>
                  </a:cubicBezTo>
                  <a:cubicBezTo>
                    <a:pt x="230" y="416"/>
                    <a:pt x="230" y="416"/>
                    <a:pt x="230" y="416"/>
                  </a:cubicBezTo>
                  <a:cubicBezTo>
                    <a:pt x="228" y="416"/>
                    <a:pt x="227" y="416"/>
                    <a:pt x="227" y="416"/>
                  </a:cubicBezTo>
                  <a:cubicBezTo>
                    <a:pt x="227" y="415"/>
                    <a:pt x="227" y="414"/>
                    <a:pt x="227" y="413"/>
                  </a:cubicBezTo>
                  <a:cubicBezTo>
                    <a:pt x="225" y="417"/>
                    <a:pt x="227" y="423"/>
                    <a:pt x="228" y="426"/>
                  </a:cubicBezTo>
                  <a:cubicBezTo>
                    <a:pt x="228" y="423"/>
                    <a:pt x="228" y="421"/>
                    <a:pt x="228" y="418"/>
                  </a:cubicBezTo>
                  <a:cubicBezTo>
                    <a:pt x="229" y="417"/>
                    <a:pt x="229" y="417"/>
                    <a:pt x="230" y="416"/>
                  </a:cubicBezTo>
                  <a:close/>
                  <a:moveTo>
                    <a:pt x="66" y="424"/>
                  </a:moveTo>
                  <a:cubicBezTo>
                    <a:pt x="64" y="426"/>
                    <a:pt x="63" y="430"/>
                    <a:pt x="65" y="433"/>
                  </a:cubicBezTo>
                  <a:cubicBezTo>
                    <a:pt x="66" y="429"/>
                    <a:pt x="64" y="427"/>
                    <a:pt x="66" y="425"/>
                  </a:cubicBezTo>
                  <a:cubicBezTo>
                    <a:pt x="66" y="426"/>
                    <a:pt x="67" y="426"/>
                    <a:pt x="67" y="425"/>
                  </a:cubicBezTo>
                  <a:cubicBezTo>
                    <a:pt x="66" y="425"/>
                    <a:pt x="67" y="424"/>
                    <a:pt x="66" y="424"/>
                  </a:cubicBezTo>
                  <a:close/>
                  <a:moveTo>
                    <a:pt x="390" y="418"/>
                  </a:moveTo>
                  <a:cubicBezTo>
                    <a:pt x="391" y="416"/>
                    <a:pt x="388" y="417"/>
                    <a:pt x="390" y="417"/>
                  </a:cubicBezTo>
                  <a:cubicBezTo>
                    <a:pt x="391" y="417"/>
                    <a:pt x="390" y="419"/>
                    <a:pt x="391" y="420"/>
                  </a:cubicBezTo>
                  <a:cubicBezTo>
                    <a:pt x="392" y="418"/>
                    <a:pt x="391" y="414"/>
                    <a:pt x="392" y="413"/>
                  </a:cubicBezTo>
                  <a:cubicBezTo>
                    <a:pt x="392" y="412"/>
                    <a:pt x="392" y="412"/>
                    <a:pt x="391" y="411"/>
                  </a:cubicBezTo>
                  <a:cubicBezTo>
                    <a:pt x="392" y="413"/>
                    <a:pt x="391" y="415"/>
                    <a:pt x="390" y="418"/>
                  </a:cubicBezTo>
                  <a:close/>
                  <a:moveTo>
                    <a:pt x="317" y="414"/>
                  </a:moveTo>
                  <a:cubicBezTo>
                    <a:pt x="317" y="414"/>
                    <a:pt x="316" y="414"/>
                    <a:pt x="315" y="414"/>
                  </a:cubicBezTo>
                  <a:cubicBezTo>
                    <a:pt x="315" y="418"/>
                    <a:pt x="316" y="419"/>
                    <a:pt x="315" y="422"/>
                  </a:cubicBezTo>
                  <a:cubicBezTo>
                    <a:pt x="318" y="422"/>
                    <a:pt x="319" y="415"/>
                    <a:pt x="317" y="414"/>
                  </a:cubicBezTo>
                  <a:close/>
                  <a:moveTo>
                    <a:pt x="280" y="422"/>
                  </a:moveTo>
                  <a:cubicBezTo>
                    <a:pt x="280" y="422"/>
                    <a:pt x="280" y="422"/>
                    <a:pt x="280" y="422"/>
                  </a:cubicBezTo>
                  <a:cubicBezTo>
                    <a:pt x="279" y="420"/>
                    <a:pt x="279" y="411"/>
                    <a:pt x="279" y="409"/>
                  </a:cubicBezTo>
                  <a:cubicBezTo>
                    <a:pt x="278" y="409"/>
                    <a:pt x="277" y="410"/>
                    <a:pt x="276" y="411"/>
                  </a:cubicBezTo>
                  <a:cubicBezTo>
                    <a:pt x="278" y="414"/>
                    <a:pt x="276" y="419"/>
                    <a:pt x="276" y="421"/>
                  </a:cubicBezTo>
                  <a:cubicBezTo>
                    <a:pt x="279" y="420"/>
                    <a:pt x="277" y="424"/>
                    <a:pt x="279" y="424"/>
                  </a:cubicBezTo>
                  <a:cubicBezTo>
                    <a:pt x="280" y="424"/>
                    <a:pt x="279" y="422"/>
                    <a:pt x="280" y="422"/>
                  </a:cubicBezTo>
                  <a:close/>
                  <a:moveTo>
                    <a:pt x="257" y="420"/>
                  </a:moveTo>
                  <a:cubicBezTo>
                    <a:pt x="259" y="420"/>
                    <a:pt x="257" y="418"/>
                    <a:pt x="258" y="417"/>
                  </a:cubicBezTo>
                  <a:cubicBezTo>
                    <a:pt x="256" y="417"/>
                    <a:pt x="257" y="412"/>
                    <a:pt x="255" y="410"/>
                  </a:cubicBezTo>
                  <a:cubicBezTo>
                    <a:pt x="255" y="416"/>
                    <a:pt x="256" y="422"/>
                    <a:pt x="258" y="424"/>
                  </a:cubicBezTo>
                  <a:cubicBezTo>
                    <a:pt x="258" y="422"/>
                    <a:pt x="258" y="421"/>
                    <a:pt x="257" y="420"/>
                  </a:cubicBezTo>
                  <a:close/>
                  <a:moveTo>
                    <a:pt x="350" y="420"/>
                  </a:moveTo>
                  <a:cubicBezTo>
                    <a:pt x="351" y="418"/>
                    <a:pt x="351" y="415"/>
                    <a:pt x="351" y="414"/>
                  </a:cubicBezTo>
                  <a:cubicBezTo>
                    <a:pt x="350" y="414"/>
                    <a:pt x="347" y="416"/>
                    <a:pt x="348" y="416"/>
                  </a:cubicBezTo>
                  <a:cubicBezTo>
                    <a:pt x="348" y="415"/>
                    <a:pt x="349" y="415"/>
                    <a:pt x="350" y="415"/>
                  </a:cubicBezTo>
                  <a:cubicBezTo>
                    <a:pt x="348" y="417"/>
                    <a:pt x="350" y="418"/>
                    <a:pt x="350" y="420"/>
                  </a:cubicBezTo>
                  <a:close/>
                  <a:moveTo>
                    <a:pt x="342" y="420"/>
                  </a:moveTo>
                  <a:cubicBezTo>
                    <a:pt x="343" y="418"/>
                    <a:pt x="343" y="413"/>
                    <a:pt x="341" y="410"/>
                  </a:cubicBezTo>
                  <a:cubicBezTo>
                    <a:pt x="341" y="413"/>
                    <a:pt x="342" y="417"/>
                    <a:pt x="342" y="420"/>
                  </a:cubicBezTo>
                  <a:close/>
                  <a:moveTo>
                    <a:pt x="252" y="413"/>
                  </a:moveTo>
                  <a:cubicBezTo>
                    <a:pt x="251" y="414"/>
                    <a:pt x="252" y="422"/>
                    <a:pt x="252" y="423"/>
                  </a:cubicBezTo>
                  <a:cubicBezTo>
                    <a:pt x="253" y="419"/>
                    <a:pt x="253" y="417"/>
                    <a:pt x="252" y="413"/>
                  </a:cubicBezTo>
                  <a:close/>
                  <a:moveTo>
                    <a:pt x="130" y="428"/>
                  </a:moveTo>
                  <a:cubicBezTo>
                    <a:pt x="130" y="427"/>
                    <a:pt x="130" y="427"/>
                    <a:pt x="130" y="427"/>
                  </a:cubicBezTo>
                  <a:cubicBezTo>
                    <a:pt x="128" y="428"/>
                    <a:pt x="129" y="425"/>
                    <a:pt x="128" y="426"/>
                  </a:cubicBezTo>
                  <a:cubicBezTo>
                    <a:pt x="129" y="427"/>
                    <a:pt x="127" y="428"/>
                    <a:pt x="128" y="428"/>
                  </a:cubicBezTo>
                  <a:cubicBezTo>
                    <a:pt x="128" y="428"/>
                    <a:pt x="129" y="428"/>
                    <a:pt x="130" y="427"/>
                  </a:cubicBezTo>
                  <a:cubicBezTo>
                    <a:pt x="130" y="428"/>
                    <a:pt x="130" y="428"/>
                    <a:pt x="130" y="428"/>
                  </a:cubicBezTo>
                  <a:close/>
                  <a:moveTo>
                    <a:pt x="339" y="417"/>
                  </a:moveTo>
                  <a:cubicBezTo>
                    <a:pt x="339" y="412"/>
                    <a:pt x="337" y="412"/>
                    <a:pt x="339" y="417"/>
                  </a:cubicBezTo>
                  <a:close/>
                  <a:moveTo>
                    <a:pt x="345" y="416"/>
                  </a:moveTo>
                  <a:cubicBezTo>
                    <a:pt x="348" y="415"/>
                    <a:pt x="346" y="411"/>
                    <a:pt x="346" y="408"/>
                  </a:cubicBezTo>
                  <a:cubicBezTo>
                    <a:pt x="344" y="411"/>
                    <a:pt x="346" y="414"/>
                    <a:pt x="345" y="416"/>
                  </a:cubicBezTo>
                  <a:close/>
                  <a:moveTo>
                    <a:pt x="373" y="403"/>
                  </a:moveTo>
                  <a:cubicBezTo>
                    <a:pt x="374" y="404"/>
                    <a:pt x="374" y="406"/>
                    <a:pt x="373" y="407"/>
                  </a:cubicBezTo>
                  <a:cubicBezTo>
                    <a:pt x="376" y="405"/>
                    <a:pt x="373" y="414"/>
                    <a:pt x="375" y="414"/>
                  </a:cubicBezTo>
                  <a:cubicBezTo>
                    <a:pt x="375" y="410"/>
                    <a:pt x="376" y="407"/>
                    <a:pt x="373" y="403"/>
                  </a:cubicBezTo>
                  <a:close/>
                  <a:moveTo>
                    <a:pt x="37" y="376"/>
                  </a:moveTo>
                  <a:cubicBezTo>
                    <a:pt x="38" y="385"/>
                    <a:pt x="38" y="384"/>
                    <a:pt x="39" y="392"/>
                  </a:cubicBezTo>
                  <a:cubicBezTo>
                    <a:pt x="40" y="391"/>
                    <a:pt x="37" y="389"/>
                    <a:pt x="40" y="389"/>
                  </a:cubicBezTo>
                  <a:cubicBezTo>
                    <a:pt x="39" y="393"/>
                    <a:pt x="40" y="396"/>
                    <a:pt x="40" y="399"/>
                  </a:cubicBezTo>
                  <a:cubicBezTo>
                    <a:pt x="44" y="397"/>
                    <a:pt x="39" y="391"/>
                    <a:pt x="42" y="388"/>
                  </a:cubicBezTo>
                  <a:cubicBezTo>
                    <a:pt x="44" y="401"/>
                    <a:pt x="39" y="417"/>
                    <a:pt x="44" y="427"/>
                  </a:cubicBezTo>
                  <a:cubicBezTo>
                    <a:pt x="43" y="421"/>
                    <a:pt x="43" y="416"/>
                    <a:pt x="44" y="410"/>
                  </a:cubicBezTo>
                  <a:cubicBezTo>
                    <a:pt x="44" y="411"/>
                    <a:pt x="43" y="411"/>
                    <a:pt x="43" y="410"/>
                  </a:cubicBezTo>
                  <a:cubicBezTo>
                    <a:pt x="44" y="405"/>
                    <a:pt x="43" y="400"/>
                    <a:pt x="43" y="394"/>
                  </a:cubicBezTo>
                  <a:cubicBezTo>
                    <a:pt x="42" y="388"/>
                    <a:pt x="44" y="380"/>
                    <a:pt x="41" y="379"/>
                  </a:cubicBezTo>
                  <a:cubicBezTo>
                    <a:pt x="40" y="380"/>
                    <a:pt x="41" y="379"/>
                    <a:pt x="40" y="381"/>
                  </a:cubicBezTo>
                  <a:cubicBezTo>
                    <a:pt x="41" y="383"/>
                    <a:pt x="42" y="385"/>
                    <a:pt x="41" y="388"/>
                  </a:cubicBezTo>
                  <a:cubicBezTo>
                    <a:pt x="40" y="388"/>
                    <a:pt x="40" y="385"/>
                    <a:pt x="39" y="387"/>
                  </a:cubicBezTo>
                  <a:cubicBezTo>
                    <a:pt x="40" y="387"/>
                    <a:pt x="40" y="388"/>
                    <a:pt x="38" y="388"/>
                  </a:cubicBezTo>
                  <a:cubicBezTo>
                    <a:pt x="39" y="384"/>
                    <a:pt x="38" y="379"/>
                    <a:pt x="37" y="376"/>
                  </a:cubicBezTo>
                  <a:close/>
                  <a:moveTo>
                    <a:pt x="361" y="390"/>
                  </a:moveTo>
                  <a:cubicBezTo>
                    <a:pt x="362" y="391"/>
                    <a:pt x="362" y="393"/>
                    <a:pt x="360" y="393"/>
                  </a:cubicBezTo>
                  <a:cubicBezTo>
                    <a:pt x="359" y="392"/>
                    <a:pt x="362" y="389"/>
                    <a:pt x="360" y="389"/>
                  </a:cubicBezTo>
                  <a:cubicBezTo>
                    <a:pt x="358" y="397"/>
                    <a:pt x="359" y="405"/>
                    <a:pt x="361" y="412"/>
                  </a:cubicBezTo>
                  <a:cubicBezTo>
                    <a:pt x="361" y="410"/>
                    <a:pt x="361" y="407"/>
                    <a:pt x="361" y="406"/>
                  </a:cubicBezTo>
                  <a:cubicBezTo>
                    <a:pt x="363" y="406"/>
                    <a:pt x="362" y="409"/>
                    <a:pt x="364" y="409"/>
                  </a:cubicBezTo>
                  <a:cubicBezTo>
                    <a:pt x="364" y="402"/>
                    <a:pt x="365" y="396"/>
                    <a:pt x="362" y="393"/>
                  </a:cubicBezTo>
                  <a:cubicBezTo>
                    <a:pt x="363" y="392"/>
                    <a:pt x="362" y="389"/>
                    <a:pt x="361" y="390"/>
                  </a:cubicBezTo>
                  <a:close/>
                  <a:moveTo>
                    <a:pt x="51" y="422"/>
                  </a:moveTo>
                  <a:cubicBezTo>
                    <a:pt x="52" y="419"/>
                    <a:pt x="52" y="411"/>
                    <a:pt x="50" y="408"/>
                  </a:cubicBezTo>
                  <a:cubicBezTo>
                    <a:pt x="51" y="412"/>
                    <a:pt x="51" y="417"/>
                    <a:pt x="51" y="422"/>
                  </a:cubicBezTo>
                  <a:close/>
                  <a:moveTo>
                    <a:pt x="118" y="389"/>
                  </a:moveTo>
                  <a:cubicBezTo>
                    <a:pt x="117" y="392"/>
                    <a:pt x="117" y="396"/>
                    <a:pt x="116" y="398"/>
                  </a:cubicBezTo>
                  <a:cubicBezTo>
                    <a:pt x="116" y="396"/>
                    <a:pt x="115" y="393"/>
                    <a:pt x="114" y="390"/>
                  </a:cubicBezTo>
                  <a:cubicBezTo>
                    <a:pt x="114" y="391"/>
                    <a:pt x="114" y="392"/>
                    <a:pt x="113" y="391"/>
                  </a:cubicBezTo>
                  <a:cubicBezTo>
                    <a:pt x="114" y="391"/>
                    <a:pt x="114" y="387"/>
                    <a:pt x="112" y="386"/>
                  </a:cubicBezTo>
                  <a:cubicBezTo>
                    <a:pt x="113" y="390"/>
                    <a:pt x="113" y="394"/>
                    <a:pt x="113" y="398"/>
                  </a:cubicBezTo>
                  <a:cubicBezTo>
                    <a:pt x="111" y="397"/>
                    <a:pt x="112" y="399"/>
                    <a:pt x="111" y="400"/>
                  </a:cubicBezTo>
                  <a:cubicBezTo>
                    <a:pt x="111" y="398"/>
                    <a:pt x="111" y="393"/>
                    <a:pt x="110" y="395"/>
                  </a:cubicBezTo>
                  <a:cubicBezTo>
                    <a:pt x="111" y="399"/>
                    <a:pt x="110" y="404"/>
                    <a:pt x="109" y="406"/>
                  </a:cubicBezTo>
                  <a:cubicBezTo>
                    <a:pt x="110" y="406"/>
                    <a:pt x="111" y="407"/>
                    <a:pt x="112" y="406"/>
                  </a:cubicBezTo>
                  <a:cubicBezTo>
                    <a:pt x="112" y="405"/>
                    <a:pt x="111" y="402"/>
                    <a:pt x="112" y="400"/>
                  </a:cubicBezTo>
                  <a:cubicBezTo>
                    <a:pt x="113" y="401"/>
                    <a:pt x="112" y="404"/>
                    <a:pt x="112" y="405"/>
                  </a:cubicBezTo>
                  <a:cubicBezTo>
                    <a:pt x="114" y="406"/>
                    <a:pt x="115" y="405"/>
                    <a:pt x="116" y="406"/>
                  </a:cubicBezTo>
                  <a:cubicBezTo>
                    <a:pt x="116" y="408"/>
                    <a:pt x="115" y="413"/>
                    <a:pt x="115" y="415"/>
                  </a:cubicBezTo>
                  <a:cubicBezTo>
                    <a:pt x="116" y="424"/>
                    <a:pt x="117" y="410"/>
                    <a:pt x="116" y="409"/>
                  </a:cubicBezTo>
                  <a:cubicBezTo>
                    <a:pt x="118" y="409"/>
                    <a:pt x="118" y="407"/>
                    <a:pt x="119" y="406"/>
                  </a:cubicBezTo>
                  <a:cubicBezTo>
                    <a:pt x="119" y="406"/>
                    <a:pt x="119" y="407"/>
                    <a:pt x="120" y="407"/>
                  </a:cubicBezTo>
                  <a:cubicBezTo>
                    <a:pt x="117" y="400"/>
                    <a:pt x="121" y="395"/>
                    <a:pt x="118" y="389"/>
                  </a:cubicBezTo>
                  <a:close/>
                  <a:moveTo>
                    <a:pt x="117" y="403"/>
                  </a:moveTo>
                  <a:cubicBezTo>
                    <a:pt x="116" y="403"/>
                    <a:pt x="116" y="400"/>
                    <a:pt x="116" y="399"/>
                  </a:cubicBezTo>
                  <a:cubicBezTo>
                    <a:pt x="118" y="399"/>
                    <a:pt x="117" y="401"/>
                    <a:pt x="117" y="403"/>
                  </a:cubicBezTo>
                  <a:close/>
                  <a:moveTo>
                    <a:pt x="312" y="394"/>
                  </a:moveTo>
                  <a:cubicBezTo>
                    <a:pt x="313" y="399"/>
                    <a:pt x="312" y="405"/>
                    <a:pt x="315" y="408"/>
                  </a:cubicBezTo>
                  <a:cubicBezTo>
                    <a:pt x="315" y="405"/>
                    <a:pt x="314" y="397"/>
                    <a:pt x="313" y="393"/>
                  </a:cubicBezTo>
                  <a:cubicBezTo>
                    <a:pt x="313" y="394"/>
                    <a:pt x="313" y="395"/>
                    <a:pt x="312" y="394"/>
                  </a:cubicBezTo>
                  <a:close/>
                  <a:moveTo>
                    <a:pt x="144" y="403"/>
                  </a:moveTo>
                  <a:cubicBezTo>
                    <a:pt x="144" y="405"/>
                    <a:pt x="144" y="402"/>
                    <a:pt x="143" y="402"/>
                  </a:cubicBezTo>
                  <a:cubicBezTo>
                    <a:pt x="144" y="406"/>
                    <a:pt x="142" y="412"/>
                    <a:pt x="144" y="415"/>
                  </a:cubicBezTo>
                  <a:cubicBezTo>
                    <a:pt x="145" y="410"/>
                    <a:pt x="144" y="406"/>
                    <a:pt x="144" y="403"/>
                  </a:cubicBezTo>
                  <a:close/>
                  <a:moveTo>
                    <a:pt x="134" y="409"/>
                  </a:moveTo>
                  <a:cubicBezTo>
                    <a:pt x="133" y="411"/>
                    <a:pt x="135" y="413"/>
                    <a:pt x="134" y="415"/>
                  </a:cubicBezTo>
                  <a:cubicBezTo>
                    <a:pt x="135" y="414"/>
                    <a:pt x="136" y="409"/>
                    <a:pt x="134" y="409"/>
                  </a:cubicBezTo>
                  <a:close/>
                  <a:moveTo>
                    <a:pt x="100" y="415"/>
                  </a:moveTo>
                  <a:cubicBezTo>
                    <a:pt x="100" y="414"/>
                    <a:pt x="100" y="415"/>
                    <a:pt x="101" y="415"/>
                  </a:cubicBezTo>
                  <a:cubicBezTo>
                    <a:pt x="100" y="414"/>
                    <a:pt x="101" y="412"/>
                    <a:pt x="99" y="411"/>
                  </a:cubicBezTo>
                  <a:cubicBezTo>
                    <a:pt x="99" y="412"/>
                    <a:pt x="99" y="415"/>
                    <a:pt x="100" y="415"/>
                  </a:cubicBezTo>
                  <a:close/>
                  <a:moveTo>
                    <a:pt x="412" y="394"/>
                  </a:moveTo>
                  <a:cubicBezTo>
                    <a:pt x="411" y="396"/>
                    <a:pt x="411" y="402"/>
                    <a:pt x="413" y="402"/>
                  </a:cubicBezTo>
                  <a:cubicBezTo>
                    <a:pt x="412" y="400"/>
                    <a:pt x="412" y="397"/>
                    <a:pt x="413" y="396"/>
                  </a:cubicBezTo>
                  <a:cubicBezTo>
                    <a:pt x="411" y="396"/>
                    <a:pt x="413" y="392"/>
                    <a:pt x="412" y="394"/>
                  </a:cubicBezTo>
                  <a:close/>
                  <a:moveTo>
                    <a:pt x="516" y="359"/>
                  </a:moveTo>
                  <a:cubicBezTo>
                    <a:pt x="517" y="363"/>
                    <a:pt x="516" y="365"/>
                    <a:pt x="517" y="371"/>
                  </a:cubicBezTo>
                  <a:cubicBezTo>
                    <a:pt x="515" y="370"/>
                    <a:pt x="515" y="373"/>
                    <a:pt x="516" y="373"/>
                  </a:cubicBezTo>
                  <a:cubicBezTo>
                    <a:pt x="516" y="372"/>
                    <a:pt x="516" y="371"/>
                    <a:pt x="517" y="371"/>
                  </a:cubicBezTo>
                  <a:cubicBezTo>
                    <a:pt x="518" y="381"/>
                    <a:pt x="517" y="389"/>
                    <a:pt x="520" y="396"/>
                  </a:cubicBezTo>
                  <a:cubicBezTo>
                    <a:pt x="519" y="387"/>
                    <a:pt x="520" y="377"/>
                    <a:pt x="517" y="370"/>
                  </a:cubicBezTo>
                  <a:cubicBezTo>
                    <a:pt x="519" y="368"/>
                    <a:pt x="518" y="362"/>
                    <a:pt x="516" y="359"/>
                  </a:cubicBezTo>
                  <a:close/>
                  <a:moveTo>
                    <a:pt x="540" y="394"/>
                  </a:moveTo>
                  <a:cubicBezTo>
                    <a:pt x="540" y="393"/>
                    <a:pt x="540" y="392"/>
                    <a:pt x="541" y="390"/>
                  </a:cubicBezTo>
                  <a:cubicBezTo>
                    <a:pt x="538" y="390"/>
                    <a:pt x="539" y="393"/>
                    <a:pt x="540" y="394"/>
                  </a:cubicBezTo>
                  <a:close/>
                  <a:moveTo>
                    <a:pt x="25" y="403"/>
                  </a:moveTo>
                  <a:cubicBezTo>
                    <a:pt x="26" y="404"/>
                    <a:pt x="27" y="406"/>
                    <a:pt x="28" y="407"/>
                  </a:cubicBezTo>
                  <a:cubicBezTo>
                    <a:pt x="27" y="408"/>
                    <a:pt x="25" y="412"/>
                    <a:pt x="27" y="413"/>
                  </a:cubicBezTo>
                  <a:cubicBezTo>
                    <a:pt x="27" y="411"/>
                    <a:pt x="27" y="410"/>
                    <a:pt x="28" y="410"/>
                  </a:cubicBezTo>
                  <a:cubicBezTo>
                    <a:pt x="31" y="405"/>
                    <a:pt x="27" y="392"/>
                    <a:pt x="28" y="385"/>
                  </a:cubicBezTo>
                  <a:cubicBezTo>
                    <a:pt x="28" y="385"/>
                    <a:pt x="27" y="386"/>
                    <a:pt x="27" y="386"/>
                  </a:cubicBezTo>
                  <a:cubicBezTo>
                    <a:pt x="28" y="385"/>
                    <a:pt x="27" y="381"/>
                    <a:pt x="27" y="379"/>
                  </a:cubicBezTo>
                  <a:cubicBezTo>
                    <a:pt x="26" y="381"/>
                    <a:pt x="28" y="385"/>
                    <a:pt x="25" y="386"/>
                  </a:cubicBezTo>
                  <a:cubicBezTo>
                    <a:pt x="25" y="389"/>
                    <a:pt x="28" y="405"/>
                    <a:pt x="25" y="403"/>
                  </a:cubicBezTo>
                  <a:close/>
                  <a:moveTo>
                    <a:pt x="486" y="389"/>
                  </a:moveTo>
                  <a:cubicBezTo>
                    <a:pt x="486" y="391"/>
                    <a:pt x="486" y="394"/>
                    <a:pt x="487" y="393"/>
                  </a:cubicBezTo>
                  <a:cubicBezTo>
                    <a:pt x="486" y="391"/>
                    <a:pt x="488" y="390"/>
                    <a:pt x="486" y="389"/>
                  </a:cubicBezTo>
                  <a:close/>
                  <a:moveTo>
                    <a:pt x="120" y="396"/>
                  </a:moveTo>
                  <a:cubicBezTo>
                    <a:pt x="121" y="398"/>
                    <a:pt x="119" y="405"/>
                    <a:pt x="121" y="407"/>
                  </a:cubicBezTo>
                  <a:cubicBezTo>
                    <a:pt x="121" y="405"/>
                    <a:pt x="123" y="401"/>
                    <a:pt x="121" y="404"/>
                  </a:cubicBezTo>
                  <a:cubicBezTo>
                    <a:pt x="121" y="400"/>
                    <a:pt x="122" y="396"/>
                    <a:pt x="121" y="394"/>
                  </a:cubicBezTo>
                  <a:cubicBezTo>
                    <a:pt x="121" y="398"/>
                    <a:pt x="120" y="396"/>
                    <a:pt x="120" y="396"/>
                  </a:cubicBezTo>
                  <a:close/>
                  <a:moveTo>
                    <a:pt x="148" y="402"/>
                  </a:moveTo>
                  <a:cubicBezTo>
                    <a:pt x="149" y="402"/>
                    <a:pt x="148" y="403"/>
                    <a:pt x="148" y="404"/>
                  </a:cubicBezTo>
                  <a:cubicBezTo>
                    <a:pt x="148" y="409"/>
                    <a:pt x="151" y="403"/>
                    <a:pt x="148" y="402"/>
                  </a:cubicBezTo>
                  <a:close/>
                  <a:moveTo>
                    <a:pt x="378" y="388"/>
                  </a:moveTo>
                  <a:cubicBezTo>
                    <a:pt x="379" y="390"/>
                    <a:pt x="377" y="394"/>
                    <a:pt x="379" y="395"/>
                  </a:cubicBezTo>
                  <a:cubicBezTo>
                    <a:pt x="380" y="393"/>
                    <a:pt x="379" y="388"/>
                    <a:pt x="378" y="388"/>
                  </a:cubicBezTo>
                  <a:close/>
                  <a:moveTo>
                    <a:pt x="136" y="404"/>
                  </a:moveTo>
                  <a:cubicBezTo>
                    <a:pt x="138" y="402"/>
                    <a:pt x="136" y="398"/>
                    <a:pt x="136" y="399"/>
                  </a:cubicBezTo>
                  <a:cubicBezTo>
                    <a:pt x="136" y="400"/>
                    <a:pt x="134" y="403"/>
                    <a:pt x="136" y="404"/>
                  </a:cubicBezTo>
                  <a:close/>
                  <a:moveTo>
                    <a:pt x="51" y="389"/>
                  </a:moveTo>
                  <a:cubicBezTo>
                    <a:pt x="52" y="397"/>
                    <a:pt x="51" y="402"/>
                    <a:pt x="52" y="407"/>
                  </a:cubicBezTo>
                  <a:cubicBezTo>
                    <a:pt x="52" y="403"/>
                    <a:pt x="53" y="397"/>
                    <a:pt x="52" y="391"/>
                  </a:cubicBezTo>
                  <a:cubicBezTo>
                    <a:pt x="52" y="390"/>
                    <a:pt x="52" y="388"/>
                    <a:pt x="51" y="389"/>
                  </a:cubicBezTo>
                  <a:close/>
                  <a:moveTo>
                    <a:pt x="129" y="376"/>
                  </a:moveTo>
                  <a:cubicBezTo>
                    <a:pt x="130" y="388"/>
                    <a:pt x="129" y="394"/>
                    <a:pt x="130" y="403"/>
                  </a:cubicBezTo>
                  <a:cubicBezTo>
                    <a:pt x="131" y="394"/>
                    <a:pt x="129" y="377"/>
                    <a:pt x="129" y="369"/>
                  </a:cubicBezTo>
                  <a:cubicBezTo>
                    <a:pt x="126" y="371"/>
                    <a:pt x="129" y="374"/>
                    <a:pt x="127" y="377"/>
                  </a:cubicBezTo>
                  <a:cubicBezTo>
                    <a:pt x="128" y="377"/>
                    <a:pt x="128" y="376"/>
                    <a:pt x="129" y="376"/>
                  </a:cubicBezTo>
                  <a:close/>
                  <a:moveTo>
                    <a:pt x="474" y="383"/>
                  </a:moveTo>
                  <a:cubicBezTo>
                    <a:pt x="474" y="384"/>
                    <a:pt x="473" y="389"/>
                    <a:pt x="475" y="389"/>
                  </a:cubicBezTo>
                  <a:cubicBezTo>
                    <a:pt x="474" y="387"/>
                    <a:pt x="476" y="383"/>
                    <a:pt x="474" y="384"/>
                  </a:cubicBezTo>
                  <a:cubicBezTo>
                    <a:pt x="475" y="383"/>
                    <a:pt x="475" y="381"/>
                    <a:pt x="474" y="380"/>
                  </a:cubicBezTo>
                  <a:cubicBezTo>
                    <a:pt x="473" y="381"/>
                    <a:pt x="475" y="382"/>
                    <a:pt x="473" y="383"/>
                  </a:cubicBezTo>
                  <a:cubicBezTo>
                    <a:pt x="473" y="382"/>
                    <a:pt x="473" y="381"/>
                    <a:pt x="472" y="382"/>
                  </a:cubicBezTo>
                  <a:cubicBezTo>
                    <a:pt x="472" y="384"/>
                    <a:pt x="474" y="382"/>
                    <a:pt x="474" y="383"/>
                  </a:cubicBezTo>
                  <a:close/>
                  <a:moveTo>
                    <a:pt x="149" y="401"/>
                  </a:moveTo>
                  <a:cubicBezTo>
                    <a:pt x="149" y="399"/>
                    <a:pt x="149" y="398"/>
                    <a:pt x="148" y="397"/>
                  </a:cubicBezTo>
                  <a:cubicBezTo>
                    <a:pt x="149" y="399"/>
                    <a:pt x="147" y="400"/>
                    <a:pt x="149" y="401"/>
                  </a:cubicBezTo>
                  <a:close/>
                  <a:moveTo>
                    <a:pt x="45" y="397"/>
                  </a:moveTo>
                  <a:cubicBezTo>
                    <a:pt x="46" y="399"/>
                    <a:pt x="46" y="403"/>
                    <a:pt x="48" y="404"/>
                  </a:cubicBezTo>
                  <a:cubicBezTo>
                    <a:pt x="49" y="402"/>
                    <a:pt x="47" y="401"/>
                    <a:pt x="47" y="399"/>
                  </a:cubicBezTo>
                  <a:cubicBezTo>
                    <a:pt x="47" y="399"/>
                    <a:pt x="48" y="399"/>
                    <a:pt x="48" y="399"/>
                  </a:cubicBezTo>
                  <a:cubicBezTo>
                    <a:pt x="49" y="396"/>
                    <a:pt x="46" y="391"/>
                    <a:pt x="47" y="387"/>
                  </a:cubicBezTo>
                  <a:cubicBezTo>
                    <a:pt x="46" y="387"/>
                    <a:pt x="46" y="387"/>
                    <a:pt x="45" y="387"/>
                  </a:cubicBezTo>
                  <a:cubicBezTo>
                    <a:pt x="45" y="389"/>
                    <a:pt x="46" y="390"/>
                    <a:pt x="45" y="391"/>
                  </a:cubicBezTo>
                  <a:cubicBezTo>
                    <a:pt x="47" y="391"/>
                    <a:pt x="47" y="393"/>
                    <a:pt x="47" y="395"/>
                  </a:cubicBezTo>
                  <a:cubicBezTo>
                    <a:pt x="45" y="395"/>
                    <a:pt x="46" y="396"/>
                    <a:pt x="45" y="397"/>
                  </a:cubicBezTo>
                  <a:close/>
                  <a:moveTo>
                    <a:pt x="365" y="390"/>
                  </a:moveTo>
                  <a:cubicBezTo>
                    <a:pt x="365" y="387"/>
                    <a:pt x="365" y="386"/>
                    <a:pt x="365" y="381"/>
                  </a:cubicBezTo>
                  <a:cubicBezTo>
                    <a:pt x="365" y="381"/>
                    <a:pt x="364" y="381"/>
                    <a:pt x="364" y="381"/>
                  </a:cubicBezTo>
                  <a:cubicBezTo>
                    <a:pt x="365" y="380"/>
                    <a:pt x="364" y="380"/>
                    <a:pt x="363" y="380"/>
                  </a:cubicBezTo>
                  <a:cubicBezTo>
                    <a:pt x="364" y="382"/>
                    <a:pt x="363" y="382"/>
                    <a:pt x="364" y="384"/>
                  </a:cubicBezTo>
                  <a:cubicBezTo>
                    <a:pt x="364" y="384"/>
                    <a:pt x="363" y="384"/>
                    <a:pt x="362" y="385"/>
                  </a:cubicBezTo>
                  <a:cubicBezTo>
                    <a:pt x="365" y="386"/>
                    <a:pt x="362" y="390"/>
                    <a:pt x="365" y="390"/>
                  </a:cubicBezTo>
                  <a:close/>
                  <a:moveTo>
                    <a:pt x="478" y="380"/>
                  </a:moveTo>
                  <a:cubicBezTo>
                    <a:pt x="477" y="381"/>
                    <a:pt x="477" y="385"/>
                    <a:pt x="478" y="385"/>
                  </a:cubicBezTo>
                  <a:cubicBezTo>
                    <a:pt x="479" y="384"/>
                    <a:pt x="478" y="381"/>
                    <a:pt x="478" y="380"/>
                  </a:cubicBezTo>
                  <a:close/>
                  <a:moveTo>
                    <a:pt x="366" y="385"/>
                  </a:moveTo>
                  <a:cubicBezTo>
                    <a:pt x="367" y="386"/>
                    <a:pt x="365" y="390"/>
                    <a:pt x="366" y="389"/>
                  </a:cubicBezTo>
                  <a:cubicBezTo>
                    <a:pt x="367" y="388"/>
                    <a:pt x="366" y="385"/>
                    <a:pt x="367" y="385"/>
                  </a:cubicBezTo>
                  <a:cubicBezTo>
                    <a:pt x="367" y="386"/>
                    <a:pt x="367" y="388"/>
                    <a:pt x="368" y="387"/>
                  </a:cubicBezTo>
                  <a:cubicBezTo>
                    <a:pt x="368" y="385"/>
                    <a:pt x="368" y="384"/>
                    <a:pt x="366" y="385"/>
                  </a:cubicBezTo>
                  <a:close/>
                  <a:moveTo>
                    <a:pt x="317" y="391"/>
                  </a:moveTo>
                  <a:cubicBezTo>
                    <a:pt x="316" y="388"/>
                    <a:pt x="319" y="381"/>
                    <a:pt x="317" y="379"/>
                  </a:cubicBezTo>
                  <a:cubicBezTo>
                    <a:pt x="316" y="381"/>
                    <a:pt x="318" y="380"/>
                    <a:pt x="317" y="382"/>
                  </a:cubicBezTo>
                  <a:cubicBezTo>
                    <a:pt x="316" y="382"/>
                    <a:pt x="316" y="390"/>
                    <a:pt x="317" y="391"/>
                  </a:cubicBezTo>
                  <a:close/>
                  <a:moveTo>
                    <a:pt x="313" y="386"/>
                  </a:moveTo>
                  <a:cubicBezTo>
                    <a:pt x="313" y="385"/>
                    <a:pt x="312" y="384"/>
                    <a:pt x="312" y="385"/>
                  </a:cubicBezTo>
                  <a:cubicBezTo>
                    <a:pt x="312" y="389"/>
                    <a:pt x="313" y="390"/>
                    <a:pt x="312" y="391"/>
                  </a:cubicBezTo>
                  <a:cubicBezTo>
                    <a:pt x="315" y="391"/>
                    <a:pt x="312" y="389"/>
                    <a:pt x="313" y="388"/>
                  </a:cubicBezTo>
                  <a:cubicBezTo>
                    <a:pt x="312" y="388"/>
                    <a:pt x="313" y="386"/>
                    <a:pt x="313" y="386"/>
                  </a:cubicBezTo>
                  <a:close/>
                  <a:moveTo>
                    <a:pt x="193" y="389"/>
                  </a:moveTo>
                  <a:cubicBezTo>
                    <a:pt x="192" y="391"/>
                    <a:pt x="195" y="393"/>
                    <a:pt x="193" y="391"/>
                  </a:cubicBezTo>
                  <a:cubicBezTo>
                    <a:pt x="193" y="393"/>
                    <a:pt x="192" y="394"/>
                    <a:pt x="194" y="395"/>
                  </a:cubicBezTo>
                  <a:cubicBezTo>
                    <a:pt x="192" y="393"/>
                    <a:pt x="196" y="391"/>
                    <a:pt x="193" y="389"/>
                  </a:cubicBezTo>
                  <a:close/>
                  <a:moveTo>
                    <a:pt x="544" y="381"/>
                  </a:moveTo>
                  <a:cubicBezTo>
                    <a:pt x="544" y="377"/>
                    <a:pt x="545" y="371"/>
                    <a:pt x="543" y="368"/>
                  </a:cubicBezTo>
                  <a:cubicBezTo>
                    <a:pt x="544" y="372"/>
                    <a:pt x="544" y="379"/>
                    <a:pt x="544" y="381"/>
                  </a:cubicBezTo>
                  <a:close/>
                  <a:moveTo>
                    <a:pt x="529" y="377"/>
                  </a:moveTo>
                  <a:cubicBezTo>
                    <a:pt x="527" y="377"/>
                    <a:pt x="528" y="382"/>
                    <a:pt x="529" y="380"/>
                  </a:cubicBezTo>
                  <a:cubicBezTo>
                    <a:pt x="528" y="380"/>
                    <a:pt x="529" y="379"/>
                    <a:pt x="529" y="377"/>
                  </a:cubicBezTo>
                  <a:close/>
                  <a:moveTo>
                    <a:pt x="378" y="386"/>
                  </a:moveTo>
                  <a:cubicBezTo>
                    <a:pt x="378" y="386"/>
                    <a:pt x="378" y="387"/>
                    <a:pt x="379" y="387"/>
                  </a:cubicBezTo>
                  <a:cubicBezTo>
                    <a:pt x="378" y="385"/>
                    <a:pt x="378" y="383"/>
                    <a:pt x="378" y="384"/>
                  </a:cubicBezTo>
                  <a:cubicBezTo>
                    <a:pt x="377" y="384"/>
                    <a:pt x="376" y="386"/>
                    <a:pt x="377" y="387"/>
                  </a:cubicBezTo>
                  <a:cubicBezTo>
                    <a:pt x="377" y="386"/>
                    <a:pt x="378" y="386"/>
                    <a:pt x="378" y="386"/>
                  </a:cubicBezTo>
                  <a:close/>
                  <a:moveTo>
                    <a:pt x="356" y="387"/>
                  </a:moveTo>
                  <a:cubicBezTo>
                    <a:pt x="358" y="386"/>
                    <a:pt x="358" y="382"/>
                    <a:pt x="357" y="382"/>
                  </a:cubicBezTo>
                  <a:cubicBezTo>
                    <a:pt x="357" y="382"/>
                    <a:pt x="357" y="383"/>
                    <a:pt x="356" y="382"/>
                  </a:cubicBezTo>
                  <a:lnTo>
                    <a:pt x="356" y="387"/>
                  </a:lnTo>
                  <a:close/>
                  <a:moveTo>
                    <a:pt x="194" y="388"/>
                  </a:moveTo>
                  <a:cubicBezTo>
                    <a:pt x="194" y="388"/>
                    <a:pt x="194" y="388"/>
                    <a:pt x="193" y="388"/>
                  </a:cubicBezTo>
                  <a:cubicBezTo>
                    <a:pt x="193" y="389"/>
                    <a:pt x="193" y="389"/>
                    <a:pt x="194" y="388"/>
                  </a:cubicBezTo>
                  <a:close/>
                  <a:moveTo>
                    <a:pt x="194" y="387"/>
                  </a:moveTo>
                  <a:cubicBezTo>
                    <a:pt x="193" y="385"/>
                    <a:pt x="194" y="383"/>
                    <a:pt x="192" y="382"/>
                  </a:cubicBezTo>
                  <a:cubicBezTo>
                    <a:pt x="192" y="384"/>
                    <a:pt x="192" y="386"/>
                    <a:pt x="193" y="388"/>
                  </a:cubicBezTo>
                  <a:cubicBezTo>
                    <a:pt x="194" y="388"/>
                    <a:pt x="195" y="387"/>
                    <a:pt x="195" y="388"/>
                  </a:cubicBezTo>
                  <a:cubicBezTo>
                    <a:pt x="195" y="377"/>
                    <a:pt x="195" y="369"/>
                    <a:pt x="194" y="359"/>
                  </a:cubicBezTo>
                  <a:cubicBezTo>
                    <a:pt x="193" y="369"/>
                    <a:pt x="195" y="376"/>
                    <a:pt x="194" y="387"/>
                  </a:cubicBezTo>
                  <a:close/>
                  <a:moveTo>
                    <a:pt x="99" y="392"/>
                  </a:moveTo>
                  <a:cubicBezTo>
                    <a:pt x="98" y="391"/>
                    <a:pt x="100" y="392"/>
                    <a:pt x="100" y="391"/>
                  </a:cubicBezTo>
                  <a:cubicBezTo>
                    <a:pt x="99" y="391"/>
                    <a:pt x="100" y="390"/>
                    <a:pt x="100" y="390"/>
                  </a:cubicBezTo>
                  <a:cubicBezTo>
                    <a:pt x="99" y="390"/>
                    <a:pt x="99" y="389"/>
                    <a:pt x="99" y="390"/>
                  </a:cubicBezTo>
                  <a:cubicBezTo>
                    <a:pt x="100" y="390"/>
                    <a:pt x="97" y="392"/>
                    <a:pt x="99" y="392"/>
                  </a:cubicBezTo>
                  <a:close/>
                  <a:moveTo>
                    <a:pt x="21" y="395"/>
                  </a:moveTo>
                  <a:cubicBezTo>
                    <a:pt x="21" y="394"/>
                    <a:pt x="20" y="393"/>
                    <a:pt x="20" y="392"/>
                  </a:cubicBezTo>
                  <a:cubicBezTo>
                    <a:pt x="22" y="392"/>
                    <a:pt x="20" y="391"/>
                    <a:pt x="20" y="389"/>
                  </a:cubicBezTo>
                  <a:cubicBezTo>
                    <a:pt x="21" y="390"/>
                    <a:pt x="20" y="387"/>
                    <a:pt x="19" y="385"/>
                  </a:cubicBezTo>
                  <a:cubicBezTo>
                    <a:pt x="20" y="385"/>
                    <a:pt x="20" y="384"/>
                    <a:pt x="19" y="384"/>
                  </a:cubicBezTo>
                  <a:cubicBezTo>
                    <a:pt x="20" y="385"/>
                    <a:pt x="19" y="385"/>
                    <a:pt x="18" y="386"/>
                  </a:cubicBezTo>
                  <a:cubicBezTo>
                    <a:pt x="20" y="388"/>
                    <a:pt x="19" y="393"/>
                    <a:pt x="20" y="395"/>
                  </a:cubicBezTo>
                  <a:cubicBezTo>
                    <a:pt x="20" y="395"/>
                    <a:pt x="20" y="394"/>
                    <a:pt x="20" y="394"/>
                  </a:cubicBezTo>
                  <a:cubicBezTo>
                    <a:pt x="21" y="394"/>
                    <a:pt x="21" y="395"/>
                    <a:pt x="21" y="395"/>
                  </a:cubicBezTo>
                  <a:close/>
                  <a:moveTo>
                    <a:pt x="497" y="367"/>
                  </a:moveTo>
                  <a:cubicBezTo>
                    <a:pt x="500" y="367"/>
                    <a:pt x="496" y="370"/>
                    <a:pt x="498" y="369"/>
                  </a:cubicBezTo>
                  <a:cubicBezTo>
                    <a:pt x="498" y="370"/>
                    <a:pt x="498" y="370"/>
                    <a:pt x="498" y="370"/>
                  </a:cubicBezTo>
                  <a:cubicBezTo>
                    <a:pt x="498" y="370"/>
                    <a:pt x="497" y="370"/>
                    <a:pt x="497" y="371"/>
                  </a:cubicBezTo>
                  <a:cubicBezTo>
                    <a:pt x="500" y="371"/>
                    <a:pt x="496" y="373"/>
                    <a:pt x="499" y="374"/>
                  </a:cubicBezTo>
                  <a:cubicBezTo>
                    <a:pt x="500" y="372"/>
                    <a:pt x="500" y="365"/>
                    <a:pt x="497" y="367"/>
                  </a:cubicBezTo>
                  <a:close/>
                  <a:moveTo>
                    <a:pt x="349" y="372"/>
                  </a:moveTo>
                  <a:cubicBezTo>
                    <a:pt x="351" y="373"/>
                    <a:pt x="350" y="370"/>
                    <a:pt x="351" y="368"/>
                  </a:cubicBezTo>
                  <a:cubicBezTo>
                    <a:pt x="347" y="368"/>
                    <a:pt x="349" y="363"/>
                    <a:pt x="347" y="361"/>
                  </a:cubicBezTo>
                  <a:cubicBezTo>
                    <a:pt x="347" y="366"/>
                    <a:pt x="348" y="371"/>
                    <a:pt x="348" y="374"/>
                  </a:cubicBezTo>
                  <a:cubicBezTo>
                    <a:pt x="346" y="375"/>
                    <a:pt x="348" y="372"/>
                    <a:pt x="347" y="373"/>
                  </a:cubicBezTo>
                  <a:cubicBezTo>
                    <a:pt x="347" y="373"/>
                    <a:pt x="347" y="373"/>
                    <a:pt x="346" y="373"/>
                  </a:cubicBezTo>
                  <a:cubicBezTo>
                    <a:pt x="346" y="373"/>
                    <a:pt x="346" y="372"/>
                    <a:pt x="346" y="373"/>
                  </a:cubicBezTo>
                  <a:cubicBezTo>
                    <a:pt x="346" y="376"/>
                    <a:pt x="346" y="380"/>
                    <a:pt x="347" y="381"/>
                  </a:cubicBezTo>
                  <a:cubicBezTo>
                    <a:pt x="348" y="379"/>
                    <a:pt x="346" y="378"/>
                    <a:pt x="348" y="377"/>
                  </a:cubicBezTo>
                  <a:cubicBezTo>
                    <a:pt x="348" y="377"/>
                    <a:pt x="349" y="377"/>
                    <a:pt x="349" y="378"/>
                  </a:cubicBezTo>
                  <a:cubicBezTo>
                    <a:pt x="347" y="379"/>
                    <a:pt x="348" y="379"/>
                    <a:pt x="349" y="381"/>
                  </a:cubicBezTo>
                  <a:cubicBezTo>
                    <a:pt x="349" y="379"/>
                    <a:pt x="350" y="378"/>
                    <a:pt x="349" y="377"/>
                  </a:cubicBezTo>
                  <a:cubicBezTo>
                    <a:pt x="350" y="377"/>
                    <a:pt x="350" y="378"/>
                    <a:pt x="351" y="378"/>
                  </a:cubicBezTo>
                  <a:cubicBezTo>
                    <a:pt x="351" y="376"/>
                    <a:pt x="351" y="377"/>
                    <a:pt x="351" y="375"/>
                  </a:cubicBezTo>
                  <a:cubicBezTo>
                    <a:pt x="350" y="375"/>
                    <a:pt x="349" y="374"/>
                    <a:pt x="349" y="372"/>
                  </a:cubicBezTo>
                  <a:close/>
                  <a:moveTo>
                    <a:pt x="187" y="373"/>
                  </a:moveTo>
                  <a:cubicBezTo>
                    <a:pt x="186" y="373"/>
                    <a:pt x="186" y="371"/>
                    <a:pt x="185" y="371"/>
                  </a:cubicBezTo>
                  <a:cubicBezTo>
                    <a:pt x="186" y="370"/>
                    <a:pt x="184" y="370"/>
                    <a:pt x="185" y="369"/>
                  </a:cubicBezTo>
                  <a:cubicBezTo>
                    <a:pt x="185" y="369"/>
                    <a:pt x="187" y="370"/>
                    <a:pt x="186" y="369"/>
                  </a:cubicBezTo>
                  <a:cubicBezTo>
                    <a:pt x="186" y="369"/>
                    <a:pt x="185" y="368"/>
                    <a:pt x="185" y="368"/>
                  </a:cubicBezTo>
                  <a:cubicBezTo>
                    <a:pt x="183" y="372"/>
                    <a:pt x="184" y="381"/>
                    <a:pt x="186" y="386"/>
                  </a:cubicBezTo>
                  <a:cubicBezTo>
                    <a:pt x="186" y="385"/>
                    <a:pt x="186" y="385"/>
                    <a:pt x="187" y="385"/>
                  </a:cubicBezTo>
                  <a:cubicBezTo>
                    <a:pt x="185" y="382"/>
                    <a:pt x="188" y="379"/>
                    <a:pt x="186" y="376"/>
                  </a:cubicBezTo>
                  <a:cubicBezTo>
                    <a:pt x="187" y="376"/>
                    <a:pt x="187" y="374"/>
                    <a:pt x="187" y="373"/>
                  </a:cubicBezTo>
                  <a:close/>
                  <a:moveTo>
                    <a:pt x="495" y="369"/>
                  </a:moveTo>
                  <a:cubicBezTo>
                    <a:pt x="494" y="367"/>
                    <a:pt x="493" y="360"/>
                    <a:pt x="493" y="369"/>
                  </a:cubicBezTo>
                  <a:cubicBezTo>
                    <a:pt x="495" y="370"/>
                    <a:pt x="494" y="371"/>
                    <a:pt x="494" y="373"/>
                  </a:cubicBezTo>
                  <a:cubicBezTo>
                    <a:pt x="496" y="373"/>
                    <a:pt x="495" y="370"/>
                    <a:pt x="495" y="369"/>
                  </a:cubicBezTo>
                  <a:close/>
                  <a:moveTo>
                    <a:pt x="492" y="370"/>
                  </a:moveTo>
                  <a:cubicBezTo>
                    <a:pt x="493" y="369"/>
                    <a:pt x="492" y="368"/>
                    <a:pt x="493" y="366"/>
                  </a:cubicBezTo>
                  <a:cubicBezTo>
                    <a:pt x="491" y="366"/>
                    <a:pt x="491" y="372"/>
                    <a:pt x="492" y="370"/>
                  </a:cubicBezTo>
                  <a:close/>
                  <a:moveTo>
                    <a:pt x="392" y="372"/>
                  </a:moveTo>
                  <a:cubicBezTo>
                    <a:pt x="392" y="372"/>
                    <a:pt x="392" y="370"/>
                    <a:pt x="392" y="371"/>
                  </a:cubicBezTo>
                  <a:cubicBezTo>
                    <a:pt x="392" y="373"/>
                    <a:pt x="393" y="372"/>
                    <a:pt x="392" y="373"/>
                  </a:cubicBezTo>
                  <a:cubicBezTo>
                    <a:pt x="393" y="373"/>
                    <a:pt x="393" y="374"/>
                    <a:pt x="393" y="374"/>
                  </a:cubicBezTo>
                  <a:cubicBezTo>
                    <a:pt x="393" y="373"/>
                    <a:pt x="393" y="372"/>
                    <a:pt x="393" y="372"/>
                  </a:cubicBezTo>
                  <a:cubicBezTo>
                    <a:pt x="393" y="372"/>
                    <a:pt x="393" y="372"/>
                    <a:pt x="392" y="372"/>
                  </a:cubicBezTo>
                  <a:close/>
                  <a:moveTo>
                    <a:pt x="219" y="374"/>
                  </a:moveTo>
                  <a:cubicBezTo>
                    <a:pt x="220" y="376"/>
                    <a:pt x="217" y="378"/>
                    <a:pt x="219" y="380"/>
                  </a:cubicBezTo>
                  <a:cubicBezTo>
                    <a:pt x="218" y="378"/>
                    <a:pt x="221" y="376"/>
                    <a:pt x="219" y="374"/>
                  </a:cubicBezTo>
                  <a:close/>
                  <a:moveTo>
                    <a:pt x="357" y="367"/>
                  </a:moveTo>
                  <a:cubicBezTo>
                    <a:pt x="356" y="367"/>
                    <a:pt x="356" y="367"/>
                    <a:pt x="356" y="367"/>
                  </a:cubicBezTo>
                  <a:cubicBezTo>
                    <a:pt x="356" y="366"/>
                    <a:pt x="355" y="366"/>
                    <a:pt x="355" y="367"/>
                  </a:cubicBezTo>
                  <a:cubicBezTo>
                    <a:pt x="356" y="367"/>
                    <a:pt x="354" y="374"/>
                    <a:pt x="356" y="374"/>
                  </a:cubicBezTo>
                  <a:cubicBezTo>
                    <a:pt x="356" y="373"/>
                    <a:pt x="355" y="368"/>
                    <a:pt x="357" y="367"/>
                  </a:cubicBezTo>
                  <a:close/>
                  <a:moveTo>
                    <a:pt x="367" y="373"/>
                  </a:moveTo>
                  <a:cubicBezTo>
                    <a:pt x="366" y="369"/>
                    <a:pt x="367" y="365"/>
                    <a:pt x="364" y="362"/>
                  </a:cubicBezTo>
                  <a:cubicBezTo>
                    <a:pt x="363" y="365"/>
                    <a:pt x="366" y="370"/>
                    <a:pt x="364" y="372"/>
                  </a:cubicBezTo>
                  <a:cubicBezTo>
                    <a:pt x="365" y="371"/>
                    <a:pt x="365" y="373"/>
                    <a:pt x="367" y="373"/>
                  </a:cubicBezTo>
                  <a:close/>
                  <a:moveTo>
                    <a:pt x="364" y="372"/>
                  </a:moveTo>
                  <a:cubicBezTo>
                    <a:pt x="364" y="372"/>
                    <a:pt x="363" y="372"/>
                    <a:pt x="363" y="372"/>
                  </a:cubicBezTo>
                  <a:cubicBezTo>
                    <a:pt x="363" y="372"/>
                    <a:pt x="364" y="372"/>
                    <a:pt x="364" y="372"/>
                  </a:cubicBezTo>
                  <a:close/>
                  <a:moveTo>
                    <a:pt x="182" y="374"/>
                  </a:moveTo>
                  <a:cubicBezTo>
                    <a:pt x="183" y="375"/>
                    <a:pt x="182" y="377"/>
                    <a:pt x="183" y="378"/>
                  </a:cubicBezTo>
                  <a:cubicBezTo>
                    <a:pt x="183" y="384"/>
                    <a:pt x="184" y="372"/>
                    <a:pt x="182" y="374"/>
                  </a:cubicBezTo>
                  <a:close/>
                  <a:moveTo>
                    <a:pt x="236" y="372"/>
                  </a:moveTo>
                  <a:cubicBezTo>
                    <a:pt x="235" y="373"/>
                    <a:pt x="237" y="377"/>
                    <a:pt x="238" y="376"/>
                  </a:cubicBezTo>
                  <a:cubicBezTo>
                    <a:pt x="237" y="375"/>
                    <a:pt x="237" y="375"/>
                    <a:pt x="238" y="373"/>
                  </a:cubicBezTo>
                  <a:cubicBezTo>
                    <a:pt x="237" y="373"/>
                    <a:pt x="237" y="372"/>
                    <a:pt x="236" y="372"/>
                  </a:cubicBezTo>
                  <a:close/>
                  <a:moveTo>
                    <a:pt x="34" y="385"/>
                  </a:moveTo>
                  <a:cubicBezTo>
                    <a:pt x="34" y="383"/>
                    <a:pt x="34" y="380"/>
                    <a:pt x="33" y="379"/>
                  </a:cubicBezTo>
                  <a:cubicBezTo>
                    <a:pt x="33" y="381"/>
                    <a:pt x="33" y="384"/>
                    <a:pt x="34" y="385"/>
                  </a:cubicBezTo>
                  <a:close/>
                  <a:moveTo>
                    <a:pt x="371" y="368"/>
                  </a:moveTo>
                  <a:cubicBezTo>
                    <a:pt x="371" y="365"/>
                    <a:pt x="368" y="360"/>
                    <a:pt x="369" y="356"/>
                  </a:cubicBezTo>
                  <a:cubicBezTo>
                    <a:pt x="368" y="358"/>
                    <a:pt x="369" y="363"/>
                    <a:pt x="368" y="365"/>
                  </a:cubicBezTo>
                  <a:cubicBezTo>
                    <a:pt x="368" y="365"/>
                    <a:pt x="367" y="364"/>
                    <a:pt x="367" y="364"/>
                  </a:cubicBezTo>
                  <a:cubicBezTo>
                    <a:pt x="367" y="367"/>
                    <a:pt x="367" y="370"/>
                    <a:pt x="369" y="371"/>
                  </a:cubicBezTo>
                  <a:cubicBezTo>
                    <a:pt x="369" y="369"/>
                    <a:pt x="369" y="366"/>
                    <a:pt x="371" y="368"/>
                  </a:cubicBezTo>
                  <a:close/>
                  <a:moveTo>
                    <a:pt x="476" y="364"/>
                  </a:moveTo>
                  <a:cubicBezTo>
                    <a:pt x="474" y="364"/>
                    <a:pt x="478" y="363"/>
                    <a:pt x="477" y="361"/>
                  </a:cubicBezTo>
                  <a:cubicBezTo>
                    <a:pt x="475" y="361"/>
                    <a:pt x="477" y="362"/>
                    <a:pt x="476" y="362"/>
                  </a:cubicBezTo>
                  <a:cubicBezTo>
                    <a:pt x="475" y="362"/>
                    <a:pt x="475" y="361"/>
                    <a:pt x="475" y="360"/>
                  </a:cubicBezTo>
                  <a:cubicBezTo>
                    <a:pt x="473" y="361"/>
                    <a:pt x="475" y="363"/>
                    <a:pt x="474" y="365"/>
                  </a:cubicBezTo>
                  <a:cubicBezTo>
                    <a:pt x="475" y="364"/>
                    <a:pt x="476" y="365"/>
                    <a:pt x="476" y="364"/>
                  </a:cubicBezTo>
                  <a:close/>
                  <a:moveTo>
                    <a:pt x="476" y="359"/>
                  </a:moveTo>
                  <a:cubicBezTo>
                    <a:pt x="476" y="359"/>
                    <a:pt x="477" y="359"/>
                    <a:pt x="478" y="359"/>
                  </a:cubicBezTo>
                  <a:cubicBezTo>
                    <a:pt x="478" y="358"/>
                    <a:pt x="477" y="356"/>
                    <a:pt x="477" y="357"/>
                  </a:cubicBezTo>
                  <a:cubicBezTo>
                    <a:pt x="478" y="358"/>
                    <a:pt x="477" y="358"/>
                    <a:pt x="476" y="358"/>
                  </a:cubicBezTo>
                  <a:cubicBezTo>
                    <a:pt x="476" y="359"/>
                    <a:pt x="476" y="360"/>
                    <a:pt x="476" y="359"/>
                  </a:cubicBezTo>
                  <a:close/>
                  <a:moveTo>
                    <a:pt x="42" y="375"/>
                  </a:moveTo>
                  <a:cubicBezTo>
                    <a:pt x="41" y="372"/>
                    <a:pt x="42" y="371"/>
                    <a:pt x="40" y="368"/>
                  </a:cubicBezTo>
                  <a:cubicBezTo>
                    <a:pt x="41" y="371"/>
                    <a:pt x="40" y="374"/>
                    <a:pt x="42" y="375"/>
                  </a:cubicBezTo>
                  <a:close/>
                  <a:moveTo>
                    <a:pt x="86" y="366"/>
                  </a:moveTo>
                  <a:cubicBezTo>
                    <a:pt x="86" y="368"/>
                    <a:pt x="85" y="369"/>
                    <a:pt x="87" y="370"/>
                  </a:cubicBezTo>
                  <a:cubicBezTo>
                    <a:pt x="86" y="369"/>
                    <a:pt x="87" y="367"/>
                    <a:pt x="86" y="366"/>
                  </a:cubicBezTo>
                  <a:close/>
                  <a:moveTo>
                    <a:pt x="129" y="368"/>
                  </a:moveTo>
                  <a:cubicBezTo>
                    <a:pt x="129" y="366"/>
                    <a:pt x="126" y="366"/>
                    <a:pt x="128" y="364"/>
                  </a:cubicBezTo>
                  <a:cubicBezTo>
                    <a:pt x="126" y="364"/>
                    <a:pt x="128" y="362"/>
                    <a:pt x="128" y="362"/>
                  </a:cubicBezTo>
                  <a:cubicBezTo>
                    <a:pt x="127" y="362"/>
                    <a:pt x="127" y="362"/>
                    <a:pt x="127" y="362"/>
                  </a:cubicBezTo>
                  <a:cubicBezTo>
                    <a:pt x="126" y="364"/>
                    <a:pt x="128" y="366"/>
                    <a:pt x="127" y="367"/>
                  </a:cubicBezTo>
                  <a:cubicBezTo>
                    <a:pt x="128" y="367"/>
                    <a:pt x="128" y="368"/>
                    <a:pt x="129" y="368"/>
                  </a:cubicBezTo>
                  <a:close/>
                  <a:moveTo>
                    <a:pt x="471" y="347"/>
                  </a:moveTo>
                  <a:cubicBezTo>
                    <a:pt x="471" y="347"/>
                    <a:pt x="471" y="346"/>
                    <a:pt x="472" y="346"/>
                  </a:cubicBezTo>
                  <a:cubicBezTo>
                    <a:pt x="472" y="346"/>
                    <a:pt x="472" y="349"/>
                    <a:pt x="472" y="347"/>
                  </a:cubicBezTo>
                  <a:cubicBezTo>
                    <a:pt x="472" y="347"/>
                    <a:pt x="473" y="346"/>
                    <a:pt x="473" y="346"/>
                  </a:cubicBezTo>
                  <a:cubicBezTo>
                    <a:pt x="470" y="346"/>
                    <a:pt x="471" y="345"/>
                    <a:pt x="471" y="344"/>
                  </a:cubicBezTo>
                  <a:cubicBezTo>
                    <a:pt x="470" y="345"/>
                    <a:pt x="468" y="347"/>
                    <a:pt x="471" y="347"/>
                  </a:cubicBezTo>
                  <a:close/>
                  <a:moveTo>
                    <a:pt x="470" y="342"/>
                  </a:moveTo>
                  <a:cubicBezTo>
                    <a:pt x="471" y="341"/>
                    <a:pt x="471" y="344"/>
                    <a:pt x="472" y="343"/>
                  </a:cubicBezTo>
                  <a:cubicBezTo>
                    <a:pt x="472" y="343"/>
                    <a:pt x="473" y="339"/>
                    <a:pt x="471" y="341"/>
                  </a:cubicBezTo>
                  <a:cubicBezTo>
                    <a:pt x="472" y="342"/>
                    <a:pt x="470" y="341"/>
                    <a:pt x="470" y="342"/>
                  </a:cubicBezTo>
                  <a:close/>
                  <a:moveTo>
                    <a:pt x="551" y="327"/>
                  </a:moveTo>
                  <a:cubicBezTo>
                    <a:pt x="550" y="325"/>
                    <a:pt x="551" y="323"/>
                    <a:pt x="550" y="322"/>
                  </a:cubicBezTo>
                  <a:cubicBezTo>
                    <a:pt x="550" y="323"/>
                    <a:pt x="548" y="327"/>
                    <a:pt x="551" y="327"/>
                  </a:cubicBezTo>
                  <a:close/>
                  <a:moveTo>
                    <a:pt x="71" y="326"/>
                  </a:moveTo>
                  <a:cubicBezTo>
                    <a:pt x="71" y="326"/>
                    <a:pt x="71" y="331"/>
                    <a:pt x="72" y="330"/>
                  </a:cubicBezTo>
                  <a:cubicBezTo>
                    <a:pt x="71" y="328"/>
                    <a:pt x="72" y="325"/>
                    <a:pt x="71" y="326"/>
                  </a:cubicBezTo>
                  <a:close/>
                  <a:moveTo>
                    <a:pt x="12" y="324"/>
                  </a:moveTo>
                  <a:cubicBezTo>
                    <a:pt x="12" y="326"/>
                    <a:pt x="12" y="327"/>
                    <a:pt x="13" y="328"/>
                  </a:cubicBezTo>
                  <a:cubicBezTo>
                    <a:pt x="13" y="327"/>
                    <a:pt x="13" y="324"/>
                    <a:pt x="12" y="324"/>
                  </a:cubicBezTo>
                  <a:close/>
                  <a:moveTo>
                    <a:pt x="549" y="297"/>
                  </a:moveTo>
                  <a:cubicBezTo>
                    <a:pt x="551" y="296"/>
                    <a:pt x="549" y="300"/>
                    <a:pt x="550" y="300"/>
                  </a:cubicBezTo>
                  <a:cubicBezTo>
                    <a:pt x="550" y="298"/>
                    <a:pt x="551" y="298"/>
                    <a:pt x="551" y="297"/>
                  </a:cubicBezTo>
                  <a:cubicBezTo>
                    <a:pt x="550" y="297"/>
                    <a:pt x="550" y="295"/>
                    <a:pt x="549" y="297"/>
                  </a:cubicBezTo>
                  <a:close/>
                  <a:moveTo>
                    <a:pt x="40" y="293"/>
                  </a:moveTo>
                  <a:cubicBezTo>
                    <a:pt x="40" y="293"/>
                    <a:pt x="41" y="294"/>
                    <a:pt x="41" y="293"/>
                  </a:cubicBezTo>
                  <a:cubicBezTo>
                    <a:pt x="39" y="293"/>
                    <a:pt x="40" y="291"/>
                    <a:pt x="39" y="291"/>
                  </a:cubicBezTo>
                  <a:cubicBezTo>
                    <a:pt x="40" y="299"/>
                    <a:pt x="38" y="305"/>
                    <a:pt x="41" y="313"/>
                  </a:cubicBezTo>
                  <a:cubicBezTo>
                    <a:pt x="41" y="305"/>
                    <a:pt x="40" y="299"/>
                    <a:pt x="40" y="293"/>
                  </a:cubicBezTo>
                  <a:close/>
                  <a:moveTo>
                    <a:pt x="1" y="111"/>
                  </a:moveTo>
                  <a:cubicBezTo>
                    <a:pt x="0" y="108"/>
                    <a:pt x="4" y="108"/>
                    <a:pt x="2" y="105"/>
                  </a:cubicBezTo>
                  <a:cubicBezTo>
                    <a:pt x="2" y="106"/>
                    <a:pt x="1" y="107"/>
                    <a:pt x="0" y="107"/>
                  </a:cubicBezTo>
                  <a:cubicBezTo>
                    <a:pt x="1" y="107"/>
                    <a:pt x="0" y="111"/>
                    <a:pt x="1" y="111"/>
                  </a:cubicBezTo>
                  <a:close/>
                  <a:moveTo>
                    <a:pt x="529" y="24"/>
                  </a:moveTo>
                  <a:cubicBezTo>
                    <a:pt x="528" y="24"/>
                    <a:pt x="526" y="26"/>
                    <a:pt x="528" y="26"/>
                  </a:cubicBezTo>
                  <a:cubicBezTo>
                    <a:pt x="528" y="25"/>
                    <a:pt x="529" y="25"/>
                    <a:pt x="529" y="26"/>
                  </a:cubicBezTo>
                  <a:lnTo>
                    <a:pt x="529" y="24"/>
                  </a:lnTo>
                  <a:close/>
                  <a:moveTo>
                    <a:pt x="519" y="22"/>
                  </a:moveTo>
                  <a:cubicBezTo>
                    <a:pt x="521" y="22"/>
                    <a:pt x="523" y="22"/>
                    <a:pt x="523" y="21"/>
                  </a:cubicBezTo>
                  <a:cubicBezTo>
                    <a:pt x="521" y="22"/>
                    <a:pt x="524" y="17"/>
                    <a:pt x="521" y="18"/>
                  </a:cubicBezTo>
                  <a:cubicBezTo>
                    <a:pt x="521" y="19"/>
                    <a:pt x="522" y="19"/>
                    <a:pt x="522" y="20"/>
                  </a:cubicBezTo>
                  <a:cubicBezTo>
                    <a:pt x="520" y="20"/>
                    <a:pt x="520" y="22"/>
                    <a:pt x="519" y="22"/>
                  </a:cubicBezTo>
                  <a:close/>
                  <a:moveTo>
                    <a:pt x="515" y="19"/>
                  </a:moveTo>
                  <a:cubicBezTo>
                    <a:pt x="517" y="20"/>
                    <a:pt x="516" y="18"/>
                    <a:pt x="517" y="18"/>
                  </a:cubicBezTo>
                  <a:cubicBezTo>
                    <a:pt x="517" y="19"/>
                    <a:pt x="517" y="19"/>
                    <a:pt x="518" y="20"/>
                  </a:cubicBezTo>
                  <a:cubicBezTo>
                    <a:pt x="520" y="19"/>
                    <a:pt x="520" y="17"/>
                    <a:pt x="520" y="15"/>
                  </a:cubicBezTo>
                  <a:cubicBezTo>
                    <a:pt x="517" y="15"/>
                    <a:pt x="518" y="16"/>
                    <a:pt x="516" y="14"/>
                  </a:cubicBezTo>
                  <a:cubicBezTo>
                    <a:pt x="516" y="16"/>
                    <a:pt x="515" y="16"/>
                    <a:pt x="515" y="17"/>
                  </a:cubicBezTo>
                  <a:cubicBezTo>
                    <a:pt x="515" y="17"/>
                    <a:pt x="516" y="17"/>
                    <a:pt x="516" y="16"/>
                  </a:cubicBezTo>
                  <a:cubicBezTo>
                    <a:pt x="515" y="18"/>
                    <a:pt x="515" y="17"/>
                    <a:pt x="515" y="19"/>
                  </a:cubicBezTo>
                  <a:close/>
                  <a:moveTo>
                    <a:pt x="127" y="21"/>
                  </a:moveTo>
                  <a:cubicBezTo>
                    <a:pt x="128" y="20"/>
                    <a:pt x="128" y="18"/>
                    <a:pt x="128" y="17"/>
                  </a:cubicBezTo>
                  <a:cubicBezTo>
                    <a:pt x="127" y="16"/>
                    <a:pt x="125" y="18"/>
                    <a:pt x="124" y="18"/>
                  </a:cubicBezTo>
                  <a:cubicBezTo>
                    <a:pt x="127" y="17"/>
                    <a:pt x="126" y="22"/>
                    <a:pt x="127" y="21"/>
                  </a:cubicBezTo>
                  <a:close/>
                  <a:moveTo>
                    <a:pt x="146" y="7"/>
                  </a:moveTo>
                  <a:cubicBezTo>
                    <a:pt x="144" y="6"/>
                    <a:pt x="145" y="11"/>
                    <a:pt x="145" y="11"/>
                  </a:cubicBezTo>
                  <a:cubicBezTo>
                    <a:pt x="146" y="9"/>
                    <a:pt x="146" y="9"/>
                    <a:pt x="146" y="7"/>
                  </a:cubicBezTo>
                  <a:close/>
                  <a:moveTo>
                    <a:pt x="151" y="6"/>
                  </a:moveTo>
                  <a:cubicBezTo>
                    <a:pt x="151" y="5"/>
                    <a:pt x="151" y="3"/>
                    <a:pt x="149" y="4"/>
                  </a:cubicBezTo>
                  <a:cubicBezTo>
                    <a:pt x="147" y="7"/>
                    <a:pt x="149" y="7"/>
                    <a:pt x="147" y="9"/>
                  </a:cubicBezTo>
                  <a:cubicBezTo>
                    <a:pt x="149" y="8"/>
                    <a:pt x="151" y="7"/>
                    <a:pt x="151" y="6"/>
                  </a:cubicBezTo>
                  <a:close/>
                  <a:moveTo>
                    <a:pt x="151" y="460"/>
                  </a:moveTo>
                  <a:cubicBezTo>
                    <a:pt x="151" y="459"/>
                    <a:pt x="151" y="457"/>
                    <a:pt x="150" y="456"/>
                  </a:cubicBezTo>
                  <a:cubicBezTo>
                    <a:pt x="150" y="462"/>
                    <a:pt x="149" y="467"/>
                    <a:pt x="151" y="472"/>
                  </a:cubicBezTo>
                  <a:cubicBezTo>
                    <a:pt x="151" y="472"/>
                    <a:pt x="152" y="472"/>
                    <a:pt x="152" y="472"/>
                  </a:cubicBezTo>
                  <a:cubicBezTo>
                    <a:pt x="151" y="470"/>
                    <a:pt x="153" y="469"/>
                    <a:pt x="154" y="468"/>
                  </a:cubicBezTo>
                  <a:cubicBezTo>
                    <a:pt x="153" y="466"/>
                    <a:pt x="153" y="463"/>
                    <a:pt x="154" y="462"/>
                  </a:cubicBezTo>
                  <a:cubicBezTo>
                    <a:pt x="153" y="461"/>
                    <a:pt x="151" y="461"/>
                    <a:pt x="151" y="460"/>
                  </a:cubicBezTo>
                  <a:close/>
                  <a:moveTo>
                    <a:pt x="328" y="435"/>
                  </a:moveTo>
                  <a:cubicBezTo>
                    <a:pt x="328" y="436"/>
                    <a:pt x="327" y="437"/>
                    <a:pt x="327" y="437"/>
                  </a:cubicBezTo>
                  <a:cubicBezTo>
                    <a:pt x="327" y="435"/>
                    <a:pt x="325" y="438"/>
                    <a:pt x="325" y="436"/>
                  </a:cubicBezTo>
                  <a:cubicBezTo>
                    <a:pt x="326" y="436"/>
                    <a:pt x="327" y="436"/>
                    <a:pt x="327" y="435"/>
                  </a:cubicBezTo>
                  <a:cubicBezTo>
                    <a:pt x="325" y="435"/>
                    <a:pt x="326" y="433"/>
                    <a:pt x="324" y="433"/>
                  </a:cubicBezTo>
                  <a:cubicBezTo>
                    <a:pt x="324" y="434"/>
                    <a:pt x="325" y="436"/>
                    <a:pt x="324" y="437"/>
                  </a:cubicBezTo>
                  <a:cubicBezTo>
                    <a:pt x="322" y="438"/>
                    <a:pt x="323" y="433"/>
                    <a:pt x="322" y="435"/>
                  </a:cubicBezTo>
                  <a:cubicBezTo>
                    <a:pt x="322" y="437"/>
                    <a:pt x="322" y="437"/>
                    <a:pt x="322" y="437"/>
                  </a:cubicBezTo>
                  <a:cubicBezTo>
                    <a:pt x="323" y="439"/>
                    <a:pt x="325" y="439"/>
                    <a:pt x="325" y="438"/>
                  </a:cubicBezTo>
                  <a:cubicBezTo>
                    <a:pt x="326" y="439"/>
                    <a:pt x="325" y="441"/>
                    <a:pt x="325" y="444"/>
                  </a:cubicBezTo>
                  <a:cubicBezTo>
                    <a:pt x="323" y="443"/>
                    <a:pt x="326" y="440"/>
                    <a:pt x="323" y="440"/>
                  </a:cubicBezTo>
                  <a:cubicBezTo>
                    <a:pt x="324" y="441"/>
                    <a:pt x="322" y="446"/>
                    <a:pt x="325" y="447"/>
                  </a:cubicBezTo>
                  <a:cubicBezTo>
                    <a:pt x="326" y="446"/>
                    <a:pt x="324" y="445"/>
                    <a:pt x="325" y="445"/>
                  </a:cubicBezTo>
                  <a:cubicBezTo>
                    <a:pt x="326" y="445"/>
                    <a:pt x="325" y="447"/>
                    <a:pt x="326" y="447"/>
                  </a:cubicBezTo>
                  <a:cubicBezTo>
                    <a:pt x="326" y="444"/>
                    <a:pt x="327" y="442"/>
                    <a:pt x="326" y="440"/>
                  </a:cubicBezTo>
                  <a:cubicBezTo>
                    <a:pt x="327" y="439"/>
                    <a:pt x="327" y="439"/>
                    <a:pt x="328" y="440"/>
                  </a:cubicBezTo>
                  <a:cubicBezTo>
                    <a:pt x="327" y="439"/>
                    <a:pt x="329" y="437"/>
                    <a:pt x="328" y="435"/>
                  </a:cubicBezTo>
                  <a:close/>
                  <a:moveTo>
                    <a:pt x="39" y="438"/>
                  </a:moveTo>
                  <a:cubicBezTo>
                    <a:pt x="38" y="440"/>
                    <a:pt x="38" y="438"/>
                    <a:pt x="37" y="438"/>
                  </a:cubicBezTo>
                  <a:cubicBezTo>
                    <a:pt x="36" y="440"/>
                    <a:pt x="37" y="443"/>
                    <a:pt x="36" y="444"/>
                  </a:cubicBezTo>
                  <a:cubicBezTo>
                    <a:pt x="35" y="444"/>
                    <a:pt x="36" y="443"/>
                    <a:pt x="35" y="443"/>
                  </a:cubicBezTo>
                  <a:cubicBezTo>
                    <a:pt x="35" y="448"/>
                    <a:pt x="37" y="448"/>
                    <a:pt x="38" y="453"/>
                  </a:cubicBezTo>
                  <a:cubicBezTo>
                    <a:pt x="39" y="451"/>
                    <a:pt x="37" y="449"/>
                    <a:pt x="39" y="448"/>
                  </a:cubicBezTo>
                  <a:cubicBezTo>
                    <a:pt x="39" y="448"/>
                    <a:pt x="39" y="451"/>
                    <a:pt x="40" y="449"/>
                  </a:cubicBezTo>
                  <a:cubicBezTo>
                    <a:pt x="39" y="444"/>
                    <a:pt x="40" y="443"/>
                    <a:pt x="39" y="438"/>
                  </a:cubicBezTo>
                  <a:close/>
                  <a:moveTo>
                    <a:pt x="332" y="397"/>
                  </a:moveTo>
                  <a:cubicBezTo>
                    <a:pt x="331" y="397"/>
                    <a:pt x="332" y="398"/>
                    <a:pt x="332" y="399"/>
                  </a:cubicBezTo>
                  <a:cubicBezTo>
                    <a:pt x="333" y="398"/>
                    <a:pt x="332" y="404"/>
                    <a:pt x="333" y="403"/>
                  </a:cubicBezTo>
                  <a:cubicBezTo>
                    <a:pt x="333" y="401"/>
                    <a:pt x="334" y="397"/>
                    <a:pt x="332" y="397"/>
                  </a:cubicBezTo>
                  <a:close/>
                  <a:moveTo>
                    <a:pt x="59" y="411"/>
                  </a:moveTo>
                  <a:cubicBezTo>
                    <a:pt x="59" y="403"/>
                    <a:pt x="58" y="390"/>
                    <a:pt x="59" y="383"/>
                  </a:cubicBezTo>
                  <a:cubicBezTo>
                    <a:pt x="57" y="382"/>
                    <a:pt x="59" y="381"/>
                    <a:pt x="56" y="381"/>
                  </a:cubicBezTo>
                  <a:cubicBezTo>
                    <a:pt x="56" y="384"/>
                    <a:pt x="56" y="389"/>
                    <a:pt x="56" y="392"/>
                  </a:cubicBezTo>
                  <a:cubicBezTo>
                    <a:pt x="56" y="392"/>
                    <a:pt x="56" y="391"/>
                    <a:pt x="56" y="391"/>
                  </a:cubicBezTo>
                  <a:cubicBezTo>
                    <a:pt x="56" y="396"/>
                    <a:pt x="59" y="399"/>
                    <a:pt x="57" y="404"/>
                  </a:cubicBezTo>
                  <a:cubicBezTo>
                    <a:pt x="55" y="399"/>
                    <a:pt x="56" y="395"/>
                    <a:pt x="54" y="391"/>
                  </a:cubicBezTo>
                  <a:cubicBezTo>
                    <a:pt x="55" y="402"/>
                    <a:pt x="56" y="411"/>
                    <a:pt x="58" y="422"/>
                  </a:cubicBezTo>
                  <a:cubicBezTo>
                    <a:pt x="57" y="420"/>
                    <a:pt x="58" y="420"/>
                    <a:pt x="60" y="421"/>
                  </a:cubicBezTo>
                  <a:cubicBezTo>
                    <a:pt x="59" y="418"/>
                    <a:pt x="59" y="415"/>
                    <a:pt x="59" y="412"/>
                  </a:cubicBezTo>
                  <a:cubicBezTo>
                    <a:pt x="60" y="413"/>
                    <a:pt x="59" y="414"/>
                    <a:pt x="61" y="413"/>
                  </a:cubicBezTo>
                  <a:cubicBezTo>
                    <a:pt x="61" y="410"/>
                    <a:pt x="59" y="413"/>
                    <a:pt x="59" y="411"/>
                  </a:cubicBezTo>
                  <a:close/>
                  <a:moveTo>
                    <a:pt x="154" y="393"/>
                  </a:moveTo>
                  <a:cubicBezTo>
                    <a:pt x="153" y="394"/>
                    <a:pt x="153" y="391"/>
                    <a:pt x="151" y="391"/>
                  </a:cubicBezTo>
                  <a:cubicBezTo>
                    <a:pt x="151" y="393"/>
                    <a:pt x="151" y="394"/>
                    <a:pt x="151" y="396"/>
                  </a:cubicBezTo>
                  <a:cubicBezTo>
                    <a:pt x="152" y="396"/>
                    <a:pt x="153" y="396"/>
                    <a:pt x="153" y="396"/>
                  </a:cubicBezTo>
                  <a:cubicBezTo>
                    <a:pt x="153" y="396"/>
                    <a:pt x="155" y="393"/>
                    <a:pt x="154" y="393"/>
                  </a:cubicBezTo>
                  <a:close/>
                  <a:moveTo>
                    <a:pt x="371" y="392"/>
                  </a:moveTo>
                  <a:cubicBezTo>
                    <a:pt x="370" y="389"/>
                    <a:pt x="371" y="385"/>
                    <a:pt x="369" y="384"/>
                  </a:cubicBezTo>
                  <a:cubicBezTo>
                    <a:pt x="370" y="389"/>
                    <a:pt x="368" y="395"/>
                    <a:pt x="371" y="399"/>
                  </a:cubicBezTo>
                  <a:cubicBezTo>
                    <a:pt x="372" y="398"/>
                    <a:pt x="370" y="397"/>
                    <a:pt x="371" y="396"/>
                  </a:cubicBezTo>
                  <a:cubicBezTo>
                    <a:pt x="373" y="397"/>
                    <a:pt x="374" y="391"/>
                    <a:pt x="372" y="390"/>
                  </a:cubicBezTo>
                  <a:cubicBezTo>
                    <a:pt x="372" y="391"/>
                    <a:pt x="372" y="392"/>
                    <a:pt x="371" y="392"/>
                  </a:cubicBezTo>
                  <a:close/>
                  <a:moveTo>
                    <a:pt x="474" y="374"/>
                  </a:moveTo>
                  <a:cubicBezTo>
                    <a:pt x="474" y="376"/>
                    <a:pt x="473" y="376"/>
                    <a:pt x="472" y="377"/>
                  </a:cubicBezTo>
                  <a:cubicBezTo>
                    <a:pt x="474" y="378"/>
                    <a:pt x="472" y="380"/>
                    <a:pt x="474" y="380"/>
                  </a:cubicBezTo>
                  <a:cubicBezTo>
                    <a:pt x="474" y="379"/>
                    <a:pt x="475" y="374"/>
                    <a:pt x="474" y="374"/>
                  </a:cubicBezTo>
                  <a:close/>
                  <a:moveTo>
                    <a:pt x="362" y="368"/>
                  </a:moveTo>
                  <a:cubicBezTo>
                    <a:pt x="363" y="368"/>
                    <a:pt x="363" y="368"/>
                    <a:pt x="363" y="368"/>
                  </a:cubicBezTo>
                  <a:cubicBezTo>
                    <a:pt x="363" y="364"/>
                    <a:pt x="363" y="359"/>
                    <a:pt x="361" y="356"/>
                  </a:cubicBezTo>
                  <a:cubicBezTo>
                    <a:pt x="361" y="359"/>
                    <a:pt x="361" y="363"/>
                    <a:pt x="362" y="368"/>
                  </a:cubicBezTo>
                  <a:close/>
                  <a:moveTo>
                    <a:pt x="45" y="337"/>
                  </a:moveTo>
                  <a:cubicBezTo>
                    <a:pt x="46" y="340"/>
                    <a:pt x="45" y="344"/>
                    <a:pt x="47" y="347"/>
                  </a:cubicBezTo>
                  <a:cubicBezTo>
                    <a:pt x="46" y="345"/>
                    <a:pt x="47" y="343"/>
                    <a:pt x="47" y="340"/>
                  </a:cubicBezTo>
                  <a:cubicBezTo>
                    <a:pt x="49" y="340"/>
                    <a:pt x="46" y="339"/>
                    <a:pt x="48" y="339"/>
                  </a:cubicBezTo>
                  <a:cubicBezTo>
                    <a:pt x="49" y="338"/>
                    <a:pt x="47" y="344"/>
                    <a:pt x="49" y="342"/>
                  </a:cubicBezTo>
                  <a:cubicBezTo>
                    <a:pt x="49" y="336"/>
                    <a:pt x="49" y="336"/>
                    <a:pt x="49" y="336"/>
                  </a:cubicBezTo>
                  <a:cubicBezTo>
                    <a:pt x="47" y="336"/>
                    <a:pt x="47" y="338"/>
                    <a:pt x="45" y="3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3548061" y="971550"/>
              <a:ext cx="5057775" cy="28717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622513" y="2570470"/>
            <a:ext cx="889048" cy="889048"/>
            <a:chOff x="7472360" y="2314575"/>
            <a:chExt cx="695325" cy="695325"/>
          </a:xfrm>
          <a:solidFill>
            <a:srgbClr val="3E62B5"/>
          </a:solidFill>
        </p:grpSpPr>
        <p:sp>
          <p:nvSpPr>
            <p:cNvPr id="38" name="Freeform 56"/>
            <p:cNvSpPr/>
            <p:nvPr/>
          </p:nvSpPr>
          <p:spPr bwMode="auto">
            <a:xfrm>
              <a:off x="7699376" y="2470150"/>
              <a:ext cx="41275" cy="41275"/>
            </a:xfrm>
            <a:custGeom>
              <a:avLst/>
              <a:gdLst>
                <a:gd name="T0" fmla="*/ 9 w 26"/>
                <a:gd name="T1" fmla="*/ 26 h 26"/>
                <a:gd name="T2" fmla="*/ 0 w 26"/>
                <a:gd name="T3" fmla="*/ 17 h 26"/>
                <a:gd name="T4" fmla="*/ 17 w 26"/>
                <a:gd name="T5" fmla="*/ 0 h 26"/>
                <a:gd name="T6" fmla="*/ 26 w 26"/>
                <a:gd name="T7" fmla="*/ 9 h 26"/>
                <a:gd name="T8" fmla="*/ 9 w 26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6">
                  <a:moveTo>
                    <a:pt x="9" y="26"/>
                  </a:moveTo>
                  <a:lnTo>
                    <a:pt x="0" y="17"/>
                  </a:lnTo>
                  <a:lnTo>
                    <a:pt x="17" y="0"/>
                  </a:lnTo>
                  <a:lnTo>
                    <a:pt x="26" y="9"/>
                  </a:lnTo>
                  <a:lnTo>
                    <a:pt x="9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57"/>
            <p:cNvSpPr/>
            <p:nvPr/>
          </p:nvSpPr>
          <p:spPr bwMode="auto">
            <a:xfrm>
              <a:off x="7747001" y="2516188"/>
              <a:ext cx="38100" cy="41275"/>
            </a:xfrm>
            <a:custGeom>
              <a:avLst/>
              <a:gdLst>
                <a:gd name="T0" fmla="*/ 8 w 24"/>
                <a:gd name="T1" fmla="*/ 26 h 26"/>
                <a:gd name="T2" fmla="*/ 0 w 24"/>
                <a:gd name="T3" fmla="*/ 17 h 26"/>
                <a:gd name="T4" fmla="*/ 16 w 24"/>
                <a:gd name="T5" fmla="*/ 0 h 26"/>
                <a:gd name="T6" fmla="*/ 24 w 24"/>
                <a:gd name="T7" fmla="*/ 8 h 26"/>
                <a:gd name="T8" fmla="*/ 8 w 24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6">
                  <a:moveTo>
                    <a:pt x="8" y="26"/>
                  </a:moveTo>
                  <a:lnTo>
                    <a:pt x="0" y="17"/>
                  </a:lnTo>
                  <a:lnTo>
                    <a:pt x="16" y="0"/>
                  </a:lnTo>
                  <a:lnTo>
                    <a:pt x="24" y="8"/>
                  </a:lnTo>
                  <a:lnTo>
                    <a:pt x="8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58"/>
            <p:cNvSpPr/>
            <p:nvPr/>
          </p:nvSpPr>
          <p:spPr bwMode="auto">
            <a:xfrm>
              <a:off x="7608889" y="2381251"/>
              <a:ext cx="41275" cy="39688"/>
            </a:xfrm>
            <a:custGeom>
              <a:avLst/>
              <a:gdLst>
                <a:gd name="T0" fmla="*/ 10 w 26"/>
                <a:gd name="T1" fmla="*/ 25 h 25"/>
                <a:gd name="T2" fmla="*/ 0 w 26"/>
                <a:gd name="T3" fmla="*/ 17 h 25"/>
                <a:gd name="T4" fmla="*/ 18 w 26"/>
                <a:gd name="T5" fmla="*/ 0 h 25"/>
                <a:gd name="T6" fmla="*/ 26 w 26"/>
                <a:gd name="T7" fmla="*/ 8 h 25"/>
                <a:gd name="T8" fmla="*/ 10 w 26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10" y="25"/>
                  </a:moveTo>
                  <a:lnTo>
                    <a:pt x="0" y="17"/>
                  </a:lnTo>
                  <a:lnTo>
                    <a:pt x="18" y="0"/>
                  </a:lnTo>
                  <a:lnTo>
                    <a:pt x="26" y="8"/>
                  </a:lnTo>
                  <a:lnTo>
                    <a:pt x="10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59"/>
            <p:cNvSpPr/>
            <p:nvPr/>
          </p:nvSpPr>
          <p:spPr bwMode="auto">
            <a:xfrm>
              <a:off x="7654926" y="2427287"/>
              <a:ext cx="41275" cy="39688"/>
            </a:xfrm>
            <a:custGeom>
              <a:avLst/>
              <a:gdLst>
                <a:gd name="T0" fmla="*/ 10 w 26"/>
                <a:gd name="T1" fmla="*/ 25 h 25"/>
                <a:gd name="T2" fmla="*/ 0 w 26"/>
                <a:gd name="T3" fmla="*/ 17 h 25"/>
                <a:gd name="T4" fmla="*/ 18 w 26"/>
                <a:gd name="T5" fmla="*/ 0 h 25"/>
                <a:gd name="T6" fmla="*/ 26 w 26"/>
                <a:gd name="T7" fmla="*/ 8 h 25"/>
                <a:gd name="T8" fmla="*/ 10 w 26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10" y="25"/>
                  </a:moveTo>
                  <a:lnTo>
                    <a:pt x="0" y="17"/>
                  </a:lnTo>
                  <a:lnTo>
                    <a:pt x="18" y="0"/>
                  </a:lnTo>
                  <a:lnTo>
                    <a:pt x="26" y="8"/>
                  </a:lnTo>
                  <a:lnTo>
                    <a:pt x="10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60"/>
            <p:cNvSpPr/>
            <p:nvPr/>
          </p:nvSpPr>
          <p:spPr bwMode="auto">
            <a:xfrm>
              <a:off x="7926389" y="2695576"/>
              <a:ext cx="41275" cy="41275"/>
            </a:xfrm>
            <a:custGeom>
              <a:avLst/>
              <a:gdLst>
                <a:gd name="T0" fmla="*/ 8 w 26"/>
                <a:gd name="T1" fmla="*/ 26 h 26"/>
                <a:gd name="T2" fmla="*/ 0 w 26"/>
                <a:gd name="T3" fmla="*/ 17 h 26"/>
                <a:gd name="T4" fmla="*/ 16 w 26"/>
                <a:gd name="T5" fmla="*/ 0 h 26"/>
                <a:gd name="T6" fmla="*/ 26 w 26"/>
                <a:gd name="T7" fmla="*/ 10 h 26"/>
                <a:gd name="T8" fmla="*/ 8 w 26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6">
                  <a:moveTo>
                    <a:pt x="8" y="26"/>
                  </a:moveTo>
                  <a:lnTo>
                    <a:pt x="0" y="17"/>
                  </a:lnTo>
                  <a:lnTo>
                    <a:pt x="16" y="0"/>
                  </a:lnTo>
                  <a:lnTo>
                    <a:pt x="26" y="10"/>
                  </a:lnTo>
                  <a:lnTo>
                    <a:pt x="8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61"/>
            <p:cNvSpPr/>
            <p:nvPr/>
          </p:nvSpPr>
          <p:spPr bwMode="auto">
            <a:xfrm>
              <a:off x="7972426" y="2741613"/>
              <a:ext cx="39688" cy="41275"/>
            </a:xfrm>
            <a:custGeom>
              <a:avLst/>
              <a:gdLst>
                <a:gd name="T0" fmla="*/ 8 w 25"/>
                <a:gd name="T1" fmla="*/ 26 h 26"/>
                <a:gd name="T2" fmla="*/ 0 w 25"/>
                <a:gd name="T3" fmla="*/ 17 h 26"/>
                <a:gd name="T4" fmla="*/ 16 w 25"/>
                <a:gd name="T5" fmla="*/ 0 h 26"/>
                <a:gd name="T6" fmla="*/ 25 w 25"/>
                <a:gd name="T7" fmla="*/ 9 h 26"/>
                <a:gd name="T8" fmla="*/ 8 w 25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6">
                  <a:moveTo>
                    <a:pt x="8" y="26"/>
                  </a:moveTo>
                  <a:lnTo>
                    <a:pt x="0" y="17"/>
                  </a:lnTo>
                  <a:lnTo>
                    <a:pt x="16" y="0"/>
                  </a:lnTo>
                  <a:lnTo>
                    <a:pt x="25" y="9"/>
                  </a:lnTo>
                  <a:lnTo>
                    <a:pt x="8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62"/>
            <p:cNvSpPr/>
            <p:nvPr/>
          </p:nvSpPr>
          <p:spPr bwMode="auto">
            <a:xfrm>
              <a:off x="8021639" y="2792413"/>
              <a:ext cx="39688" cy="39688"/>
            </a:xfrm>
            <a:custGeom>
              <a:avLst/>
              <a:gdLst>
                <a:gd name="T0" fmla="*/ 8 w 25"/>
                <a:gd name="T1" fmla="*/ 25 h 25"/>
                <a:gd name="T2" fmla="*/ 0 w 25"/>
                <a:gd name="T3" fmla="*/ 16 h 25"/>
                <a:gd name="T4" fmla="*/ 17 w 25"/>
                <a:gd name="T5" fmla="*/ 0 h 25"/>
                <a:gd name="T6" fmla="*/ 25 w 25"/>
                <a:gd name="T7" fmla="*/ 8 h 25"/>
                <a:gd name="T8" fmla="*/ 8 w 25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8" y="25"/>
                  </a:moveTo>
                  <a:lnTo>
                    <a:pt x="0" y="16"/>
                  </a:lnTo>
                  <a:lnTo>
                    <a:pt x="17" y="0"/>
                  </a:lnTo>
                  <a:lnTo>
                    <a:pt x="25" y="8"/>
                  </a:lnTo>
                  <a:lnTo>
                    <a:pt x="8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63"/>
            <p:cNvSpPr/>
            <p:nvPr/>
          </p:nvSpPr>
          <p:spPr bwMode="auto">
            <a:xfrm>
              <a:off x="8066089" y="2838451"/>
              <a:ext cx="41275" cy="39688"/>
            </a:xfrm>
            <a:custGeom>
              <a:avLst/>
              <a:gdLst>
                <a:gd name="T0" fmla="*/ 9 w 26"/>
                <a:gd name="T1" fmla="*/ 25 h 25"/>
                <a:gd name="T2" fmla="*/ 0 w 26"/>
                <a:gd name="T3" fmla="*/ 16 h 25"/>
                <a:gd name="T4" fmla="*/ 18 w 26"/>
                <a:gd name="T5" fmla="*/ 0 h 25"/>
                <a:gd name="T6" fmla="*/ 26 w 26"/>
                <a:gd name="T7" fmla="*/ 8 h 25"/>
                <a:gd name="T8" fmla="*/ 9 w 26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9" y="25"/>
                  </a:moveTo>
                  <a:lnTo>
                    <a:pt x="0" y="16"/>
                  </a:lnTo>
                  <a:lnTo>
                    <a:pt x="18" y="0"/>
                  </a:lnTo>
                  <a:lnTo>
                    <a:pt x="26" y="8"/>
                  </a:lnTo>
                  <a:lnTo>
                    <a:pt x="9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64"/>
            <p:cNvSpPr>
              <a:spLocks noEditPoints="1"/>
            </p:cNvSpPr>
            <p:nvPr/>
          </p:nvSpPr>
          <p:spPr bwMode="auto">
            <a:xfrm>
              <a:off x="7489826" y="2379663"/>
              <a:ext cx="557213" cy="522288"/>
            </a:xfrm>
            <a:custGeom>
              <a:avLst/>
              <a:gdLst>
                <a:gd name="T0" fmla="*/ 57 w 338"/>
                <a:gd name="T1" fmla="*/ 317 h 317"/>
                <a:gd name="T2" fmla="*/ 56 w 338"/>
                <a:gd name="T3" fmla="*/ 317 h 317"/>
                <a:gd name="T4" fmla="*/ 5 w 338"/>
                <a:gd name="T5" fmla="*/ 307 h 317"/>
                <a:gd name="T6" fmla="*/ 1 w 338"/>
                <a:gd name="T7" fmla="*/ 303 h 317"/>
                <a:gd name="T8" fmla="*/ 2 w 338"/>
                <a:gd name="T9" fmla="*/ 297 h 317"/>
                <a:gd name="T10" fmla="*/ 297 w 338"/>
                <a:gd name="T11" fmla="*/ 2 h 317"/>
                <a:gd name="T12" fmla="*/ 301 w 338"/>
                <a:gd name="T13" fmla="*/ 0 h 317"/>
                <a:gd name="T14" fmla="*/ 301 w 338"/>
                <a:gd name="T15" fmla="*/ 0 h 317"/>
                <a:gd name="T16" fmla="*/ 305 w 338"/>
                <a:gd name="T17" fmla="*/ 2 h 317"/>
                <a:gd name="T18" fmla="*/ 336 w 338"/>
                <a:gd name="T19" fmla="*/ 32 h 317"/>
                <a:gd name="T20" fmla="*/ 336 w 338"/>
                <a:gd name="T21" fmla="*/ 41 h 317"/>
                <a:gd name="T22" fmla="*/ 61 w 338"/>
                <a:gd name="T23" fmla="*/ 316 h 317"/>
                <a:gd name="T24" fmla="*/ 57 w 338"/>
                <a:gd name="T25" fmla="*/ 317 h 317"/>
                <a:gd name="T26" fmla="*/ 19 w 338"/>
                <a:gd name="T27" fmla="*/ 297 h 317"/>
                <a:gd name="T28" fmla="*/ 55 w 338"/>
                <a:gd name="T29" fmla="*/ 305 h 317"/>
                <a:gd name="T30" fmla="*/ 323 w 338"/>
                <a:gd name="T31" fmla="*/ 37 h 317"/>
                <a:gd name="T32" fmla="*/ 301 w 338"/>
                <a:gd name="T33" fmla="*/ 15 h 317"/>
                <a:gd name="T34" fmla="*/ 19 w 338"/>
                <a:gd name="T35" fmla="*/ 29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8" h="317">
                  <a:moveTo>
                    <a:pt x="57" y="317"/>
                  </a:moveTo>
                  <a:cubicBezTo>
                    <a:pt x="57" y="317"/>
                    <a:pt x="56" y="317"/>
                    <a:pt x="56" y="317"/>
                  </a:cubicBezTo>
                  <a:cubicBezTo>
                    <a:pt x="5" y="307"/>
                    <a:pt x="5" y="307"/>
                    <a:pt x="5" y="307"/>
                  </a:cubicBezTo>
                  <a:cubicBezTo>
                    <a:pt x="3" y="306"/>
                    <a:pt x="1" y="305"/>
                    <a:pt x="1" y="303"/>
                  </a:cubicBezTo>
                  <a:cubicBezTo>
                    <a:pt x="0" y="301"/>
                    <a:pt x="1" y="298"/>
                    <a:pt x="2" y="297"/>
                  </a:cubicBezTo>
                  <a:cubicBezTo>
                    <a:pt x="297" y="2"/>
                    <a:pt x="297" y="2"/>
                    <a:pt x="297" y="2"/>
                  </a:cubicBezTo>
                  <a:cubicBezTo>
                    <a:pt x="298" y="1"/>
                    <a:pt x="300" y="0"/>
                    <a:pt x="301" y="0"/>
                  </a:cubicBezTo>
                  <a:cubicBezTo>
                    <a:pt x="301" y="0"/>
                    <a:pt x="301" y="0"/>
                    <a:pt x="301" y="0"/>
                  </a:cubicBezTo>
                  <a:cubicBezTo>
                    <a:pt x="303" y="0"/>
                    <a:pt x="304" y="1"/>
                    <a:pt x="305" y="2"/>
                  </a:cubicBezTo>
                  <a:cubicBezTo>
                    <a:pt x="336" y="32"/>
                    <a:pt x="336" y="32"/>
                    <a:pt x="336" y="32"/>
                  </a:cubicBezTo>
                  <a:cubicBezTo>
                    <a:pt x="338" y="35"/>
                    <a:pt x="338" y="39"/>
                    <a:pt x="336" y="41"/>
                  </a:cubicBezTo>
                  <a:cubicBezTo>
                    <a:pt x="61" y="316"/>
                    <a:pt x="61" y="316"/>
                    <a:pt x="61" y="316"/>
                  </a:cubicBezTo>
                  <a:cubicBezTo>
                    <a:pt x="60" y="317"/>
                    <a:pt x="59" y="317"/>
                    <a:pt x="57" y="317"/>
                  </a:cubicBezTo>
                  <a:close/>
                  <a:moveTo>
                    <a:pt x="19" y="297"/>
                  </a:moveTo>
                  <a:cubicBezTo>
                    <a:pt x="55" y="305"/>
                    <a:pt x="55" y="305"/>
                    <a:pt x="55" y="305"/>
                  </a:cubicBezTo>
                  <a:cubicBezTo>
                    <a:pt x="323" y="37"/>
                    <a:pt x="323" y="37"/>
                    <a:pt x="323" y="37"/>
                  </a:cubicBezTo>
                  <a:cubicBezTo>
                    <a:pt x="301" y="15"/>
                    <a:pt x="301" y="15"/>
                    <a:pt x="301" y="15"/>
                  </a:cubicBezTo>
                  <a:lnTo>
                    <a:pt x="19" y="2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65"/>
            <p:cNvSpPr>
              <a:spLocks noEditPoints="1"/>
            </p:cNvSpPr>
            <p:nvPr/>
          </p:nvSpPr>
          <p:spPr bwMode="auto">
            <a:xfrm>
              <a:off x="7573964" y="2428876"/>
              <a:ext cx="522288" cy="557213"/>
            </a:xfrm>
            <a:custGeom>
              <a:avLst/>
              <a:gdLst>
                <a:gd name="T0" fmla="*/ 16 w 317"/>
                <a:gd name="T1" fmla="*/ 338 h 338"/>
                <a:gd name="T2" fmla="*/ 15 w 317"/>
                <a:gd name="T3" fmla="*/ 338 h 338"/>
                <a:gd name="T4" fmla="*/ 10 w 317"/>
                <a:gd name="T5" fmla="*/ 333 h 338"/>
                <a:gd name="T6" fmla="*/ 0 w 317"/>
                <a:gd name="T7" fmla="*/ 282 h 338"/>
                <a:gd name="T8" fmla="*/ 2 w 317"/>
                <a:gd name="T9" fmla="*/ 277 h 338"/>
                <a:gd name="T10" fmla="*/ 276 w 317"/>
                <a:gd name="T11" fmla="*/ 2 h 338"/>
                <a:gd name="T12" fmla="*/ 285 w 317"/>
                <a:gd name="T13" fmla="*/ 2 h 338"/>
                <a:gd name="T14" fmla="*/ 315 w 317"/>
                <a:gd name="T15" fmla="*/ 33 h 338"/>
                <a:gd name="T16" fmla="*/ 317 w 317"/>
                <a:gd name="T17" fmla="*/ 37 h 338"/>
                <a:gd name="T18" fmla="*/ 315 w 317"/>
                <a:gd name="T19" fmla="*/ 41 h 338"/>
                <a:gd name="T20" fmla="*/ 21 w 317"/>
                <a:gd name="T21" fmla="*/ 336 h 338"/>
                <a:gd name="T22" fmla="*/ 16 w 317"/>
                <a:gd name="T23" fmla="*/ 338 h 338"/>
                <a:gd name="T24" fmla="*/ 13 w 317"/>
                <a:gd name="T25" fmla="*/ 283 h 338"/>
                <a:gd name="T26" fmla="*/ 20 w 317"/>
                <a:gd name="T27" fmla="*/ 320 h 338"/>
                <a:gd name="T28" fmla="*/ 303 w 317"/>
                <a:gd name="T29" fmla="*/ 37 h 338"/>
                <a:gd name="T30" fmla="*/ 281 w 317"/>
                <a:gd name="T31" fmla="*/ 15 h 338"/>
                <a:gd name="T32" fmla="*/ 13 w 317"/>
                <a:gd name="T33" fmla="*/ 283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7" h="338">
                  <a:moveTo>
                    <a:pt x="16" y="338"/>
                  </a:moveTo>
                  <a:cubicBezTo>
                    <a:pt x="16" y="338"/>
                    <a:pt x="15" y="338"/>
                    <a:pt x="15" y="338"/>
                  </a:cubicBezTo>
                  <a:cubicBezTo>
                    <a:pt x="12" y="337"/>
                    <a:pt x="11" y="335"/>
                    <a:pt x="10" y="333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0" y="280"/>
                    <a:pt x="0" y="278"/>
                    <a:pt x="2" y="277"/>
                  </a:cubicBezTo>
                  <a:cubicBezTo>
                    <a:pt x="276" y="2"/>
                    <a:pt x="276" y="2"/>
                    <a:pt x="276" y="2"/>
                  </a:cubicBezTo>
                  <a:cubicBezTo>
                    <a:pt x="279" y="0"/>
                    <a:pt x="283" y="0"/>
                    <a:pt x="285" y="2"/>
                  </a:cubicBezTo>
                  <a:cubicBezTo>
                    <a:pt x="315" y="33"/>
                    <a:pt x="315" y="33"/>
                    <a:pt x="315" y="33"/>
                  </a:cubicBezTo>
                  <a:cubicBezTo>
                    <a:pt x="316" y="34"/>
                    <a:pt x="317" y="35"/>
                    <a:pt x="317" y="37"/>
                  </a:cubicBezTo>
                  <a:cubicBezTo>
                    <a:pt x="317" y="39"/>
                    <a:pt x="316" y="40"/>
                    <a:pt x="315" y="41"/>
                  </a:cubicBezTo>
                  <a:cubicBezTo>
                    <a:pt x="21" y="336"/>
                    <a:pt x="21" y="336"/>
                    <a:pt x="21" y="336"/>
                  </a:cubicBezTo>
                  <a:cubicBezTo>
                    <a:pt x="19" y="337"/>
                    <a:pt x="18" y="338"/>
                    <a:pt x="16" y="338"/>
                  </a:cubicBezTo>
                  <a:close/>
                  <a:moveTo>
                    <a:pt x="13" y="283"/>
                  </a:moveTo>
                  <a:cubicBezTo>
                    <a:pt x="20" y="320"/>
                    <a:pt x="20" y="320"/>
                    <a:pt x="20" y="320"/>
                  </a:cubicBezTo>
                  <a:cubicBezTo>
                    <a:pt x="303" y="37"/>
                    <a:pt x="303" y="37"/>
                    <a:pt x="303" y="37"/>
                  </a:cubicBezTo>
                  <a:cubicBezTo>
                    <a:pt x="281" y="15"/>
                    <a:pt x="281" y="15"/>
                    <a:pt x="281" y="15"/>
                  </a:cubicBezTo>
                  <a:lnTo>
                    <a:pt x="13" y="2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66"/>
            <p:cNvSpPr>
              <a:spLocks noEditPoints="1"/>
            </p:cNvSpPr>
            <p:nvPr/>
          </p:nvSpPr>
          <p:spPr bwMode="auto">
            <a:xfrm>
              <a:off x="7473951" y="2314575"/>
              <a:ext cx="350838" cy="352425"/>
            </a:xfrm>
            <a:custGeom>
              <a:avLst/>
              <a:gdLst>
                <a:gd name="T0" fmla="*/ 148 w 213"/>
                <a:gd name="T1" fmla="*/ 213 h 213"/>
                <a:gd name="T2" fmla="*/ 144 w 213"/>
                <a:gd name="T3" fmla="*/ 212 h 213"/>
                <a:gd name="T4" fmla="*/ 2 w 213"/>
                <a:gd name="T5" fmla="*/ 69 h 213"/>
                <a:gd name="T6" fmla="*/ 0 w 213"/>
                <a:gd name="T7" fmla="*/ 65 h 213"/>
                <a:gd name="T8" fmla="*/ 2 w 213"/>
                <a:gd name="T9" fmla="*/ 61 h 213"/>
                <a:gd name="T10" fmla="*/ 61 w 213"/>
                <a:gd name="T11" fmla="*/ 2 h 213"/>
                <a:gd name="T12" fmla="*/ 69 w 213"/>
                <a:gd name="T13" fmla="*/ 2 h 213"/>
                <a:gd name="T14" fmla="*/ 211 w 213"/>
                <a:gd name="T15" fmla="*/ 144 h 213"/>
                <a:gd name="T16" fmla="*/ 213 w 213"/>
                <a:gd name="T17" fmla="*/ 148 h 213"/>
                <a:gd name="T18" fmla="*/ 211 w 213"/>
                <a:gd name="T19" fmla="*/ 153 h 213"/>
                <a:gd name="T20" fmla="*/ 152 w 213"/>
                <a:gd name="T21" fmla="*/ 212 h 213"/>
                <a:gd name="T22" fmla="*/ 148 w 213"/>
                <a:gd name="T23" fmla="*/ 213 h 213"/>
                <a:gd name="T24" fmla="*/ 14 w 213"/>
                <a:gd name="T25" fmla="*/ 65 h 213"/>
                <a:gd name="T26" fmla="*/ 148 w 213"/>
                <a:gd name="T27" fmla="*/ 199 h 213"/>
                <a:gd name="T28" fmla="*/ 199 w 213"/>
                <a:gd name="T29" fmla="*/ 148 h 213"/>
                <a:gd name="T30" fmla="*/ 65 w 213"/>
                <a:gd name="T31" fmla="*/ 15 h 213"/>
                <a:gd name="T32" fmla="*/ 14 w 213"/>
                <a:gd name="T33" fmla="*/ 65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3" h="213">
                  <a:moveTo>
                    <a:pt x="148" y="213"/>
                  </a:moveTo>
                  <a:cubicBezTo>
                    <a:pt x="147" y="213"/>
                    <a:pt x="145" y="213"/>
                    <a:pt x="144" y="212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0" y="68"/>
                    <a:pt x="0" y="67"/>
                    <a:pt x="0" y="65"/>
                  </a:cubicBezTo>
                  <a:cubicBezTo>
                    <a:pt x="0" y="64"/>
                    <a:pt x="0" y="62"/>
                    <a:pt x="2" y="61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3" y="0"/>
                    <a:pt x="67" y="0"/>
                    <a:pt x="69" y="2"/>
                  </a:cubicBezTo>
                  <a:cubicBezTo>
                    <a:pt x="211" y="144"/>
                    <a:pt x="211" y="144"/>
                    <a:pt x="211" y="144"/>
                  </a:cubicBezTo>
                  <a:cubicBezTo>
                    <a:pt x="212" y="145"/>
                    <a:pt x="213" y="147"/>
                    <a:pt x="213" y="148"/>
                  </a:cubicBezTo>
                  <a:cubicBezTo>
                    <a:pt x="213" y="150"/>
                    <a:pt x="212" y="151"/>
                    <a:pt x="211" y="153"/>
                  </a:cubicBezTo>
                  <a:cubicBezTo>
                    <a:pt x="152" y="212"/>
                    <a:pt x="152" y="212"/>
                    <a:pt x="152" y="212"/>
                  </a:cubicBezTo>
                  <a:cubicBezTo>
                    <a:pt x="151" y="213"/>
                    <a:pt x="150" y="213"/>
                    <a:pt x="148" y="213"/>
                  </a:cubicBezTo>
                  <a:close/>
                  <a:moveTo>
                    <a:pt x="14" y="65"/>
                  </a:moveTo>
                  <a:cubicBezTo>
                    <a:pt x="148" y="199"/>
                    <a:pt x="148" y="199"/>
                    <a:pt x="148" y="199"/>
                  </a:cubicBezTo>
                  <a:cubicBezTo>
                    <a:pt x="199" y="148"/>
                    <a:pt x="199" y="148"/>
                    <a:pt x="199" y="148"/>
                  </a:cubicBezTo>
                  <a:cubicBezTo>
                    <a:pt x="65" y="15"/>
                    <a:pt x="65" y="15"/>
                    <a:pt x="65" y="15"/>
                  </a:cubicBezTo>
                  <a:lnTo>
                    <a:pt x="14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67"/>
            <p:cNvSpPr>
              <a:spLocks noEditPoints="1"/>
            </p:cNvSpPr>
            <p:nvPr/>
          </p:nvSpPr>
          <p:spPr bwMode="auto">
            <a:xfrm>
              <a:off x="7807322" y="2649537"/>
              <a:ext cx="360363" cy="360363"/>
            </a:xfrm>
            <a:custGeom>
              <a:avLst/>
              <a:gdLst>
                <a:gd name="T0" fmla="*/ 153 w 219"/>
                <a:gd name="T1" fmla="*/ 218 h 218"/>
                <a:gd name="T2" fmla="*/ 149 w 219"/>
                <a:gd name="T3" fmla="*/ 216 h 218"/>
                <a:gd name="T4" fmla="*/ 3 w 219"/>
                <a:gd name="T5" fmla="*/ 70 h 218"/>
                <a:gd name="T6" fmla="*/ 3 w 219"/>
                <a:gd name="T7" fmla="*/ 61 h 218"/>
                <a:gd name="T8" fmla="*/ 62 w 219"/>
                <a:gd name="T9" fmla="*/ 2 h 218"/>
                <a:gd name="T10" fmla="*/ 70 w 219"/>
                <a:gd name="T11" fmla="*/ 2 h 218"/>
                <a:gd name="T12" fmla="*/ 217 w 219"/>
                <a:gd name="T13" fmla="*/ 148 h 218"/>
                <a:gd name="T14" fmla="*/ 217 w 219"/>
                <a:gd name="T15" fmla="*/ 157 h 218"/>
                <a:gd name="T16" fmla="*/ 158 w 219"/>
                <a:gd name="T17" fmla="*/ 216 h 218"/>
                <a:gd name="T18" fmla="*/ 153 w 219"/>
                <a:gd name="T19" fmla="*/ 218 h 218"/>
                <a:gd name="T20" fmla="*/ 15 w 219"/>
                <a:gd name="T21" fmla="*/ 65 h 218"/>
                <a:gd name="T22" fmla="*/ 153 w 219"/>
                <a:gd name="T23" fmla="*/ 203 h 218"/>
                <a:gd name="T24" fmla="*/ 204 w 219"/>
                <a:gd name="T25" fmla="*/ 153 h 218"/>
                <a:gd name="T26" fmla="*/ 66 w 219"/>
                <a:gd name="T27" fmla="*/ 15 h 218"/>
                <a:gd name="T28" fmla="*/ 15 w 219"/>
                <a:gd name="T29" fmla="*/ 6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9" h="218">
                  <a:moveTo>
                    <a:pt x="153" y="218"/>
                  </a:moveTo>
                  <a:cubicBezTo>
                    <a:pt x="152" y="218"/>
                    <a:pt x="150" y="217"/>
                    <a:pt x="149" y="216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0" y="67"/>
                    <a:pt x="0" y="63"/>
                    <a:pt x="3" y="61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4" y="0"/>
                    <a:pt x="68" y="0"/>
                    <a:pt x="70" y="2"/>
                  </a:cubicBezTo>
                  <a:cubicBezTo>
                    <a:pt x="217" y="148"/>
                    <a:pt x="217" y="148"/>
                    <a:pt x="217" y="148"/>
                  </a:cubicBezTo>
                  <a:cubicBezTo>
                    <a:pt x="219" y="151"/>
                    <a:pt x="219" y="155"/>
                    <a:pt x="217" y="157"/>
                  </a:cubicBezTo>
                  <a:cubicBezTo>
                    <a:pt x="158" y="216"/>
                    <a:pt x="158" y="216"/>
                    <a:pt x="158" y="216"/>
                  </a:cubicBezTo>
                  <a:cubicBezTo>
                    <a:pt x="156" y="217"/>
                    <a:pt x="155" y="218"/>
                    <a:pt x="153" y="218"/>
                  </a:cubicBezTo>
                  <a:close/>
                  <a:moveTo>
                    <a:pt x="15" y="65"/>
                  </a:moveTo>
                  <a:cubicBezTo>
                    <a:pt x="153" y="203"/>
                    <a:pt x="153" y="203"/>
                    <a:pt x="153" y="203"/>
                  </a:cubicBezTo>
                  <a:cubicBezTo>
                    <a:pt x="204" y="153"/>
                    <a:pt x="204" y="153"/>
                    <a:pt x="204" y="153"/>
                  </a:cubicBezTo>
                  <a:cubicBezTo>
                    <a:pt x="66" y="15"/>
                    <a:pt x="66" y="15"/>
                    <a:pt x="66" y="15"/>
                  </a:cubicBezTo>
                  <a:lnTo>
                    <a:pt x="15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68"/>
            <p:cNvSpPr>
              <a:spLocks noEditPoints="1"/>
            </p:cNvSpPr>
            <p:nvPr/>
          </p:nvSpPr>
          <p:spPr bwMode="auto">
            <a:xfrm>
              <a:off x="7975597" y="2352675"/>
              <a:ext cx="146050" cy="147638"/>
            </a:xfrm>
            <a:custGeom>
              <a:avLst/>
              <a:gdLst>
                <a:gd name="T0" fmla="*/ 67 w 89"/>
                <a:gd name="T1" fmla="*/ 89 h 89"/>
                <a:gd name="T2" fmla="*/ 63 w 89"/>
                <a:gd name="T3" fmla="*/ 87 h 89"/>
                <a:gd name="T4" fmla="*/ 2 w 89"/>
                <a:gd name="T5" fmla="*/ 26 h 89"/>
                <a:gd name="T6" fmla="*/ 2 w 89"/>
                <a:gd name="T7" fmla="*/ 18 h 89"/>
                <a:gd name="T8" fmla="*/ 17 w 89"/>
                <a:gd name="T9" fmla="*/ 3 h 89"/>
                <a:gd name="T10" fmla="*/ 26 w 89"/>
                <a:gd name="T11" fmla="*/ 3 h 89"/>
                <a:gd name="T12" fmla="*/ 86 w 89"/>
                <a:gd name="T13" fmla="*/ 63 h 89"/>
                <a:gd name="T14" fmla="*/ 86 w 89"/>
                <a:gd name="T15" fmla="*/ 72 h 89"/>
                <a:gd name="T16" fmla="*/ 71 w 89"/>
                <a:gd name="T17" fmla="*/ 87 h 89"/>
                <a:gd name="T18" fmla="*/ 67 w 89"/>
                <a:gd name="T19" fmla="*/ 89 h 89"/>
                <a:gd name="T20" fmla="*/ 15 w 89"/>
                <a:gd name="T21" fmla="*/ 22 h 89"/>
                <a:gd name="T22" fmla="*/ 67 w 89"/>
                <a:gd name="T23" fmla="*/ 74 h 89"/>
                <a:gd name="T24" fmla="*/ 74 w 89"/>
                <a:gd name="T25" fmla="*/ 67 h 89"/>
                <a:gd name="T26" fmla="*/ 22 w 89"/>
                <a:gd name="T27" fmla="*/ 15 h 89"/>
                <a:gd name="T28" fmla="*/ 15 w 89"/>
                <a:gd name="T29" fmla="*/ 2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9" h="89">
                  <a:moveTo>
                    <a:pt x="67" y="89"/>
                  </a:moveTo>
                  <a:cubicBezTo>
                    <a:pt x="65" y="89"/>
                    <a:pt x="64" y="88"/>
                    <a:pt x="63" y="87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0" y="24"/>
                    <a:pt x="0" y="20"/>
                    <a:pt x="2" y="18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20" y="0"/>
                    <a:pt x="24" y="0"/>
                    <a:pt x="26" y="3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89" y="65"/>
                    <a:pt x="89" y="69"/>
                    <a:pt x="86" y="72"/>
                  </a:cubicBezTo>
                  <a:cubicBezTo>
                    <a:pt x="71" y="87"/>
                    <a:pt x="71" y="87"/>
                    <a:pt x="71" y="87"/>
                  </a:cubicBezTo>
                  <a:cubicBezTo>
                    <a:pt x="70" y="88"/>
                    <a:pt x="68" y="89"/>
                    <a:pt x="67" y="89"/>
                  </a:cubicBezTo>
                  <a:close/>
                  <a:moveTo>
                    <a:pt x="15" y="22"/>
                  </a:moveTo>
                  <a:cubicBezTo>
                    <a:pt x="67" y="74"/>
                    <a:pt x="67" y="74"/>
                    <a:pt x="67" y="74"/>
                  </a:cubicBezTo>
                  <a:cubicBezTo>
                    <a:pt x="74" y="67"/>
                    <a:pt x="74" y="67"/>
                    <a:pt x="74" y="67"/>
                  </a:cubicBezTo>
                  <a:cubicBezTo>
                    <a:pt x="22" y="15"/>
                    <a:pt x="22" y="15"/>
                    <a:pt x="22" y="15"/>
                  </a:cubicBezTo>
                  <a:lnTo>
                    <a:pt x="15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69"/>
            <p:cNvSpPr>
              <a:spLocks noEditPoints="1"/>
            </p:cNvSpPr>
            <p:nvPr/>
          </p:nvSpPr>
          <p:spPr bwMode="auto">
            <a:xfrm>
              <a:off x="7999406" y="2324099"/>
              <a:ext cx="155575" cy="149225"/>
            </a:xfrm>
            <a:custGeom>
              <a:avLst/>
              <a:gdLst>
                <a:gd name="T0" fmla="*/ 67 w 94"/>
                <a:gd name="T1" fmla="*/ 91 h 91"/>
                <a:gd name="T2" fmla="*/ 63 w 94"/>
                <a:gd name="T3" fmla="*/ 90 h 91"/>
                <a:gd name="T4" fmla="*/ 2 w 94"/>
                <a:gd name="T5" fmla="*/ 29 h 91"/>
                <a:gd name="T6" fmla="*/ 2 w 94"/>
                <a:gd name="T7" fmla="*/ 21 h 91"/>
                <a:gd name="T8" fmla="*/ 16 w 94"/>
                <a:gd name="T9" fmla="*/ 7 h 91"/>
                <a:gd name="T10" fmla="*/ 33 w 94"/>
                <a:gd name="T11" fmla="*/ 0 h 91"/>
                <a:gd name="T12" fmla="*/ 50 w 94"/>
                <a:gd name="T13" fmla="*/ 7 h 91"/>
                <a:gd name="T14" fmla="*/ 85 w 94"/>
                <a:gd name="T15" fmla="*/ 42 h 91"/>
                <a:gd name="T16" fmla="*/ 85 w 94"/>
                <a:gd name="T17" fmla="*/ 76 h 91"/>
                <a:gd name="T18" fmla="*/ 71 w 94"/>
                <a:gd name="T19" fmla="*/ 90 h 91"/>
                <a:gd name="T20" fmla="*/ 67 w 94"/>
                <a:gd name="T21" fmla="*/ 91 h 91"/>
                <a:gd name="T22" fmla="*/ 15 w 94"/>
                <a:gd name="T23" fmla="*/ 25 h 91"/>
                <a:gd name="T24" fmla="*/ 67 w 94"/>
                <a:gd name="T25" fmla="*/ 77 h 91"/>
                <a:gd name="T26" fmla="*/ 77 w 94"/>
                <a:gd name="T27" fmla="*/ 67 h 91"/>
                <a:gd name="T28" fmla="*/ 76 w 94"/>
                <a:gd name="T29" fmla="*/ 51 h 91"/>
                <a:gd name="T30" fmla="*/ 41 w 94"/>
                <a:gd name="T31" fmla="*/ 15 h 91"/>
                <a:gd name="T32" fmla="*/ 25 w 94"/>
                <a:gd name="T33" fmla="*/ 15 h 91"/>
                <a:gd name="T34" fmla="*/ 15 w 94"/>
                <a:gd name="T35" fmla="*/ 2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4" h="91">
                  <a:moveTo>
                    <a:pt x="67" y="91"/>
                  </a:moveTo>
                  <a:cubicBezTo>
                    <a:pt x="66" y="91"/>
                    <a:pt x="64" y="91"/>
                    <a:pt x="63" y="90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0" y="27"/>
                    <a:pt x="0" y="23"/>
                    <a:pt x="2" y="21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21" y="2"/>
                    <a:pt x="27" y="0"/>
                    <a:pt x="33" y="0"/>
                  </a:cubicBezTo>
                  <a:cubicBezTo>
                    <a:pt x="39" y="0"/>
                    <a:pt x="45" y="2"/>
                    <a:pt x="50" y="7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94" y="51"/>
                    <a:pt x="94" y="67"/>
                    <a:pt x="85" y="76"/>
                  </a:cubicBezTo>
                  <a:cubicBezTo>
                    <a:pt x="71" y="90"/>
                    <a:pt x="71" y="90"/>
                    <a:pt x="71" y="90"/>
                  </a:cubicBezTo>
                  <a:cubicBezTo>
                    <a:pt x="70" y="91"/>
                    <a:pt x="69" y="91"/>
                    <a:pt x="67" y="91"/>
                  </a:cubicBezTo>
                  <a:close/>
                  <a:moveTo>
                    <a:pt x="15" y="25"/>
                  </a:moveTo>
                  <a:cubicBezTo>
                    <a:pt x="67" y="77"/>
                    <a:pt x="67" y="77"/>
                    <a:pt x="67" y="77"/>
                  </a:cubicBezTo>
                  <a:cubicBezTo>
                    <a:pt x="77" y="67"/>
                    <a:pt x="77" y="67"/>
                    <a:pt x="77" y="67"/>
                  </a:cubicBezTo>
                  <a:cubicBezTo>
                    <a:pt x="81" y="63"/>
                    <a:pt x="81" y="55"/>
                    <a:pt x="76" y="51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37" y="11"/>
                    <a:pt x="29" y="11"/>
                    <a:pt x="25" y="15"/>
                  </a:cubicBezTo>
                  <a:lnTo>
                    <a:pt x="15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70"/>
            <p:cNvSpPr>
              <a:spLocks noEditPoints="1"/>
            </p:cNvSpPr>
            <p:nvPr/>
          </p:nvSpPr>
          <p:spPr bwMode="auto">
            <a:xfrm>
              <a:off x="7472360" y="2933698"/>
              <a:ext cx="73025" cy="69850"/>
            </a:xfrm>
            <a:custGeom>
              <a:avLst/>
              <a:gdLst>
                <a:gd name="T0" fmla="*/ 7 w 44"/>
                <a:gd name="T1" fmla="*/ 42 h 42"/>
                <a:gd name="T2" fmla="*/ 2 w 44"/>
                <a:gd name="T3" fmla="*/ 40 h 42"/>
                <a:gd name="T4" fmla="*/ 1 w 44"/>
                <a:gd name="T5" fmla="*/ 35 h 42"/>
                <a:gd name="T6" fmla="*/ 5 w 44"/>
                <a:gd name="T7" fmla="*/ 5 h 42"/>
                <a:gd name="T8" fmla="*/ 9 w 44"/>
                <a:gd name="T9" fmla="*/ 0 h 42"/>
                <a:gd name="T10" fmla="*/ 15 w 44"/>
                <a:gd name="T11" fmla="*/ 2 h 42"/>
                <a:gd name="T12" fmla="*/ 42 w 44"/>
                <a:gd name="T13" fmla="*/ 27 h 42"/>
                <a:gd name="T14" fmla="*/ 43 w 44"/>
                <a:gd name="T15" fmla="*/ 33 h 42"/>
                <a:gd name="T16" fmla="*/ 38 w 44"/>
                <a:gd name="T17" fmla="*/ 38 h 42"/>
                <a:gd name="T18" fmla="*/ 8 w 44"/>
                <a:gd name="T19" fmla="*/ 42 h 42"/>
                <a:gd name="T20" fmla="*/ 7 w 44"/>
                <a:gd name="T21" fmla="*/ 42 h 42"/>
                <a:gd name="T22" fmla="*/ 15 w 44"/>
                <a:gd name="T23" fmla="*/ 18 h 42"/>
                <a:gd name="T24" fmla="*/ 14 w 44"/>
                <a:gd name="T25" fmla="*/ 29 h 42"/>
                <a:gd name="T26" fmla="*/ 24 w 44"/>
                <a:gd name="T27" fmla="*/ 27 h 42"/>
                <a:gd name="T28" fmla="*/ 15 w 44"/>
                <a:gd name="T29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" h="42">
                  <a:moveTo>
                    <a:pt x="7" y="42"/>
                  </a:moveTo>
                  <a:cubicBezTo>
                    <a:pt x="5" y="42"/>
                    <a:pt x="4" y="41"/>
                    <a:pt x="2" y="40"/>
                  </a:cubicBezTo>
                  <a:cubicBezTo>
                    <a:pt x="1" y="39"/>
                    <a:pt x="0" y="37"/>
                    <a:pt x="1" y="3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3"/>
                    <a:pt x="7" y="1"/>
                    <a:pt x="9" y="0"/>
                  </a:cubicBezTo>
                  <a:cubicBezTo>
                    <a:pt x="11" y="0"/>
                    <a:pt x="13" y="0"/>
                    <a:pt x="15" y="2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3" y="29"/>
                    <a:pt x="44" y="31"/>
                    <a:pt x="43" y="33"/>
                  </a:cubicBezTo>
                  <a:cubicBezTo>
                    <a:pt x="42" y="36"/>
                    <a:pt x="41" y="37"/>
                    <a:pt x="38" y="38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7" y="42"/>
                    <a:pt x="7" y="42"/>
                    <a:pt x="7" y="42"/>
                  </a:cubicBezTo>
                  <a:close/>
                  <a:moveTo>
                    <a:pt x="15" y="18"/>
                  </a:moveTo>
                  <a:cubicBezTo>
                    <a:pt x="14" y="29"/>
                    <a:pt x="14" y="29"/>
                    <a:pt x="14" y="29"/>
                  </a:cubicBezTo>
                  <a:cubicBezTo>
                    <a:pt x="24" y="27"/>
                    <a:pt x="24" y="27"/>
                    <a:pt x="24" y="27"/>
                  </a:cubicBezTo>
                  <a:lnTo>
                    <a:pt x="15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71"/>
            <p:cNvSpPr>
              <a:spLocks noEditPoints="1"/>
            </p:cNvSpPr>
            <p:nvPr/>
          </p:nvSpPr>
          <p:spPr bwMode="auto">
            <a:xfrm>
              <a:off x="7480302" y="2865436"/>
              <a:ext cx="128588" cy="130175"/>
            </a:xfrm>
            <a:custGeom>
              <a:avLst/>
              <a:gdLst>
                <a:gd name="T0" fmla="*/ 32 w 78"/>
                <a:gd name="T1" fmla="*/ 79 h 79"/>
                <a:gd name="T2" fmla="*/ 28 w 78"/>
                <a:gd name="T3" fmla="*/ 77 h 79"/>
                <a:gd name="T4" fmla="*/ 2 w 78"/>
                <a:gd name="T5" fmla="*/ 51 h 79"/>
                <a:gd name="T6" fmla="*/ 0 w 78"/>
                <a:gd name="T7" fmla="*/ 46 h 79"/>
                <a:gd name="T8" fmla="*/ 6 w 78"/>
                <a:gd name="T9" fmla="*/ 5 h 79"/>
                <a:gd name="T10" fmla="*/ 8 w 78"/>
                <a:gd name="T11" fmla="*/ 1 h 79"/>
                <a:gd name="T12" fmla="*/ 13 w 78"/>
                <a:gd name="T13" fmla="*/ 0 h 79"/>
                <a:gd name="T14" fmla="*/ 63 w 78"/>
                <a:gd name="T15" fmla="*/ 10 h 79"/>
                <a:gd name="T16" fmla="*/ 68 w 78"/>
                <a:gd name="T17" fmla="*/ 15 h 79"/>
                <a:gd name="T18" fmla="*/ 78 w 78"/>
                <a:gd name="T19" fmla="*/ 66 h 79"/>
                <a:gd name="T20" fmla="*/ 77 w 78"/>
                <a:gd name="T21" fmla="*/ 70 h 79"/>
                <a:gd name="T22" fmla="*/ 73 w 78"/>
                <a:gd name="T23" fmla="*/ 73 h 79"/>
                <a:gd name="T24" fmla="*/ 33 w 78"/>
                <a:gd name="T25" fmla="*/ 79 h 79"/>
                <a:gd name="T26" fmla="*/ 32 w 78"/>
                <a:gd name="T27" fmla="*/ 79 h 79"/>
                <a:gd name="T28" fmla="*/ 12 w 78"/>
                <a:gd name="T29" fmla="*/ 45 h 79"/>
                <a:gd name="T30" fmla="*/ 34 w 78"/>
                <a:gd name="T31" fmla="*/ 66 h 79"/>
                <a:gd name="T32" fmla="*/ 65 w 78"/>
                <a:gd name="T33" fmla="*/ 62 h 79"/>
                <a:gd name="T34" fmla="*/ 57 w 78"/>
                <a:gd name="T35" fmla="*/ 21 h 79"/>
                <a:gd name="T36" fmla="*/ 17 w 78"/>
                <a:gd name="T37" fmla="*/ 13 h 79"/>
                <a:gd name="T38" fmla="*/ 12 w 78"/>
                <a:gd name="T39" fmla="*/ 4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8" h="79">
                  <a:moveTo>
                    <a:pt x="32" y="79"/>
                  </a:moveTo>
                  <a:cubicBezTo>
                    <a:pt x="31" y="79"/>
                    <a:pt x="29" y="78"/>
                    <a:pt x="28" y="77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0" y="50"/>
                    <a:pt x="0" y="48"/>
                    <a:pt x="0" y="46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4"/>
                    <a:pt x="7" y="2"/>
                    <a:pt x="8" y="1"/>
                  </a:cubicBezTo>
                  <a:cubicBezTo>
                    <a:pt x="10" y="0"/>
                    <a:pt x="11" y="0"/>
                    <a:pt x="13" y="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6" y="11"/>
                    <a:pt x="67" y="13"/>
                    <a:pt x="68" y="15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7"/>
                    <a:pt x="78" y="69"/>
                    <a:pt x="77" y="70"/>
                  </a:cubicBezTo>
                  <a:cubicBezTo>
                    <a:pt x="76" y="72"/>
                    <a:pt x="75" y="73"/>
                    <a:pt x="73" y="73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3" y="79"/>
                    <a:pt x="33" y="79"/>
                    <a:pt x="32" y="79"/>
                  </a:cubicBezTo>
                  <a:close/>
                  <a:moveTo>
                    <a:pt x="12" y="45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17" y="13"/>
                    <a:pt x="17" y="13"/>
                    <a:pt x="17" y="13"/>
                  </a:cubicBezTo>
                  <a:lnTo>
                    <a:pt x="12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72"/>
            <p:cNvSpPr/>
            <p:nvPr/>
          </p:nvSpPr>
          <p:spPr bwMode="auto">
            <a:xfrm>
              <a:off x="7577139" y="2432051"/>
              <a:ext cx="465138" cy="468313"/>
            </a:xfrm>
            <a:custGeom>
              <a:avLst/>
              <a:gdLst>
                <a:gd name="T0" fmla="*/ 8 w 293"/>
                <a:gd name="T1" fmla="*/ 295 h 295"/>
                <a:gd name="T2" fmla="*/ 0 w 293"/>
                <a:gd name="T3" fmla="*/ 286 h 295"/>
                <a:gd name="T4" fmla="*/ 284 w 293"/>
                <a:gd name="T5" fmla="*/ 0 h 295"/>
                <a:gd name="T6" fmla="*/ 293 w 293"/>
                <a:gd name="T7" fmla="*/ 10 h 295"/>
                <a:gd name="T8" fmla="*/ 8 w 293"/>
                <a:gd name="T9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3" h="295">
                  <a:moveTo>
                    <a:pt x="8" y="295"/>
                  </a:moveTo>
                  <a:lnTo>
                    <a:pt x="0" y="286"/>
                  </a:lnTo>
                  <a:lnTo>
                    <a:pt x="284" y="0"/>
                  </a:lnTo>
                  <a:lnTo>
                    <a:pt x="293" y="10"/>
                  </a:lnTo>
                  <a:lnTo>
                    <a:pt x="8" y="2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5670260" y="2520830"/>
            <a:ext cx="734783" cy="994597"/>
            <a:chOff x="9803008" y="2263780"/>
            <a:chExt cx="574686" cy="777877"/>
          </a:xfrm>
          <a:solidFill>
            <a:srgbClr val="984999"/>
          </a:solidFill>
        </p:grpSpPr>
        <p:sp>
          <p:nvSpPr>
            <p:cNvPr id="56" name="Freeform 73"/>
            <p:cNvSpPr>
              <a:spLocks noEditPoints="1"/>
            </p:cNvSpPr>
            <p:nvPr/>
          </p:nvSpPr>
          <p:spPr bwMode="auto">
            <a:xfrm>
              <a:off x="10015730" y="2549531"/>
              <a:ext cx="84139" cy="361951"/>
            </a:xfrm>
            <a:custGeom>
              <a:avLst/>
              <a:gdLst>
                <a:gd name="T0" fmla="*/ 45 w 51"/>
                <a:gd name="T1" fmla="*/ 220 h 220"/>
                <a:gd name="T2" fmla="*/ 6 w 51"/>
                <a:gd name="T3" fmla="*/ 220 h 220"/>
                <a:gd name="T4" fmla="*/ 0 w 51"/>
                <a:gd name="T5" fmla="*/ 214 h 220"/>
                <a:gd name="T6" fmla="*/ 0 w 51"/>
                <a:gd name="T7" fmla="*/ 6 h 220"/>
                <a:gd name="T8" fmla="*/ 3 w 51"/>
                <a:gd name="T9" fmla="*/ 1 h 220"/>
                <a:gd name="T10" fmla="*/ 9 w 51"/>
                <a:gd name="T11" fmla="*/ 1 h 220"/>
                <a:gd name="T12" fmla="*/ 48 w 51"/>
                <a:gd name="T13" fmla="*/ 23 h 220"/>
                <a:gd name="T14" fmla="*/ 51 w 51"/>
                <a:gd name="T15" fmla="*/ 28 h 220"/>
                <a:gd name="T16" fmla="*/ 51 w 51"/>
                <a:gd name="T17" fmla="*/ 214 h 220"/>
                <a:gd name="T18" fmla="*/ 45 w 51"/>
                <a:gd name="T19" fmla="*/ 220 h 220"/>
                <a:gd name="T20" fmla="*/ 12 w 51"/>
                <a:gd name="T21" fmla="*/ 208 h 220"/>
                <a:gd name="T22" fmla="*/ 39 w 51"/>
                <a:gd name="T23" fmla="*/ 208 h 220"/>
                <a:gd name="T24" fmla="*/ 39 w 51"/>
                <a:gd name="T25" fmla="*/ 32 h 220"/>
                <a:gd name="T26" fmla="*/ 12 w 51"/>
                <a:gd name="T27" fmla="*/ 16 h 220"/>
                <a:gd name="T28" fmla="*/ 12 w 51"/>
                <a:gd name="T29" fmla="*/ 20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" h="220">
                  <a:moveTo>
                    <a:pt x="45" y="220"/>
                  </a:moveTo>
                  <a:cubicBezTo>
                    <a:pt x="6" y="220"/>
                    <a:pt x="6" y="220"/>
                    <a:pt x="6" y="220"/>
                  </a:cubicBezTo>
                  <a:cubicBezTo>
                    <a:pt x="2" y="220"/>
                    <a:pt x="0" y="217"/>
                    <a:pt x="0" y="21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4" y="0"/>
                    <a:pt x="7" y="0"/>
                    <a:pt x="9" y="1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9" y="24"/>
                    <a:pt x="51" y="26"/>
                    <a:pt x="51" y="28"/>
                  </a:cubicBezTo>
                  <a:cubicBezTo>
                    <a:pt x="51" y="214"/>
                    <a:pt x="51" y="214"/>
                    <a:pt x="51" y="214"/>
                  </a:cubicBezTo>
                  <a:cubicBezTo>
                    <a:pt x="51" y="217"/>
                    <a:pt x="48" y="220"/>
                    <a:pt x="45" y="220"/>
                  </a:cubicBezTo>
                  <a:close/>
                  <a:moveTo>
                    <a:pt x="12" y="208"/>
                  </a:moveTo>
                  <a:cubicBezTo>
                    <a:pt x="39" y="208"/>
                    <a:pt x="39" y="208"/>
                    <a:pt x="39" y="208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12" y="16"/>
                    <a:pt x="12" y="16"/>
                    <a:pt x="12" y="16"/>
                  </a:cubicBezTo>
                  <a:lnTo>
                    <a:pt x="12" y="2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74"/>
            <p:cNvSpPr>
              <a:spLocks noEditPoints="1"/>
            </p:cNvSpPr>
            <p:nvPr/>
          </p:nvSpPr>
          <p:spPr bwMode="auto">
            <a:xfrm>
              <a:off x="10080819" y="2549531"/>
              <a:ext cx="84139" cy="361951"/>
            </a:xfrm>
            <a:custGeom>
              <a:avLst/>
              <a:gdLst>
                <a:gd name="T0" fmla="*/ 45 w 51"/>
                <a:gd name="T1" fmla="*/ 220 h 220"/>
                <a:gd name="T2" fmla="*/ 6 w 51"/>
                <a:gd name="T3" fmla="*/ 220 h 220"/>
                <a:gd name="T4" fmla="*/ 0 w 51"/>
                <a:gd name="T5" fmla="*/ 214 h 220"/>
                <a:gd name="T6" fmla="*/ 0 w 51"/>
                <a:gd name="T7" fmla="*/ 28 h 220"/>
                <a:gd name="T8" fmla="*/ 3 w 51"/>
                <a:gd name="T9" fmla="*/ 23 h 220"/>
                <a:gd name="T10" fmla="*/ 42 w 51"/>
                <a:gd name="T11" fmla="*/ 1 h 220"/>
                <a:gd name="T12" fmla="*/ 48 w 51"/>
                <a:gd name="T13" fmla="*/ 1 h 220"/>
                <a:gd name="T14" fmla="*/ 51 w 51"/>
                <a:gd name="T15" fmla="*/ 6 h 220"/>
                <a:gd name="T16" fmla="*/ 51 w 51"/>
                <a:gd name="T17" fmla="*/ 214 h 220"/>
                <a:gd name="T18" fmla="*/ 45 w 51"/>
                <a:gd name="T19" fmla="*/ 220 h 220"/>
                <a:gd name="T20" fmla="*/ 12 w 51"/>
                <a:gd name="T21" fmla="*/ 208 h 220"/>
                <a:gd name="T22" fmla="*/ 39 w 51"/>
                <a:gd name="T23" fmla="*/ 208 h 220"/>
                <a:gd name="T24" fmla="*/ 39 w 51"/>
                <a:gd name="T25" fmla="*/ 16 h 220"/>
                <a:gd name="T26" fmla="*/ 12 w 51"/>
                <a:gd name="T27" fmla="*/ 32 h 220"/>
                <a:gd name="T28" fmla="*/ 12 w 51"/>
                <a:gd name="T29" fmla="*/ 20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" h="220">
                  <a:moveTo>
                    <a:pt x="45" y="220"/>
                  </a:moveTo>
                  <a:cubicBezTo>
                    <a:pt x="6" y="220"/>
                    <a:pt x="6" y="220"/>
                    <a:pt x="6" y="220"/>
                  </a:cubicBezTo>
                  <a:cubicBezTo>
                    <a:pt x="2" y="220"/>
                    <a:pt x="0" y="217"/>
                    <a:pt x="0" y="21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6"/>
                    <a:pt x="1" y="24"/>
                    <a:pt x="3" y="23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4" y="0"/>
                    <a:pt x="46" y="0"/>
                    <a:pt x="48" y="1"/>
                  </a:cubicBezTo>
                  <a:cubicBezTo>
                    <a:pt x="50" y="2"/>
                    <a:pt x="51" y="4"/>
                    <a:pt x="51" y="6"/>
                  </a:cubicBezTo>
                  <a:cubicBezTo>
                    <a:pt x="51" y="214"/>
                    <a:pt x="51" y="214"/>
                    <a:pt x="51" y="214"/>
                  </a:cubicBezTo>
                  <a:cubicBezTo>
                    <a:pt x="51" y="217"/>
                    <a:pt x="48" y="220"/>
                    <a:pt x="45" y="220"/>
                  </a:cubicBezTo>
                  <a:close/>
                  <a:moveTo>
                    <a:pt x="12" y="208"/>
                  </a:moveTo>
                  <a:cubicBezTo>
                    <a:pt x="39" y="208"/>
                    <a:pt x="39" y="208"/>
                    <a:pt x="39" y="208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12" y="32"/>
                    <a:pt x="12" y="32"/>
                    <a:pt x="12" y="32"/>
                  </a:cubicBezTo>
                  <a:lnTo>
                    <a:pt x="12" y="2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75"/>
            <p:cNvSpPr>
              <a:spLocks noEditPoints="1"/>
            </p:cNvSpPr>
            <p:nvPr/>
          </p:nvSpPr>
          <p:spPr bwMode="auto">
            <a:xfrm>
              <a:off x="9974455" y="2892432"/>
              <a:ext cx="230193" cy="149225"/>
            </a:xfrm>
            <a:custGeom>
              <a:avLst/>
              <a:gdLst>
                <a:gd name="T0" fmla="*/ 133 w 139"/>
                <a:gd name="T1" fmla="*/ 91 h 91"/>
                <a:gd name="T2" fmla="*/ 6 w 139"/>
                <a:gd name="T3" fmla="*/ 91 h 91"/>
                <a:gd name="T4" fmla="*/ 0 w 139"/>
                <a:gd name="T5" fmla="*/ 85 h 91"/>
                <a:gd name="T6" fmla="*/ 0 w 139"/>
                <a:gd name="T7" fmla="*/ 6 h 91"/>
                <a:gd name="T8" fmla="*/ 6 w 139"/>
                <a:gd name="T9" fmla="*/ 0 h 91"/>
                <a:gd name="T10" fmla="*/ 133 w 139"/>
                <a:gd name="T11" fmla="*/ 0 h 91"/>
                <a:gd name="T12" fmla="*/ 139 w 139"/>
                <a:gd name="T13" fmla="*/ 6 h 91"/>
                <a:gd name="T14" fmla="*/ 139 w 139"/>
                <a:gd name="T15" fmla="*/ 85 h 91"/>
                <a:gd name="T16" fmla="*/ 133 w 139"/>
                <a:gd name="T17" fmla="*/ 91 h 91"/>
                <a:gd name="T18" fmla="*/ 12 w 139"/>
                <a:gd name="T19" fmla="*/ 79 h 91"/>
                <a:gd name="T20" fmla="*/ 127 w 139"/>
                <a:gd name="T21" fmla="*/ 79 h 91"/>
                <a:gd name="T22" fmla="*/ 127 w 139"/>
                <a:gd name="T23" fmla="*/ 12 h 91"/>
                <a:gd name="T24" fmla="*/ 12 w 139"/>
                <a:gd name="T25" fmla="*/ 12 h 91"/>
                <a:gd name="T26" fmla="*/ 12 w 139"/>
                <a:gd name="T27" fmla="*/ 7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9" h="91">
                  <a:moveTo>
                    <a:pt x="133" y="91"/>
                  </a:moveTo>
                  <a:cubicBezTo>
                    <a:pt x="6" y="91"/>
                    <a:pt x="6" y="91"/>
                    <a:pt x="6" y="91"/>
                  </a:cubicBezTo>
                  <a:cubicBezTo>
                    <a:pt x="3" y="91"/>
                    <a:pt x="0" y="88"/>
                    <a:pt x="0" y="8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7" y="0"/>
                    <a:pt x="139" y="2"/>
                    <a:pt x="139" y="6"/>
                  </a:cubicBezTo>
                  <a:cubicBezTo>
                    <a:pt x="139" y="85"/>
                    <a:pt x="139" y="85"/>
                    <a:pt x="139" y="85"/>
                  </a:cubicBezTo>
                  <a:cubicBezTo>
                    <a:pt x="139" y="88"/>
                    <a:pt x="137" y="91"/>
                    <a:pt x="133" y="91"/>
                  </a:cubicBezTo>
                  <a:close/>
                  <a:moveTo>
                    <a:pt x="12" y="79"/>
                  </a:moveTo>
                  <a:cubicBezTo>
                    <a:pt x="127" y="79"/>
                    <a:pt x="127" y="79"/>
                    <a:pt x="127" y="79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76"/>
            <p:cNvSpPr>
              <a:spLocks noEditPoints="1"/>
            </p:cNvSpPr>
            <p:nvPr/>
          </p:nvSpPr>
          <p:spPr bwMode="auto">
            <a:xfrm>
              <a:off x="9803008" y="2263780"/>
              <a:ext cx="574686" cy="647701"/>
            </a:xfrm>
            <a:custGeom>
              <a:avLst/>
              <a:gdLst>
                <a:gd name="T0" fmla="*/ 237 w 348"/>
                <a:gd name="T1" fmla="*/ 393 h 393"/>
                <a:gd name="T2" fmla="*/ 110 w 348"/>
                <a:gd name="T3" fmla="*/ 393 h 393"/>
                <a:gd name="T4" fmla="*/ 106 w 348"/>
                <a:gd name="T5" fmla="*/ 391 h 393"/>
                <a:gd name="T6" fmla="*/ 104 w 348"/>
                <a:gd name="T7" fmla="*/ 386 h 393"/>
                <a:gd name="T8" fmla="*/ 67 w 348"/>
                <a:gd name="T9" fmla="*/ 316 h 393"/>
                <a:gd name="T10" fmla="*/ 46 w 348"/>
                <a:gd name="T11" fmla="*/ 292 h 393"/>
                <a:gd name="T12" fmla="*/ 30 w 348"/>
                <a:gd name="T13" fmla="*/ 272 h 393"/>
                <a:gd name="T14" fmla="*/ 0 w 348"/>
                <a:gd name="T15" fmla="*/ 174 h 393"/>
                <a:gd name="T16" fmla="*/ 174 w 348"/>
                <a:gd name="T17" fmla="*/ 0 h 393"/>
                <a:gd name="T18" fmla="*/ 174 w 348"/>
                <a:gd name="T19" fmla="*/ 1 h 393"/>
                <a:gd name="T20" fmla="*/ 348 w 348"/>
                <a:gd name="T21" fmla="*/ 174 h 393"/>
                <a:gd name="T22" fmla="*/ 318 w 348"/>
                <a:gd name="T23" fmla="*/ 272 h 393"/>
                <a:gd name="T24" fmla="*/ 302 w 348"/>
                <a:gd name="T25" fmla="*/ 292 h 393"/>
                <a:gd name="T26" fmla="*/ 280 w 348"/>
                <a:gd name="T27" fmla="*/ 316 h 393"/>
                <a:gd name="T28" fmla="*/ 243 w 348"/>
                <a:gd name="T29" fmla="*/ 386 h 393"/>
                <a:gd name="T30" fmla="*/ 242 w 348"/>
                <a:gd name="T31" fmla="*/ 391 h 393"/>
                <a:gd name="T32" fmla="*/ 237 w 348"/>
                <a:gd name="T33" fmla="*/ 393 h 393"/>
                <a:gd name="T34" fmla="*/ 116 w 348"/>
                <a:gd name="T35" fmla="*/ 381 h 393"/>
                <a:gd name="T36" fmla="*/ 232 w 348"/>
                <a:gd name="T37" fmla="*/ 381 h 393"/>
                <a:gd name="T38" fmla="*/ 272 w 348"/>
                <a:gd name="T39" fmla="*/ 307 h 393"/>
                <a:gd name="T40" fmla="*/ 292 w 348"/>
                <a:gd name="T41" fmla="*/ 285 h 393"/>
                <a:gd name="T42" fmla="*/ 293 w 348"/>
                <a:gd name="T43" fmla="*/ 284 h 393"/>
                <a:gd name="T44" fmla="*/ 308 w 348"/>
                <a:gd name="T45" fmla="*/ 265 h 393"/>
                <a:gd name="T46" fmla="*/ 336 w 348"/>
                <a:gd name="T47" fmla="*/ 174 h 393"/>
                <a:gd name="T48" fmla="*/ 174 w 348"/>
                <a:gd name="T49" fmla="*/ 13 h 393"/>
                <a:gd name="T50" fmla="*/ 173 w 348"/>
                <a:gd name="T51" fmla="*/ 12 h 393"/>
                <a:gd name="T52" fmla="*/ 12 w 348"/>
                <a:gd name="T53" fmla="*/ 174 h 393"/>
                <a:gd name="T54" fmla="*/ 40 w 348"/>
                <a:gd name="T55" fmla="*/ 265 h 393"/>
                <a:gd name="T56" fmla="*/ 55 w 348"/>
                <a:gd name="T57" fmla="*/ 284 h 393"/>
                <a:gd name="T58" fmla="*/ 55 w 348"/>
                <a:gd name="T59" fmla="*/ 285 h 393"/>
                <a:gd name="T60" fmla="*/ 76 w 348"/>
                <a:gd name="T61" fmla="*/ 307 h 393"/>
                <a:gd name="T62" fmla="*/ 116 w 348"/>
                <a:gd name="T63" fmla="*/ 381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8" h="393">
                  <a:moveTo>
                    <a:pt x="237" y="393"/>
                  </a:moveTo>
                  <a:cubicBezTo>
                    <a:pt x="110" y="393"/>
                    <a:pt x="110" y="393"/>
                    <a:pt x="110" y="393"/>
                  </a:cubicBezTo>
                  <a:cubicBezTo>
                    <a:pt x="108" y="393"/>
                    <a:pt x="107" y="392"/>
                    <a:pt x="106" y="391"/>
                  </a:cubicBezTo>
                  <a:cubicBezTo>
                    <a:pt x="104" y="390"/>
                    <a:pt x="104" y="388"/>
                    <a:pt x="104" y="386"/>
                  </a:cubicBezTo>
                  <a:cubicBezTo>
                    <a:pt x="104" y="352"/>
                    <a:pt x="86" y="334"/>
                    <a:pt x="67" y="316"/>
                  </a:cubicBezTo>
                  <a:cubicBezTo>
                    <a:pt x="60" y="308"/>
                    <a:pt x="52" y="301"/>
                    <a:pt x="46" y="292"/>
                  </a:cubicBezTo>
                  <a:cubicBezTo>
                    <a:pt x="40" y="286"/>
                    <a:pt x="35" y="279"/>
                    <a:pt x="30" y="272"/>
                  </a:cubicBezTo>
                  <a:cubicBezTo>
                    <a:pt x="10" y="243"/>
                    <a:pt x="0" y="209"/>
                    <a:pt x="0" y="174"/>
                  </a:cubicBezTo>
                  <a:cubicBezTo>
                    <a:pt x="0" y="78"/>
                    <a:pt x="78" y="0"/>
                    <a:pt x="174" y="0"/>
                  </a:cubicBezTo>
                  <a:cubicBezTo>
                    <a:pt x="174" y="0"/>
                    <a:pt x="174" y="0"/>
                    <a:pt x="174" y="1"/>
                  </a:cubicBezTo>
                  <a:cubicBezTo>
                    <a:pt x="270" y="1"/>
                    <a:pt x="348" y="79"/>
                    <a:pt x="348" y="174"/>
                  </a:cubicBezTo>
                  <a:cubicBezTo>
                    <a:pt x="348" y="209"/>
                    <a:pt x="337" y="243"/>
                    <a:pt x="318" y="272"/>
                  </a:cubicBezTo>
                  <a:cubicBezTo>
                    <a:pt x="313" y="279"/>
                    <a:pt x="307" y="286"/>
                    <a:pt x="302" y="292"/>
                  </a:cubicBezTo>
                  <a:cubicBezTo>
                    <a:pt x="295" y="301"/>
                    <a:pt x="287" y="308"/>
                    <a:pt x="280" y="316"/>
                  </a:cubicBezTo>
                  <a:cubicBezTo>
                    <a:pt x="261" y="334"/>
                    <a:pt x="243" y="352"/>
                    <a:pt x="243" y="386"/>
                  </a:cubicBezTo>
                  <a:cubicBezTo>
                    <a:pt x="244" y="388"/>
                    <a:pt x="243" y="390"/>
                    <a:pt x="242" y="391"/>
                  </a:cubicBezTo>
                  <a:cubicBezTo>
                    <a:pt x="241" y="392"/>
                    <a:pt x="239" y="393"/>
                    <a:pt x="237" y="393"/>
                  </a:cubicBezTo>
                  <a:close/>
                  <a:moveTo>
                    <a:pt x="116" y="381"/>
                  </a:moveTo>
                  <a:cubicBezTo>
                    <a:pt x="232" y="381"/>
                    <a:pt x="232" y="381"/>
                    <a:pt x="232" y="381"/>
                  </a:cubicBezTo>
                  <a:cubicBezTo>
                    <a:pt x="233" y="345"/>
                    <a:pt x="253" y="326"/>
                    <a:pt x="272" y="307"/>
                  </a:cubicBezTo>
                  <a:cubicBezTo>
                    <a:pt x="279" y="300"/>
                    <a:pt x="286" y="293"/>
                    <a:pt x="292" y="285"/>
                  </a:cubicBezTo>
                  <a:cubicBezTo>
                    <a:pt x="292" y="284"/>
                    <a:pt x="293" y="284"/>
                    <a:pt x="293" y="284"/>
                  </a:cubicBezTo>
                  <a:cubicBezTo>
                    <a:pt x="298" y="278"/>
                    <a:pt x="303" y="272"/>
                    <a:pt x="308" y="265"/>
                  </a:cubicBezTo>
                  <a:cubicBezTo>
                    <a:pt x="326" y="238"/>
                    <a:pt x="336" y="207"/>
                    <a:pt x="336" y="174"/>
                  </a:cubicBezTo>
                  <a:cubicBezTo>
                    <a:pt x="336" y="85"/>
                    <a:pt x="263" y="13"/>
                    <a:pt x="174" y="13"/>
                  </a:cubicBezTo>
                  <a:cubicBezTo>
                    <a:pt x="174" y="13"/>
                    <a:pt x="173" y="12"/>
                    <a:pt x="173" y="12"/>
                  </a:cubicBezTo>
                  <a:cubicBezTo>
                    <a:pt x="84" y="13"/>
                    <a:pt x="12" y="85"/>
                    <a:pt x="12" y="174"/>
                  </a:cubicBezTo>
                  <a:cubicBezTo>
                    <a:pt x="12" y="207"/>
                    <a:pt x="21" y="238"/>
                    <a:pt x="40" y="265"/>
                  </a:cubicBezTo>
                  <a:cubicBezTo>
                    <a:pt x="44" y="272"/>
                    <a:pt x="49" y="278"/>
                    <a:pt x="55" y="284"/>
                  </a:cubicBezTo>
                  <a:cubicBezTo>
                    <a:pt x="55" y="284"/>
                    <a:pt x="55" y="284"/>
                    <a:pt x="55" y="285"/>
                  </a:cubicBezTo>
                  <a:cubicBezTo>
                    <a:pt x="61" y="293"/>
                    <a:pt x="68" y="300"/>
                    <a:pt x="76" y="307"/>
                  </a:cubicBezTo>
                  <a:cubicBezTo>
                    <a:pt x="95" y="326"/>
                    <a:pt x="114" y="345"/>
                    <a:pt x="116" y="3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77"/>
            <p:cNvSpPr/>
            <p:nvPr/>
          </p:nvSpPr>
          <p:spPr bwMode="auto">
            <a:xfrm>
              <a:off x="9860167" y="2365379"/>
              <a:ext cx="106365" cy="185738"/>
            </a:xfrm>
            <a:custGeom>
              <a:avLst/>
              <a:gdLst>
                <a:gd name="T0" fmla="*/ 12 w 65"/>
                <a:gd name="T1" fmla="*/ 113 h 113"/>
                <a:gd name="T2" fmla="*/ 0 w 65"/>
                <a:gd name="T3" fmla="*/ 113 h 113"/>
                <a:gd name="T4" fmla="*/ 58 w 65"/>
                <a:gd name="T5" fmla="*/ 0 h 113"/>
                <a:gd name="T6" fmla="*/ 65 w 65"/>
                <a:gd name="T7" fmla="*/ 10 h 113"/>
                <a:gd name="T8" fmla="*/ 12 w 65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13">
                  <a:moveTo>
                    <a:pt x="12" y="113"/>
                  </a:moveTo>
                  <a:cubicBezTo>
                    <a:pt x="0" y="113"/>
                    <a:pt x="0" y="113"/>
                    <a:pt x="0" y="113"/>
                  </a:cubicBezTo>
                  <a:cubicBezTo>
                    <a:pt x="0" y="69"/>
                    <a:pt x="21" y="26"/>
                    <a:pt x="58" y="0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31" y="34"/>
                    <a:pt x="12" y="73"/>
                    <a:pt x="12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78"/>
            <p:cNvSpPr/>
            <p:nvPr/>
          </p:nvSpPr>
          <p:spPr bwMode="auto">
            <a:xfrm>
              <a:off x="9987170" y="2335216"/>
              <a:ext cx="30164" cy="28575"/>
            </a:xfrm>
            <a:custGeom>
              <a:avLst/>
              <a:gdLst>
                <a:gd name="T0" fmla="*/ 6 w 19"/>
                <a:gd name="T1" fmla="*/ 17 h 17"/>
                <a:gd name="T2" fmla="*/ 0 w 19"/>
                <a:gd name="T3" fmla="*/ 6 h 17"/>
                <a:gd name="T4" fmla="*/ 14 w 19"/>
                <a:gd name="T5" fmla="*/ 0 h 17"/>
                <a:gd name="T6" fmla="*/ 19 w 19"/>
                <a:gd name="T7" fmla="*/ 11 h 17"/>
                <a:gd name="T8" fmla="*/ 6 w 1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7">
                  <a:moveTo>
                    <a:pt x="6" y="17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5" y="4"/>
                    <a:pt x="10" y="2"/>
                    <a:pt x="14" y="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4" y="13"/>
                    <a:pt x="10" y="15"/>
                    <a:pt x="6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Rectangle 79"/>
            <p:cNvSpPr>
              <a:spLocks noChangeArrowheads="1"/>
            </p:cNvSpPr>
            <p:nvPr/>
          </p:nvSpPr>
          <p:spPr bwMode="auto">
            <a:xfrm>
              <a:off x="9963346" y="2940055"/>
              <a:ext cx="254005" cy="20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Rectangle 80"/>
            <p:cNvSpPr>
              <a:spLocks noChangeArrowheads="1"/>
            </p:cNvSpPr>
            <p:nvPr/>
          </p:nvSpPr>
          <p:spPr bwMode="auto">
            <a:xfrm>
              <a:off x="9963358" y="2979741"/>
              <a:ext cx="254005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81"/>
            <p:cNvSpPr>
              <a:spLocks noEditPoints="1"/>
            </p:cNvSpPr>
            <p:nvPr/>
          </p:nvSpPr>
          <p:spPr bwMode="auto">
            <a:xfrm>
              <a:off x="10044322" y="2439989"/>
              <a:ext cx="90490" cy="79375"/>
            </a:xfrm>
            <a:custGeom>
              <a:avLst/>
              <a:gdLst>
                <a:gd name="T0" fmla="*/ 49 w 55"/>
                <a:gd name="T1" fmla="*/ 48 h 48"/>
                <a:gd name="T2" fmla="*/ 7 w 55"/>
                <a:gd name="T3" fmla="*/ 48 h 48"/>
                <a:gd name="T4" fmla="*/ 1 w 55"/>
                <a:gd name="T5" fmla="*/ 45 h 48"/>
                <a:gd name="T6" fmla="*/ 1 w 55"/>
                <a:gd name="T7" fmla="*/ 39 h 48"/>
                <a:gd name="T8" fmla="*/ 23 w 55"/>
                <a:gd name="T9" fmla="*/ 3 h 48"/>
                <a:gd name="T10" fmla="*/ 28 w 55"/>
                <a:gd name="T11" fmla="*/ 0 h 48"/>
                <a:gd name="T12" fmla="*/ 28 w 55"/>
                <a:gd name="T13" fmla="*/ 0 h 48"/>
                <a:gd name="T14" fmla="*/ 33 w 55"/>
                <a:gd name="T15" fmla="*/ 3 h 48"/>
                <a:gd name="T16" fmla="*/ 54 w 55"/>
                <a:gd name="T17" fmla="*/ 39 h 48"/>
                <a:gd name="T18" fmla="*/ 54 w 55"/>
                <a:gd name="T19" fmla="*/ 45 h 48"/>
                <a:gd name="T20" fmla="*/ 49 w 55"/>
                <a:gd name="T21" fmla="*/ 48 h 48"/>
                <a:gd name="T22" fmla="*/ 17 w 55"/>
                <a:gd name="T23" fmla="*/ 36 h 48"/>
                <a:gd name="T24" fmla="*/ 39 w 55"/>
                <a:gd name="T25" fmla="*/ 36 h 48"/>
                <a:gd name="T26" fmla="*/ 28 w 55"/>
                <a:gd name="T27" fmla="*/ 18 h 48"/>
                <a:gd name="T28" fmla="*/ 17 w 55"/>
                <a:gd name="T29" fmla="*/ 3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5" h="48">
                  <a:moveTo>
                    <a:pt x="49" y="48"/>
                  </a:moveTo>
                  <a:cubicBezTo>
                    <a:pt x="7" y="48"/>
                    <a:pt x="7" y="48"/>
                    <a:pt x="7" y="48"/>
                  </a:cubicBezTo>
                  <a:cubicBezTo>
                    <a:pt x="5" y="48"/>
                    <a:pt x="3" y="47"/>
                    <a:pt x="1" y="45"/>
                  </a:cubicBezTo>
                  <a:cubicBezTo>
                    <a:pt x="0" y="43"/>
                    <a:pt x="0" y="41"/>
                    <a:pt x="1" y="39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1"/>
                    <a:pt x="26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1"/>
                    <a:pt x="33" y="3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5" y="41"/>
                    <a:pt x="55" y="43"/>
                    <a:pt x="54" y="45"/>
                  </a:cubicBezTo>
                  <a:cubicBezTo>
                    <a:pt x="53" y="47"/>
                    <a:pt x="51" y="48"/>
                    <a:pt x="49" y="48"/>
                  </a:cubicBezTo>
                  <a:close/>
                  <a:moveTo>
                    <a:pt x="17" y="36"/>
                  </a:moveTo>
                  <a:cubicBezTo>
                    <a:pt x="39" y="36"/>
                    <a:pt x="39" y="36"/>
                    <a:pt x="39" y="36"/>
                  </a:cubicBezTo>
                  <a:cubicBezTo>
                    <a:pt x="28" y="18"/>
                    <a:pt x="28" y="18"/>
                    <a:pt x="28" y="18"/>
                  </a:cubicBezTo>
                  <a:lnTo>
                    <a:pt x="17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82"/>
            <p:cNvSpPr>
              <a:spLocks noEditPoints="1"/>
            </p:cNvSpPr>
            <p:nvPr/>
          </p:nvSpPr>
          <p:spPr bwMode="auto">
            <a:xfrm>
              <a:off x="10014135" y="2500312"/>
              <a:ext cx="150815" cy="103188"/>
            </a:xfrm>
            <a:custGeom>
              <a:avLst/>
              <a:gdLst>
                <a:gd name="T0" fmla="*/ 46 w 91"/>
                <a:gd name="T1" fmla="*/ 63 h 63"/>
                <a:gd name="T2" fmla="*/ 43 w 91"/>
                <a:gd name="T3" fmla="*/ 62 h 63"/>
                <a:gd name="T4" fmla="*/ 4 w 91"/>
                <a:gd name="T5" fmla="*/ 41 h 63"/>
                <a:gd name="T6" fmla="*/ 1 w 91"/>
                <a:gd name="T7" fmla="*/ 38 h 63"/>
                <a:gd name="T8" fmla="*/ 1 w 91"/>
                <a:gd name="T9" fmla="*/ 33 h 63"/>
                <a:gd name="T10" fmla="*/ 20 w 91"/>
                <a:gd name="T11" fmla="*/ 3 h 63"/>
                <a:gd name="T12" fmla="*/ 25 w 91"/>
                <a:gd name="T13" fmla="*/ 0 h 63"/>
                <a:gd name="T14" fmla="*/ 67 w 91"/>
                <a:gd name="T15" fmla="*/ 0 h 63"/>
                <a:gd name="T16" fmla="*/ 72 w 91"/>
                <a:gd name="T17" fmla="*/ 3 h 63"/>
                <a:gd name="T18" fmla="*/ 90 w 91"/>
                <a:gd name="T19" fmla="*/ 33 h 63"/>
                <a:gd name="T20" fmla="*/ 90 w 91"/>
                <a:gd name="T21" fmla="*/ 38 h 63"/>
                <a:gd name="T22" fmla="*/ 88 w 91"/>
                <a:gd name="T23" fmla="*/ 41 h 63"/>
                <a:gd name="T24" fmla="*/ 48 w 91"/>
                <a:gd name="T25" fmla="*/ 62 h 63"/>
                <a:gd name="T26" fmla="*/ 46 w 91"/>
                <a:gd name="T27" fmla="*/ 63 h 63"/>
                <a:gd name="T28" fmla="*/ 15 w 91"/>
                <a:gd name="T29" fmla="*/ 34 h 63"/>
                <a:gd name="T30" fmla="*/ 46 w 91"/>
                <a:gd name="T31" fmla="*/ 50 h 63"/>
                <a:gd name="T32" fmla="*/ 76 w 91"/>
                <a:gd name="T33" fmla="*/ 34 h 63"/>
                <a:gd name="T34" fmla="*/ 64 w 91"/>
                <a:gd name="T35" fmla="*/ 12 h 63"/>
                <a:gd name="T36" fmla="*/ 28 w 91"/>
                <a:gd name="T37" fmla="*/ 12 h 63"/>
                <a:gd name="T38" fmla="*/ 15 w 91"/>
                <a:gd name="T39" fmla="*/ 3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1" h="63">
                  <a:moveTo>
                    <a:pt x="46" y="63"/>
                  </a:moveTo>
                  <a:cubicBezTo>
                    <a:pt x="45" y="63"/>
                    <a:pt x="44" y="63"/>
                    <a:pt x="43" y="62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2" y="41"/>
                    <a:pt x="1" y="39"/>
                    <a:pt x="1" y="38"/>
                  </a:cubicBezTo>
                  <a:cubicBezTo>
                    <a:pt x="0" y="36"/>
                    <a:pt x="1" y="34"/>
                    <a:pt x="1" y="3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3" y="0"/>
                    <a:pt x="25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9" y="0"/>
                    <a:pt x="71" y="1"/>
                    <a:pt x="72" y="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1" y="34"/>
                    <a:pt x="91" y="36"/>
                    <a:pt x="90" y="38"/>
                  </a:cubicBezTo>
                  <a:cubicBezTo>
                    <a:pt x="90" y="39"/>
                    <a:pt x="89" y="41"/>
                    <a:pt x="88" y="41"/>
                  </a:cubicBezTo>
                  <a:cubicBezTo>
                    <a:pt x="48" y="62"/>
                    <a:pt x="48" y="62"/>
                    <a:pt x="48" y="62"/>
                  </a:cubicBezTo>
                  <a:cubicBezTo>
                    <a:pt x="48" y="63"/>
                    <a:pt x="47" y="63"/>
                    <a:pt x="46" y="63"/>
                  </a:cubicBezTo>
                  <a:close/>
                  <a:moveTo>
                    <a:pt x="15" y="34"/>
                  </a:moveTo>
                  <a:cubicBezTo>
                    <a:pt x="46" y="50"/>
                    <a:pt x="46" y="50"/>
                    <a:pt x="46" y="50"/>
                  </a:cubicBezTo>
                  <a:cubicBezTo>
                    <a:pt x="76" y="34"/>
                    <a:pt x="76" y="34"/>
                    <a:pt x="76" y="34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28" y="12"/>
                    <a:pt x="28" y="12"/>
                    <a:pt x="28" y="12"/>
                  </a:cubicBezTo>
                  <a:lnTo>
                    <a:pt x="15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Rectangle 83"/>
            <p:cNvSpPr>
              <a:spLocks noChangeArrowheads="1"/>
            </p:cNvSpPr>
            <p:nvPr/>
          </p:nvSpPr>
          <p:spPr bwMode="auto">
            <a:xfrm>
              <a:off x="10080626" y="2593976"/>
              <a:ext cx="19050" cy="3079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8549863" y="2564637"/>
            <a:ext cx="1128563" cy="852510"/>
            <a:chOff x="6213474" y="2349501"/>
            <a:chExt cx="882651" cy="666750"/>
          </a:xfrm>
          <a:solidFill>
            <a:srgbClr val="3E62B5"/>
          </a:solidFill>
        </p:grpSpPr>
        <p:sp>
          <p:nvSpPr>
            <p:cNvPr id="68" name="Freeform 178"/>
            <p:cNvSpPr/>
            <p:nvPr/>
          </p:nvSpPr>
          <p:spPr bwMode="auto">
            <a:xfrm>
              <a:off x="6326190" y="2400301"/>
              <a:ext cx="230188" cy="90488"/>
            </a:xfrm>
            <a:custGeom>
              <a:avLst/>
              <a:gdLst>
                <a:gd name="T0" fmla="*/ 140 w 140"/>
                <a:gd name="T1" fmla="*/ 54 h 54"/>
                <a:gd name="T2" fmla="*/ 36 w 140"/>
                <a:gd name="T3" fmla="*/ 54 h 54"/>
                <a:gd name="T4" fmla="*/ 31 w 140"/>
                <a:gd name="T5" fmla="*/ 51 h 54"/>
                <a:gd name="T6" fmla="*/ 1 w 140"/>
                <a:gd name="T7" fmla="*/ 9 h 54"/>
                <a:gd name="T8" fmla="*/ 1 w 140"/>
                <a:gd name="T9" fmla="*/ 3 h 54"/>
                <a:gd name="T10" fmla="*/ 6 w 140"/>
                <a:gd name="T11" fmla="*/ 0 h 54"/>
                <a:gd name="T12" fmla="*/ 140 w 140"/>
                <a:gd name="T13" fmla="*/ 0 h 54"/>
                <a:gd name="T14" fmla="*/ 140 w 140"/>
                <a:gd name="T15" fmla="*/ 12 h 54"/>
                <a:gd name="T16" fmla="*/ 18 w 140"/>
                <a:gd name="T17" fmla="*/ 12 h 54"/>
                <a:gd name="T18" fmla="*/ 39 w 140"/>
                <a:gd name="T19" fmla="*/ 42 h 54"/>
                <a:gd name="T20" fmla="*/ 140 w 140"/>
                <a:gd name="T21" fmla="*/ 42 h 54"/>
                <a:gd name="T22" fmla="*/ 140 w 140"/>
                <a:gd name="T2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2" y="53"/>
                    <a:pt x="31" y="5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0" y="12"/>
                    <a:pt x="140" y="12"/>
                    <a:pt x="140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140" y="42"/>
                    <a:pt x="140" y="42"/>
                    <a:pt x="140" y="42"/>
                  </a:cubicBezTo>
                  <a:lnTo>
                    <a:pt x="140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Urban Jungle" panose="02000000000000000000" pitchFamily="50" charset="0"/>
              </a:endParaRPr>
            </a:p>
          </p:txBody>
        </p:sp>
        <p:sp>
          <p:nvSpPr>
            <p:cNvPr id="69" name="Freeform 179"/>
            <p:cNvSpPr/>
            <p:nvPr/>
          </p:nvSpPr>
          <p:spPr bwMode="auto">
            <a:xfrm>
              <a:off x="6873878" y="2400301"/>
              <a:ext cx="114300" cy="90488"/>
            </a:xfrm>
            <a:custGeom>
              <a:avLst/>
              <a:gdLst>
                <a:gd name="T0" fmla="*/ 63 w 69"/>
                <a:gd name="T1" fmla="*/ 54 h 54"/>
                <a:gd name="T2" fmla="*/ 1 w 69"/>
                <a:gd name="T3" fmla="*/ 54 h 54"/>
                <a:gd name="T4" fmla="*/ 1 w 69"/>
                <a:gd name="T5" fmla="*/ 42 h 54"/>
                <a:gd name="T6" fmla="*/ 57 w 69"/>
                <a:gd name="T7" fmla="*/ 42 h 54"/>
                <a:gd name="T8" fmla="*/ 57 w 69"/>
                <a:gd name="T9" fmla="*/ 12 h 54"/>
                <a:gd name="T10" fmla="*/ 0 w 69"/>
                <a:gd name="T11" fmla="*/ 12 h 54"/>
                <a:gd name="T12" fmla="*/ 0 w 69"/>
                <a:gd name="T13" fmla="*/ 0 h 54"/>
                <a:gd name="T14" fmla="*/ 63 w 69"/>
                <a:gd name="T15" fmla="*/ 0 h 54"/>
                <a:gd name="T16" fmla="*/ 67 w 69"/>
                <a:gd name="T17" fmla="*/ 1 h 54"/>
                <a:gd name="T18" fmla="*/ 69 w 69"/>
                <a:gd name="T19" fmla="*/ 6 h 54"/>
                <a:gd name="T20" fmla="*/ 69 w 69"/>
                <a:gd name="T21" fmla="*/ 48 h 54"/>
                <a:gd name="T22" fmla="*/ 63 w 69"/>
                <a:gd name="T2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54">
                  <a:moveTo>
                    <a:pt x="63" y="54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4" y="0"/>
                    <a:pt x="66" y="0"/>
                    <a:pt x="67" y="1"/>
                  </a:cubicBezTo>
                  <a:cubicBezTo>
                    <a:pt x="68" y="3"/>
                    <a:pt x="69" y="4"/>
                    <a:pt x="69" y="6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9" y="51"/>
                    <a:pt x="66" y="54"/>
                    <a:pt x="63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Urban Jungle" panose="02000000000000000000" pitchFamily="50" charset="0"/>
              </a:endParaRPr>
            </a:p>
          </p:txBody>
        </p:sp>
        <p:sp>
          <p:nvSpPr>
            <p:cNvPr id="70" name="Freeform 180"/>
            <p:cNvSpPr/>
            <p:nvPr/>
          </p:nvSpPr>
          <p:spPr bwMode="auto">
            <a:xfrm>
              <a:off x="6326190" y="2470151"/>
              <a:ext cx="230188" cy="88900"/>
            </a:xfrm>
            <a:custGeom>
              <a:avLst/>
              <a:gdLst>
                <a:gd name="T0" fmla="*/ 140 w 140"/>
                <a:gd name="T1" fmla="*/ 54 h 54"/>
                <a:gd name="T2" fmla="*/ 6 w 140"/>
                <a:gd name="T3" fmla="*/ 54 h 54"/>
                <a:gd name="T4" fmla="*/ 1 w 140"/>
                <a:gd name="T5" fmla="*/ 51 h 54"/>
                <a:gd name="T6" fmla="*/ 1 w 140"/>
                <a:gd name="T7" fmla="*/ 45 h 54"/>
                <a:gd name="T8" fmla="*/ 31 w 140"/>
                <a:gd name="T9" fmla="*/ 2 h 54"/>
                <a:gd name="T10" fmla="*/ 36 w 140"/>
                <a:gd name="T11" fmla="*/ 0 h 54"/>
                <a:gd name="T12" fmla="*/ 140 w 140"/>
                <a:gd name="T13" fmla="*/ 0 h 54"/>
                <a:gd name="T14" fmla="*/ 140 w 140"/>
                <a:gd name="T15" fmla="*/ 12 h 54"/>
                <a:gd name="T16" fmla="*/ 39 w 140"/>
                <a:gd name="T17" fmla="*/ 12 h 54"/>
                <a:gd name="T18" fmla="*/ 18 w 140"/>
                <a:gd name="T19" fmla="*/ 42 h 54"/>
                <a:gd name="T20" fmla="*/ 140 w 140"/>
                <a:gd name="T21" fmla="*/ 42 h 54"/>
                <a:gd name="T22" fmla="*/ 140 w 140"/>
                <a:gd name="T2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6" y="54"/>
                    <a:pt x="6" y="54"/>
                    <a:pt x="6" y="54"/>
                  </a:cubicBezTo>
                  <a:cubicBezTo>
                    <a:pt x="4" y="54"/>
                    <a:pt x="2" y="53"/>
                    <a:pt x="1" y="51"/>
                  </a:cubicBezTo>
                  <a:cubicBezTo>
                    <a:pt x="0" y="49"/>
                    <a:pt x="0" y="46"/>
                    <a:pt x="1" y="45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4" y="0"/>
                    <a:pt x="36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0" y="12"/>
                    <a:pt x="140" y="12"/>
                    <a:pt x="140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40" y="42"/>
                    <a:pt x="140" y="42"/>
                    <a:pt x="140" y="42"/>
                  </a:cubicBezTo>
                  <a:lnTo>
                    <a:pt x="140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Urban Jungle" panose="02000000000000000000" pitchFamily="50" charset="0"/>
              </a:endParaRPr>
            </a:p>
          </p:txBody>
        </p:sp>
        <p:sp>
          <p:nvSpPr>
            <p:cNvPr id="71" name="Freeform 181"/>
            <p:cNvSpPr/>
            <p:nvPr/>
          </p:nvSpPr>
          <p:spPr bwMode="auto">
            <a:xfrm>
              <a:off x="6875465" y="2470151"/>
              <a:ext cx="112713" cy="88900"/>
            </a:xfrm>
            <a:custGeom>
              <a:avLst/>
              <a:gdLst>
                <a:gd name="T0" fmla="*/ 62 w 68"/>
                <a:gd name="T1" fmla="*/ 54 h 54"/>
                <a:gd name="T2" fmla="*/ 0 w 68"/>
                <a:gd name="T3" fmla="*/ 54 h 54"/>
                <a:gd name="T4" fmla="*/ 0 w 68"/>
                <a:gd name="T5" fmla="*/ 42 h 54"/>
                <a:gd name="T6" fmla="*/ 56 w 68"/>
                <a:gd name="T7" fmla="*/ 42 h 54"/>
                <a:gd name="T8" fmla="*/ 56 w 68"/>
                <a:gd name="T9" fmla="*/ 12 h 54"/>
                <a:gd name="T10" fmla="*/ 0 w 68"/>
                <a:gd name="T11" fmla="*/ 12 h 54"/>
                <a:gd name="T12" fmla="*/ 0 w 68"/>
                <a:gd name="T13" fmla="*/ 0 h 54"/>
                <a:gd name="T14" fmla="*/ 62 w 68"/>
                <a:gd name="T15" fmla="*/ 0 h 54"/>
                <a:gd name="T16" fmla="*/ 68 w 68"/>
                <a:gd name="T17" fmla="*/ 6 h 54"/>
                <a:gd name="T18" fmla="*/ 68 w 68"/>
                <a:gd name="T19" fmla="*/ 48 h 54"/>
                <a:gd name="T20" fmla="*/ 66 w 68"/>
                <a:gd name="T21" fmla="*/ 52 h 54"/>
                <a:gd name="T22" fmla="*/ 62 w 68"/>
                <a:gd name="T2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54">
                  <a:moveTo>
                    <a:pt x="62" y="54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5" y="0"/>
                    <a:pt x="68" y="3"/>
                    <a:pt x="68" y="6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50"/>
                    <a:pt x="67" y="51"/>
                    <a:pt x="66" y="52"/>
                  </a:cubicBezTo>
                  <a:cubicBezTo>
                    <a:pt x="65" y="53"/>
                    <a:pt x="63" y="54"/>
                    <a:pt x="62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Urban Jungle" panose="02000000000000000000" pitchFamily="50" charset="0"/>
              </a:endParaRPr>
            </a:p>
          </p:txBody>
        </p:sp>
        <p:sp>
          <p:nvSpPr>
            <p:cNvPr id="72" name="Freeform 182"/>
            <p:cNvSpPr>
              <a:spLocks noEditPoints="1"/>
            </p:cNvSpPr>
            <p:nvPr/>
          </p:nvSpPr>
          <p:spPr bwMode="auto">
            <a:xfrm>
              <a:off x="6967540" y="2400301"/>
              <a:ext cx="65088" cy="158750"/>
            </a:xfrm>
            <a:custGeom>
              <a:avLst/>
              <a:gdLst>
                <a:gd name="T0" fmla="*/ 33 w 39"/>
                <a:gd name="T1" fmla="*/ 96 h 96"/>
                <a:gd name="T2" fmla="*/ 6 w 39"/>
                <a:gd name="T3" fmla="*/ 96 h 96"/>
                <a:gd name="T4" fmla="*/ 0 w 39"/>
                <a:gd name="T5" fmla="*/ 90 h 96"/>
                <a:gd name="T6" fmla="*/ 0 w 39"/>
                <a:gd name="T7" fmla="*/ 6 h 96"/>
                <a:gd name="T8" fmla="*/ 6 w 39"/>
                <a:gd name="T9" fmla="*/ 0 h 96"/>
                <a:gd name="T10" fmla="*/ 33 w 39"/>
                <a:gd name="T11" fmla="*/ 0 h 96"/>
                <a:gd name="T12" fmla="*/ 33 w 39"/>
                <a:gd name="T13" fmla="*/ 0 h 96"/>
                <a:gd name="T14" fmla="*/ 37 w 39"/>
                <a:gd name="T15" fmla="*/ 1 h 96"/>
                <a:gd name="T16" fmla="*/ 39 w 39"/>
                <a:gd name="T17" fmla="*/ 6 h 96"/>
                <a:gd name="T18" fmla="*/ 39 w 39"/>
                <a:gd name="T19" fmla="*/ 90 h 96"/>
                <a:gd name="T20" fmla="*/ 37 w 39"/>
                <a:gd name="T21" fmla="*/ 94 h 96"/>
                <a:gd name="T22" fmla="*/ 33 w 39"/>
                <a:gd name="T23" fmla="*/ 96 h 96"/>
                <a:gd name="T24" fmla="*/ 12 w 39"/>
                <a:gd name="T25" fmla="*/ 84 h 96"/>
                <a:gd name="T26" fmla="*/ 27 w 39"/>
                <a:gd name="T27" fmla="*/ 84 h 96"/>
                <a:gd name="T28" fmla="*/ 27 w 39"/>
                <a:gd name="T29" fmla="*/ 12 h 96"/>
                <a:gd name="T30" fmla="*/ 12 w 39"/>
                <a:gd name="T31" fmla="*/ 12 h 96"/>
                <a:gd name="T32" fmla="*/ 12 w 39"/>
                <a:gd name="T33" fmla="*/ 8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96">
                  <a:moveTo>
                    <a:pt x="33" y="96"/>
                  </a:moveTo>
                  <a:cubicBezTo>
                    <a:pt x="6" y="96"/>
                    <a:pt x="6" y="96"/>
                    <a:pt x="6" y="96"/>
                  </a:cubicBezTo>
                  <a:cubicBezTo>
                    <a:pt x="2" y="96"/>
                    <a:pt x="0" y="93"/>
                    <a:pt x="0" y="9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4" y="0"/>
                    <a:pt x="36" y="0"/>
                    <a:pt x="37" y="1"/>
                  </a:cubicBezTo>
                  <a:cubicBezTo>
                    <a:pt x="38" y="3"/>
                    <a:pt x="39" y="4"/>
                    <a:pt x="39" y="6"/>
                  </a:cubicBezTo>
                  <a:cubicBezTo>
                    <a:pt x="39" y="90"/>
                    <a:pt x="39" y="90"/>
                    <a:pt x="39" y="90"/>
                  </a:cubicBezTo>
                  <a:cubicBezTo>
                    <a:pt x="39" y="91"/>
                    <a:pt x="38" y="93"/>
                    <a:pt x="37" y="94"/>
                  </a:cubicBezTo>
                  <a:cubicBezTo>
                    <a:pt x="36" y="95"/>
                    <a:pt x="34" y="96"/>
                    <a:pt x="33" y="96"/>
                  </a:cubicBezTo>
                  <a:close/>
                  <a:moveTo>
                    <a:pt x="12" y="84"/>
                  </a:moveTo>
                  <a:cubicBezTo>
                    <a:pt x="27" y="84"/>
                    <a:pt x="27" y="84"/>
                    <a:pt x="27" y="84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Urban Jungle" panose="02000000000000000000" pitchFamily="50" charset="0"/>
              </a:endParaRPr>
            </a:p>
          </p:txBody>
        </p:sp>
        <p:sp>
          <p:nvSpPr>
            <p:cNvPr id="73" name="Freeform 183"/>
            <p:cNvSpPr>
              <a:spLocks noEditPoints="1"/>
            </p:cNvSpPr>
            <p:nvPr/>
          </p:nvSpPr>
          <p:spPr bwMode="auto">
            <a:xfrm>
              <a:off x="7013575" y="2400301"/>
              <a:ext cx="82550" cy="158750"/>
            </a:xfrm>
            <a:custGeom>
              <a:avLst/>
              <a:gdLst>
                <a:gd name="T0" fmla="*/ 26 w 51"/>
                <a:gd name="T1" fmla="*/ 96 h 96"/>
                <a:gd name="T2" fmla="*/ 26 w 51"/>
                <a:gd name="T3" fmla="*/ 96 h 96"/>
                <a:gd name="T4" fmla="*/ 6 w 51"/>
                <a:gd name="T5" fmla="*/ 96 h 96"/>
                <a:gd name="T6" fmla="*/ 0 w 51"/>
                <a:gd name="T7" fmla="*/ 90 h 96"/>
                <a:gd name="T8" fmla="*/ 0 w 51"/>
                <a:gd name="T9" fmla="*/ 6 h 96"/>
                <a:gd name="T10" fmla="*/ 6 w 51"/>
                <a:gd name="T11" fmla="*/ 0 h 96"/>
                <a:gd name="T12" fmla="*/ 26 w 51"/>
                <a:gd name="T13" fmla="*/ 0 h 96"/>
                <a:gd name="T14" fmla="*/ 51 w 51"/>
                <a:gd name="T15" fmla="*/ 23 h 96"/>
                <a:gd name="T16" fmla="*/ 51 w 51"/>
                <a:gd name="T17" fmla="*/ 72 h 96"/>
                <a:gd name="T18" fmla="*/ 26 w 51"/>
                <a:gd name="T19" fmla="*/ 96 h 96"/>
                <a:gd name="T20" fmla="*/ 12 w 51"/>
                <a:gd name="T21" fmla="*/ 84 h 96"/>
                <a:gd name="T22" fmla="*/ 26 w 51"/>
                <a:gd name="T23" fmla="*/ 84 h 96"/>
                <a:gd name="T24" fmla="*/ 39 w 51"/>
                <a:gd name="T25" fmla="*/ 72 h 96"/>
                <a:gd name="T26" fmla="*/ 39 w 51"/>
                <a:gd name="T27" fmla="*/ 23 h 96"/>
                <a:gd name="T28" fmla="*/ 26 w 51"/>
                <a:gd name="T29" fmla="*/ 12 h 96"/>
                <a:gd name="T30" fmla="*/ 12 w 51"/>
                <a:gd name="T31" fmla="*/ 12 h 96"/>
                <a:gd name="T32" fmla="*/ 12 w 51"/>
                <a:gd name="T33" fmla="*/ 8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" h="96">
                  <a:moveTo>
                    <a:pt x="26" y="96"/>
                  </a:moveTo>
                  <a:cubicBezTo>
                    <a:pt x="26" y="96"/>
                    <a:pt x="26" y="96"/>
                    <a:pt x="26" y="96"/>
                  </a:cubicBezTo>
                  <a:cubicBezTo>
                    <a:pt x="6" y="96"/>
                    <a:pt x="6" y="96"/>
                    <a:pt x="6" y="96"/>
                  </a:cubicBezTo>
                  <a:cubicBezTo>
                    <a:pt x="2" y="96"/>
                    <a:pt x="0" y="93"/>
                    <a:pt x="0" y="9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0" y="0"/>
                    <a:pt x="51" y="10"/>
                    <a:pt x="51" y="23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51" y="85"/>
                    <a:pt x="40" y="96"/>
                    <a:pt x="26" y="96"/>
                  </a:cubicBezTo>
                  <a:close/>
                  <a:moveTo>
                    <a:pt x="12" y="84"/>
                  </a:moveTo>
                  <a:cubicBezTo>
                    <a:pt x="26" y="84"/>
                    <a:pt x="26" y="84"/>
                    <a:pt x="26" y="84"/>
                  </a:cubicBezTo>
                  <a:cubicBezTo>
                    <a:pt x="33" y="84"/>
                    <a:pt x="39" y="78"/>
                    <a:pt x="39" y="7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9" y="17"/>
                    <a:pt x="33" y="12"/>
                    <a:pt x="2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Urban Jungle" panose="02000000000000000000" pitchFamily="50" charset="0"/>
              </a:endParaRPr>
            </a:p>
          </p:txBody>
        </p:sp>
        <p:sp>
          <p:nvSpPr>
            <p:cNvPr id="74" name="Freeform 184"/>
            <p:cNvSpPr>
              <a:spLocks noEditPoints="1"/>
            </p:cNvSpPr>
            <p:nvPr/>
          </p:nvSpPr>
          <p:spPr bwMode="auto">
            <a:xfrm>
              <a:off x="6213474" y="2398713"/>
              <a:ext cx="182563" cy="160338"/>
            </a:xfrm>
            <a:custGeom>
              <a:avLst/>
              <a:gdLst>
                <a:gd name="T0" fmla="*/ 74 w 111"/>
                <a:gd name="T1" fmla="*/ 97 h 97"/>
                <a:gd name="T2" fmla="*/ 71 w 111"/>
                <a:gd name="T3" fmla="*/ 96 h 97"/>
                <a:gd name="T4" fmla="*/ 3 w 111"/>
                <a:gd name="T5" fmla="*/ 54 h 97"/>
                <a:gd name="T6" fmla="*/ 0 w 111"/>
                <a:gd name="T7" fmla="*/ 49 h 97"/>
                <a:gd name="T8" fmla="*/ 3 w 111"/>
                <a:gd name="T9" fmla="*/ 44 h 97"/>
                <a:gd name="T10" fmla="*/ 71 w 111"/>
                <a:gd name="T11" fmla="*/ 2 h 97"/>
                <a:gd name="T12" fmla="*/ 79 w 111"/>
                <a:gd name="T13" fmla="*/ 4 h 97"/>
                <a:gd name="T14" fmla="*/ 109 w 111"/>
                <a:gd name="T15" fmla="*/ 45 h 97"/>
                <a:gd name="T16" fmla="*/ 109 w 111"/>
                <a:gd name="T17" fmla="*/ 52 h 97"/>
                <a:gd name="T18" fmla="*/ 79 w 111"/>
                <a:gd name="T19" fmla="*/ 94 h 97"/>
                <a:gd name="T20" fmla="*/ 74 w 111"/>
                <a:gd name="T21" fmla="*/ 97 h 97"/>
                <a:gd name="T22" fmla="*/ 17 w 111"/>
                <a:gd name="T23" fmla="*/ 49 h 97"/>
                <a:gd name="T24" fmla="*/ 72 w 111"/>
                <a:gd name="T25" fmla="*/ 83 h 97"/>
                <a:gd name="T26" fmla="*/ 97 w 111"/>
                <a:gd name="T27" fmla="*/ 49 h 97"/>
                <a:gd name="T28" fmla="*/ 72 w 111"/>
                <a:gd name="T29" fmla="*/ 15 h 97"/>
                <a:gd name="T30" fmla="*/ 17 w 111"/>
                <a:gd name="T31" fmla="*/ 4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1" h="97">
                  <a:moveTo>
                    <a:pt x="74" y="97"/>
                  </a:moveTo>
                  <a:cubicBezTo>
                    <a:pt x="73" y="97"/>
                    <a:pt x="72" y="97"/>
                    <a:pt x="71" y="96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1" y="53"/>
                    <a:pt x="0" y="51"/>
                    <a:pt x="0" y="49"/>
                  </a:cubicBezTo>
                  <a:cubicBezTo>
                    <a:pt x="0" y="47"/>
                    <a:pt x="1" y="45"/>
                    <a:pt x="3" y="44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4" y="0"/>
                    <a:pt x="77" y="1"/>
                    <a:pt x="79" y="4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11" y="47"/>
                    <a:pt x="111" y="50"/>
                    <a:pt x="109" y="52"/>
                  </a:cubicBezTo>
                  <a:cubicBezTo>
                    <a:pt x="79" y="94"/>
                    <a:pt x="79" y="94"/>
                    <a:pt x="79" y="94"/>
                  </a:cubicBezTo>
                  <a:cubicBezTo>
                    <a:pt x="78" y="96"/>
                    <a:pt x="76" y="97"/>
                    <a:pt x="74" y="97"/>
                  </a:cubicBezTo>
                  <a:close/>
                  <a:moveTo>
                    <a:pt x="17" y="49"/>
                  </a:moveTo>
                  <a:cubicBezTo>
                    <a:pt x="72" y="83"/>
                    <a:pt x="72" y="83"/>
                    <a:pt x="72" y="83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72" y="15"/>
                    <a:pt x="72" y="15"/>
                    <a:pt x="72" y="15"/>
                  </a:cubicBezTo>
                  <a:lnTo>
                    <a:pt x="1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Urban Jungle" panose="02000000000000000000" pitchFamily="50" charset="0"/>
              </a:endParaRPr>
            </a:p>
          </p:txBody>
        </p:sp>
        <p:sp>
          <p:nvSpPr>
            <p:cNvPr id="75" name="Rectangle 185"/>
            <p:cNvSpPr>
              <a:spLocks noChangeArrowheads="1"/>
            </p:cNvSpPr>
            <p:nvPr/>
          </p:nvSpPr>
          <p:spPr bwMode="auto">
            <a:xfrm>
              <a:off x="6278566" y="2438401"/>
              <a:ext cx="20638" cy="82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Urban Jungle" panose="02000000000000000000" pitchFamily="50" charset="0"/>
              </a:endParaRPr>
            </a:p>
          </p:txBody>
        </p:sp>
        <p:sp>
          <p:nvSpPr>
            <p:cNvPr id="76" name="Freeform 186"/>
            <p:cNvSpPr/>
            <p:nvPr/>
          </p:nvSpPr>
          <p:spPr bwMode="auto">
            <a:xfrm>
              <a:off x="6454781" y="2557463"/>
              <a:ext cx="115888" cy="458788"/>
            </a:xfrm>
            <a:custGeom>
              <a:avLst/>
              <a:gdLst>
                <a:gd name="T0" fmla="*/ 71 w 71"/>
                <a:gd name="T1" fmla="*/ 278 h 278"/>
                <a:gd name="T2" fmla="*/ 59 w 71"/>
                <a:gd name="T3" fmla="*/ 278 h 278"/>
                <a:gd name="T4" fmla="*/ 59 w 71"/>
                <a:gd name="T5" fmla="*/ 101 h 278"/>
                <a:gd name="T6" fmla="*/ 11 w 71"/>
                <a:gd name="T7" fmla="*/ 61 h 278"/>
                <a:gd name="T8" fmla="*/ 10 w 71"/>
                <a:gd name="T9" fmla="*/ 61 h 278"/>
                <a:gd name="T10" fmla="*/ 0 w 71"/>
                <a:gd name="T11" fmla="*/ 39 h 278"/>
                <a:gd name="T12" fmla="*/ 0 w 71"/>
                <a:gd name="T13" fmla="*/ 0 h 278"/>
                <a:gd name="T14" fmla="*/ 12 w 71"/>
                <a:gd name="T15" fmla="*/ 0 h 278"/>
                <a:gd name="T16" fmla="*/ 12 w 71"/>
                <a:gd name="T17" fmla="*/ 39 h 278"/>
                <a:gd name="T18" fmla="*/ 18 w 71"/>
                <a:gd name="T19" fmla="*/ 52 h 278"/>
                <a:gd name="T20" fmla="*/ 19 w 71"/>
                <a:gd name="T21" fmla="*/ 53 h 278"/>
                <a:gd name="T22" fmla="*/ 69 w 71"/>
                <a:gd name="T23" fmla="*/ 94 h 278"/>
                <a:gd name="T24" fmla="*/ 71 w 71"/>
                <a:gd name="T25" fmla="*/ 99 h 278"/>
                <a:gd name="T26" fmla="*/ 71 w 71"/>
                <a:gd name="T27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278">
                  <a:moveTo>
                    <a:pt x="71" y="278"/>
                  </a:moveTo>
                  <a:cubicBezTo>
                    <a:pt x="59" y="278"/>
                    <a:pt x="59" y="278"/>
                    <a:pt x="59" y="278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4" y="55"/>
                    <a:pt x="0" y="47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44"/>
                    <a:pt x="15" y="49"/>
                    <a:pt x="18" y="52"/>
                  </a:cubicBezTo>
                  <a:cubicBezTo>
                    <a:pt x="19" y="52"/>
                    <a:pt x="19" y="53"/>
                    <a:pt x="19" y="53"/>
                  </a:cubicBezTo>
                  <a:cubicBezTo>
                    <a:pt x="69" y="94"/>
                    <a:pt x="69" y="94"/>
                    <a:pt x="69" y="94"/>
                  </a:cubicBezTo>
                  <a:cubicBezTo>
                    <a:pt x="70" y="95"/>
                    <a:pt x="71" y="97"/>
                    <a:pt x="71" y="99"/>
                  </a:cubicBezTo>
                  <a:lnTo>
                    <a:pt x="71" y="2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Urban Jungle" panose="02000000000000000000" pitchFamily="50" charset="0"/>
              </a:endParaRPr>
            </a:p>
          </p:txBody>
        </p:sp>
        <p:sp>
          <p:nvSpPr>
            <p:cNvPr id="77" name="Freeform 187"/>
            <p:cNvSpPr/>
            <p:nvPr/>
          </p:nvSpPr>
          <p:spPr bwMode="auto">
            <a:xfrm>
              <a:off x="6532564" y="2349501"/>
              <a:ext cx="354013" cy="666750"/>
            </a:xfrm>
            <a:custGeom>
              <a:avLst/>
              <a:gdLst>
                <a:gd name="T0" fmla="*/ 159 w 214"/>
                <a:gd name="T1" fmla="*/ 404 h 404"/>
                <a:gd name="T2" fmla="*/ 147 w 214"/>
                <a:gd name="T3" fmla="*/ 404 h 404"/>
                <a:gd name="T4" fmla="*/ 147 w 214"/>
                <a:gd name="T5" fmla="*/ 223 h 404"/>
                <a:gd name="T6" fmla="*/ 149 w 214"/>
                <a:gd name="T7" fmla="*/ 218 h 404"/>
                <a:gd name="T8" fmla="*/ 202 w 214"/>
                <a:gd name="T9" fmla="*/ 154 h 404"/>
                <a:gd name="T10" fmla="*/ 202 w 214"/>
                <a:gd name="T11" fmla="*/ 41 h 404"/>
                <a:gd name="T12" fmla="*/ 184 w 214"/>
                <a:gd name="T13" fmla="*/ 23 h 404"/>
                <a:gd name="T14" fmla="*/ 166 w 214"/>
                <a:gd name="T15" fmla="*/ 41 h 404"/>
                <a:gd name="T16" fmla="*/ 166 w 214"/>
                <a:gd name="T17" fmla="*/ 86 h 404"/>
                <a:gd name="T18" fmla="*/ 160 w 214"/>
                <a:gd name="T19" fmla="*/ 92 h 404"/>
                <a:gd name="T20" fmla="*/ 153 w 214"/>
                <a:gd name="T21" fmla="*/ 86 h 404"/>
                <a:gd name="T22" fmla="*/ 153 w 214"/>
                <a:gd name="T23" fmla="*/ 31 h 404"/>
                <a:gd name="T24" fmla="*/ 135 w 214"/>
                <a:gd name="T25" fmla="*/ 13 h 404"/>
                <a:gd name="T26" fmla="*/ 117 w 214"/>
                <a:gd name="T27" fmla="*/ 31 h 404"/>
                <a:gd name="T28" fmla="*/ 117 w 214"/>
                <a:gd name="T29" fmla="*/ 86 h 404"/>
                <a:gd name="T30" fmla="*/ 111 w 214"/>
                <a:gd name="T31" fmla="*/ 92 h 404"/>
                <a:gd name="T32" fmla="*/ 105 w 214"/>
                <a:gd name="T33" fmla="*/ 86 h 404"/>
                <a:gd name="T34" fmla="*/ 105 w 214"/>
                <a:gd name="T35" fmla="*/ 31 h 404"/>
                <a:gd name="T36" fmla="*/ 87 w 214"/>
                <a:gd name="T37" fmla="*/ 13 h 404"/>
                <a:gd name="T38" fmla="*/ 69 w 214"/>
                <a:gd name="T39" fmla="*/ 31 h 404"/>
                <a:gd name="T40" fmla="*/ 69 w 214"/>
                <a:gd name="T41" fmla="*/ 86 h 404"/>
                <a:gd name="T42" fmla="*/ 63 w 214"/>
                <a:gd name="T43" fmla="*/ 92 h 404"/>
                <a:gd name="T44" fmla="*/ 57 w 214"/>
                <a:gd name="T45" fmla="*/ 86 h 404"/>
                <a:gd name="T46" fmla="*/ 57 w 214"/>
                <a:gd name="T47" fmla="*/ 31 h 404"/>
                <a:gd name="T48" fmla="*/ 39 w 214"/>
                <a:gd name="T49" fmla="*/ 12 h 404"/>
                <a:gd name="T50" fmla="*/ 20 w 214"/>
                <a:gd name="T51" fmla="*/ 31 h 404"/>
                <a:gd name="T52" fmla="*/ 20 w 214"/>
                <a:gd name="T53" fmla="*/ 141 h 404"/>
                <a:gd name="T54" fmla="*/ 14 w 214"/>
                <a:gd name="T55" fmla="*/ 147 h 404"/>
                <a:gd name="T56" fmla="*/ 0 w 214"/>
                <a:gd name="T57" fmla="*/ 147 h 404"/>
                <a:gd name="T58" fmla="*/ 0 w 214"/>
                <a:gd name="T59" fmla="*/ 135 h 404"/>
                <a:gd name="T60" fmla="*/ 8 w 214"/>
                <a:gd name="T61" fmla="*/ 135 h 404"/>
                <a:gd name="T62" fmla="*/ 8 w 214"/>
                <a:gd name="T63" fmla="*/ 31 h 404"/>
                <a:gd name="T64" fmla="*/ 39 w 214"/>
                <a:gd name="T65" fmla="*/ 0 h 404"/>
                <a:gd name="T66" fmla="*/ 63 w 214"/>
                <a:gd name="T67" fmla="*/ 13 h 404"/>
                <a:gd name="T68" fmla="*/ 87 w 214"/>
                <a:gd name="T69" fmla="*/ 1 h 404"/>
                <a:gd name="T70" fmla="*/ 111 w 214"/>
                <a:gd name="T71" fmla="*/ 13 h 404"/>
                <a:gd name="T72" fmla="*/ 135 w 214"/>
                <a:gd name="T73" fmla="*/ 1 h 404"/>
                <a:gd name="T74" fmla="*/ 163 w 214"/>
                <a:gd name="T75" fmla="*/ 19 h 404"/>
                <a:gd name="T76" fmla="*/ 184 w 214"/>
                <a:gd name="T77" fmla="*/ 11 h 404"/>
                <a:gd name="T78" fmla="*/ 214 w 214"/>
                <a:gd name="T79" fmla="*/ 41 h 404"/>
                <a:gd name="T80" fmla="*/ 214 w 214"/>
                <a:gd name="T81" fmla="*/ 155 h 404"/>
                <a:gd name="T82" fmla="*/ 214 w 214"/>
                <a:gd name="T83" fmla="*/ 156 h 404"/>
                <a:gd name="T84" fmla="*/ 159 w 214"/>
                <a:gd name="T85" fmla="*/ 226 h 404"/>
                <a:gd name="T86" fmla="*/ 159 w 214"/>
                <a:gd name="T87" fmla="*/ 40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4" h="404">
                  <a:moveTo>
                    <a:pt x="159" y="404"/>
                  </a:moveTo>
                  <a:cubicBezTo>
                    <a:pt x="147" y="404"/>
                    <a:pt x="147" y="404"/>
                    <a:pt x="147" y="404"/>
                  </a:cubicBezTo>
                  <a:cubicBezTo>
                    <a:pt x="147" y="223"/>
                    <a:pt x="147" y="223"/>
                    <a:pt x="147" y="223"/>
                  </a:cubicBezTo>
                  <a:cubicBezTo>
                    <a:pt x="147" y="221"/>
                    <a:pt x="148" y="219"/>
                    <a:pt x="149" y="218"/>
                  </a:cubicBezTo>
                  <a:cubicBezTo>
                    <a:pt x="156" y="213"/>
                    <a:pt x="193" y="187"/>
                    <a:pt x="202" y="154"/>
                  </a:cubicBezTo>
                  <a:cubicBezTo>
                    <a:pt x="202" y="41"/>
                    <a:pt x="202" y="41"/>
                    <a:pt x="202" y="41"/>
                  </a:cubicBezTo>
                  <a:cubicBezTo>
                    <a:pt x="202" y="31"/>
                    <a:pt x="194" y="23"/>
                    <a:pt x="184" y="23"/>
                  </a:cubicBezTo>
                  <a:cubicBezTo>
                    <a:pt x="174" y="23"/>
                    <a:pt x="166" y="31"/>
                    <a:pt x="166" y="41"/>
                  </a:cubicBezTo>
                  <a:cubicBezTo>
                    <a:pt x="166" y="86"/>
                    <a:pt x="166" y="86"/>
                    <a:pt x="166" y="86"/>
                  </a:cubicBezTo>
                  <a:cubicBezTo>
                    <a:pt x="166" y="90"/>
                    <a:pt x="163" y="92"/>
                    <a:pt x="160" y="92"/>
                  </a:cubicBezTo>
                  <a:cubicBezTo>
                    <a:pt x="156" y="92"/>
                    <a:pt x="153" y="90"/>
                    <a:pt x="153" y="86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3" y="21"/>
                    <a:pt x="145" y="13"/>
                    <a:pt x="135" y="13"/>
                  </a:cubicBezTo>
                  <a:cubicBezTo>
                    <a:pt x="125" y="13"/>
                    <a:pt x="117" y="21"/>
                    <a:pt x="117" y="31"/>
                  </a:cubicBezTo>
                  <a:cubicBezTo>
                    <a:pt x="117" y="86"/>
                    <a:pt x="117" y="86"/>
                    <a:pt x="117" y="86"/>
                  </a:cubicBezTo>
                  <a:cubicBezTo>
                    <a:pt x="117" y="90"/>
                    <a:pt x="114" y="92"/>
                    <a:pt x="111" y="92"/>
                  </a:cubicBezTo>
                  <a:cubicBezTo>
                    <a:pt x="108" y="92"/>
                    <a:pt x="105" y="90"/>
                    <a:pt x="105" y="86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21"/>
                    <a:pt x="97" y="13"/>
                    <a:pt x="87" y="13"/>
                  </a:cubicBezTo>
                  <a:cubicBezTo>
                    <a:pt x="77" y="13"/>
                    <a:pt x="69" y="21"/>
                    <a:pt x="69" y="31"/>
                  </a:cubicBezTo>
                  <a:cubicBezTo>
                    <a:pt x="69" y="86"/>
                    <a:pt x="69" y="86"/>
                    <a:pt x="69" y="86"/>
                  </a:cubicBezTo>
                  <a:cubicBezTo>
                    <a:pt x="69" y="90"/>
                    <a:pt x="66" y="92"/>
                    <a:pt x="63" y="92"/>
                  </a:cubicBezTo>
                  <a:cubicBezTo>
                    <a:pt x="60" y="92"/>
                    <a:pt x="57" y="90"/>
                    <a:pt x="57" y="86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7" y="21"/>
                    <a:pt x="49" y="12"/>
                    <a:pt x="39" y="12"/>
                  </a:cubicBezTo>
                  <a:cubicBezTo>
                    <a:pt x="29" y="12"/>
                    <a:pt x="20" y="21"/>
                    <a:pt x="20" y="31"/>
                  </a:cubicBezTo>
                  <a:cubicBezTo>
                    <a:pt x="20" y="141"/>
                    <a:pt x="20" y="141"/>
                    <a:pt x="20" y="141"/>
                  </a:cubicBezTo>
                  <a:cubicBezTo>
                    <a:pt x="20" y="145"/>
                    <a:pt x="18" y="147"/>
                    <a:pt x="14" y="147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8" y="135"/>
                    <a:pt x="8" y="135"/>
                    <a:pt x="8" y="135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14"/>
                    <a:pt x="22" y="0"/>
                    <a:pt x="39" y="0"/>
                  </a:cubicBezTo>
                  <a:cubicBezTo>
                    <a:pt x="49" y="0"/>
                    <a:pt x="58" y="5"/>
                    <a:pt x="63" y="13"/>
                  </a:cubicBezTo>
                  <a:cubicBezTo>
                    <a:pt x="69" y="6"/>
                    <a:pt x="77" y="1"/>
                    <a:pt x="87" y="1"/>
                  </a:cubicBezTo>
                  <a:cubicBezTo>
                    <a:pt x="97" y="1"/>
                    <a:pt x="106" y="6"/>
                    <a:pt x="111" y="13"/>
                  </a:cubicBezTo>
                  <a:cubicBezTo>
                    <a:pt x="117" y="6"/>
                    <a:pt x="125" y="1"/>
                    <a:pt x="135" y="1"/>
                  </a:cubicBezTo>
                  <a:cubicBezTo>
                    <a:pt x="148" y="1"/>
                    <a:pt x="158" y="9"/>
                    <a:pt x="163" y="19"/>
                  </a:cubicBezTo>
                  <a:cubicBezTo>
                    <a:pt x="168" y="14"/>
                    <a:pt x="176" y="11"/>
                    <a:pt x="184" y="11"/>
                  </a:cubicBezTo>
                  <a:cubicBezTo>
                    <a:pt x="200" y="11"/>
                    <a:pt x="214" y="25"/>
                    <a:pt x="214" y="41"/>
                  </a:cubicBezTo>
                  <a:cubicBezTo>
                    <a:pt x="214" y="155"/>
                    <a:pt x="214" y="155"/>
                    <a:pt x="214" y="155"/>
                  </a:cubicBezTo>
                  <a:cubicBezTo>
                    <a:pt x="214" y="155"/>
                    <a:pt x="214" y="156"/>
                    <a:pt x="214" y="156"/>
                  </a:cubicBezTo>
                  <a:cubicBezTo>
                    <a:pt x="205" y="191"/>
                    <a:pt x="170" y="218"/>
                    <a:pt x="159" y="226"/>
                  </a:cubicBezTo>
                  <a:lnTo>
                    <a:pt x="159" y="4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Urban Jungle" panose="02000000000000000000" pitchFamily="50" charset="0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1649937" y="4449070"/>
            <a:ext cx="2801722" cy="1051953"/>
            <a:chOff x="1626835" y="2349127"/>
            <a:chExt cx="2492110" cy="935704"/>
          </a:xfrm>
        </p:grpSpPr>
        <p:sp>
          <p:nvSpPr>
            <p:cNvPr id="79" name="文本框 78"/>
            <p:cNvSpPr txBox="1"/>
            <p:nvPr/>
          </p:nvSpPr>
          <p:spPr>
            <a:xfrm>
              <a:off x="1806000" y="2349127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smtClean="0">
                  <a:solidFill>
                    <a:srgbClr val="FFFFFF"/>
                  </a:solidFill>
                  <a:latin typeface="Century Gothic" panose="020B0502020202020204" pitchFamily="34" charset="0"/>
                </a:rPr>
                <a:t>Title text addition</a:t>
              </a:r>
              <a:endParaRPr lang="zh-CN" altLang="en-US" sz="1600" b="1" dirty="0">
                <a:solidFill>
                  <a:srgbClr val="FFFFF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1626835" y="2687681"/>
              <a:ext cx="2492110" cy="59715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rgbClr val="FFFFFF"/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lang="en-US" altLang="zh-CN" sz="1100" dirty="0" smtClean="0">
                  <a:solidFill>
                    <a:srgbClr val="FFFFFF"/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lang="en-US" altLang="zh-CN" sz="1100" dirty="0">
                <a:solidFill>
                  <a:srgbClr val="FFFFFF"/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4557882" y="4465308"/>
            <a:ext cx="2801722" cy="1051953"/>
            <a:chOff x="1626835" y="2349127"/>
            <a:chExt cx="2492110" cy="935704"/>
          </a:xfrm>
        </p:grpSpPr>
        <p:sp>
          <p:nvSpPr>
            <p:cNvPr id="82" name="文本框 81"/>
            <p:cNvSpPr txBox="1"/>
            <p:nvPr/>
          </p:nvSpPr>
          <p:spPr>
            <a:xfrm>
              <a:off x="1806000" y="2349127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smtClean="0">
                  <a:solidFill>
                    <a:srgbClr val="FFFFFF"/>
                  </a:solidFill>
                  <a:latin typeface="Century Gothic" panose="020B0502020202020204" pitchFamily="34" charset="0"/>
                </a:rPr>
                <a:t>Title text addition</a:t>
              </a:r>
              <a:endParaRPr lang="zh-CN" altLang="en-US" sz="1600" b="1" dirty="0">
                <a:solidFill>
                  <a:srgbClr val="FFFFF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1626835" y="2687681"/>
              <a:ext cx="2492110" cy="59715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rgbClr val="FFFFFF"/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lang="en-US" altLang="zh-CN" sz="1100" dirty="0" smtClean="0">
                  <a:solidFill>
                    <a:srgbClr val="FFFFFF"/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lang="en-US" altLang="zh-CN" sz="1100" dirty="0">
                <a:solidFill>
                  <a:srgbClr val="FFFFFF"/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7708956" y="4452533"/>
            <a:ext cx="2801722" cy="1051953"/>
            <a:chOff x="1626835" y="2349127"/>
            <a:chExt cx="2492110" cy="935704"/>
          </a:xfrm>
        </p:grpSpPr>
        <p:sp>
          <p:nvSpPr>
            <p:cNvPr id="85" name="文本框 84"/>
            <p:cNvSpPr txBox="1"/>
            <p:nvPr/>
          </p:nvSpPr>
          <p:spPr>
            <a:xfrm>
              <a:off x="1806000" y="2349127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dirty="0" smtClean="0">
                  <a:solidFill>
                    <a:srgbClr val="FFFFFF"/>
                  </a:solidFill>
                  <a:latin typeface="Century Gothic" panose="020B0502020202020204" pitchFamily="34" charset="0"/>
                </a:rPr>
                <a:t>Title text addition</a:t>
              </a:r>
              <a:endParaRPr lang="zh-CN" altLang="en-US" sz="1600" b="1" dirty="0">
                <a:solidFill>
                  <a:srgbClr val="FFFFF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1626835" y="2687681"/>
              <a:ext cx="2492110" cy="59715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rgbClr val="FFFFFF"/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lang="en-US" altLang="zh-CN" sz="1100" dirty="0" smtClean="0">
                  <a:solidFill>
                    <a:srgbClr val="FFFFFF"/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lang="en-US" altLang="zh-CN" sz="1100" dirty="0">
                <a:solidFill>
                  <a:srgbClr val="FFFFFF"/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sp>
        <p:nvSpPr>
          <p:cNvPr id="87" name="文本框 86"/>
          <p:cNvSpPr txBox="1"/>
          <p:nvPr/>
        </p:nvSpPr>
        <p:spPr>
          <a:xfrm>
            <a:off x="3508509" y="292678"/>
            <a:ext cx="5238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984999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Please enter title content</a:t>
            </a:r>
            <a:endParaRPr lang="zh-CN" altLang="en-US" sz="3600" b="1" dirty="0">
              <a:solidFill>
                <a:srgbClr val="984999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030"/>
          <a:stretch>
            <a:fillRect/>
          </a:stretch>
        </p:blipFill>
        <p:spPr>
          <a:xfrm rot="5400000">
            <a:off x="4561609" y="-4561609"/>
            <a:ext cx="1163782" cy="10287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6" r="82828" b="78393"/>
          <a:stretch>
            <a:fillRect/>
          </a:stretch>
        </p:blipFill>
        <p:spPr>
          <a:xfrm rot="5400000">
            <a:off x="10652230" y="-340668"/>
            <a:ext cx="1177635" cy="1858974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1143969" y="272334"/>
            <a:ext cx="704111" cy="690148"/>
            <a:chOff x="0" y="0"/>
            <a:chExt cx="1405834" cy="137795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2" t="85607" r="79965" b="662"/>
            <a:stretch>
              <a:fillRect/>
            </a:stretch>
          </p:blipFill>
          <p:spPr>
            <a:xfrm rot="5400000">
              <a:off x="71745" y="-53684"/>
              <a:ext cx="1280405" cy="1387773"/>
            </a:xfrm>
            <a:custGeom>
              <a:avLst/>
              <a:gdLst>
                <a:gd name="connsiteX0" fmla="*/ 0 w 1280405"/>
                <a:gd name="connsiteY0" fmla="*/ 1387773 h 1387773"/>
                <a:gd name="connsiteX1" fmla="*/ 0 w 1280405"/>
                <a:gd name="connsiteY1" fmla="*/ 200696 h 1387773"/>
                <a:gd name="connsiteX2" fmla="*/ 622205 w 1280405"/>
                <a:gd name="connsiteY2" fmla="*/ 200696 h 1387773"/>
                <a:gd name="connsiteX3" fmla="*/ 622205 w 1280405"/>
                <a:gd name="connsiteY3" fmla="*/ 0 h 1387773"/>
                <a:gd name="connsiteX4" fmla="*/ 1280405 w 1280405"/>
                <a:gd name="connsiteY4" fmla="*/ 0 h 1387773"/>
                <a:gd name="connsiteX5" fmla="*/ 1280405 w 1280405"/>
                <a:gd name="connsiteY5" fmla="*/ 718569 h 1387773"/>
                <a:gd name="connsiteX6" fmla="*/ 1036586 w 1280405"/>
                <a:gd name="connsiteY6" fmla="*/ 718569 h 1387773"/>
                <a:gd name="connsiteX7" fmla="*/ 1036586 w 1280405"/>
                <a:gd name="connsiteY7" fmla="*/ 1209924 h 1387773"/>
                <a:gd name="connsiteX8" fmla="*/ 1280405 w 1280405"/>
                <a:gd name="connsiteY8" fmla="*/ 1209924 h 1387773"/>
                <a:gd name="connsiteX9" fmla="*/ 1280405 w 1280405"/>
                <a:gd name="connsiteY9" fmla="*/ 1387773 h 1387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0405" h="1387773">
                  <a:moveTo>
                    <a:pt x="0" y="1387773"/>
                  </a:moveTo>
                  <a:lnTo>
                    <a:pt x="0" y="200696"/>
                  </a:lnTo>
                  <a:lnTo>
                    <a:pt x="622205" y="200696"/>
                  </a:lnTo>
                  <a:lnTo>
                    <a:pt x="622205" y="0"/>
                  </a:lnTo>
                  <a:lnTo>
                    <a:pt x="1280405" y="0"/>
                  </a:lnTo>
                  <a:lnTo>
                    <a:pt x="1280405" y="718569"/>
                  </a:lnTo>
                  <a:lnTo>
                    <a:pt x="1036586" y="718569"/>
                  </a:lnTo>
                  <a:lnTo>
                    <a:pt x="1036586" y="1209924"/>
                  </a:lnTo>
                  <a:lnTo>
                    <a:pt x="1280405" y="1209924"/>
                  </a:lnTo>
                  <a:lnTo>
                    <a:pt x="1280405" y="1387773"/>
                  </a:lnTo>
                  <a:close/>
                </a:path>
              </a:pathLst>
            </a:cu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7096" r="81334"/>
            <a:stretch>
              <a:fillRect/>
            </a:stretch>
          </p:blipFill>
          <p:spPr>
            <a:xfrm rot="5400000">
              <a:off x="23255" y="97005"/>
              <a:ext cx="1257696" cy="1304206"/>
            </a:xfrm>
            <a:custGeom>
              <a:avLst/>
              <a:gdLst>
                <a:gd name="connsiteX0" fmla="*/ 0 w 853430"/>
                <a:gd name="connsiteY0" fmla="*/ 0 h 884990"/>
                <a:gd name="connsiteX1" fmla="*/ 853430 w 853430"/>
                <a:gd name="connsiteY1" fmla="*/ 0 h 884990"/>
                <a:gd name="connsiteX2" fmla="*/ 853430 w 853430"/>
                <a:gd name="connsiteY2" fmla="*/ 884990 h 884990"/>
                <a:gd name="connsiteX3" fmla="*/ 0 w 853430"/>
                <a:gd name="connsiteY3" fmla="*/ 884990 h 884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3430" h="884990">
                  <a:moveTo>
                    <a:pt x="0" y="0"/>
                  </a:moveTo>
                  <a:lnTo>
                    <a:pt x="853430" y="0"/>
                  </a:lnTo>
                  <a:lnTo>
                    <a:pt x="853430" y="884990"/>
                  </a:lnTo>
                  <a:lnTo>
                    <a:pt x="0" y="884990"/>
                  </a:lnTo>
                  <a:close/>
                </a:path>
              </a:pathLst>
            </a:custGeom>
          </p:spPr>
        </p:pic>
      </p:grpSp>
      <p:grpSp>
        <p:nvGrpSpPr>
          <p:cNvPr id="8" name="组合 7"/>
          <p:cNvGrpSpPr/>
          <p:nvPr/>
        </p:nvGrpSpPr>
        <p:grpSpPr>
          <a:xfrm>
            <a:off x="872133" y="22957"/>
            <a:ext cx="1176265" cy="1153142"/>
            <a:chOff x="8076289" y="4451560"/>
            <a:chExt cx="1080620" cy="1059378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631" t="3192" r="8799" b="82256"/>
            <a:stretch>
              <a:fillRect/>
            </a:stretch>
          </p:blipFill>
          <p:spPr>
            <a:xfrm rot="5400000">
              <a:off x="8127909" y="4399940"/>
              <a:ext cx="894735" cy="997976"/>
            </a:xfrm>
            <a:custGeom>
              <a:avLst/>
              <a:gdLst>
                <a:gd name="connsiteX0" fmla="*/ 678909 w 894735"/>
                <a:gd name="connsiteY0" fmla="*/ 0 h 997976"/>
                <a:gd name="connsiteX1" fmla="*/ 894735 w 894735"/>
                <a:gd name="connsiteY1" fmla="*/ 0 h 997976"/>
                <a:gd name="connsiteX2" fmla="*/ 894735 w 894735"/>
                <a:gd name="connsiteY2" fmla="*/ 776548 h 997976"/>
                <a:gd name="connsiteX3" fmla="*/ 449737 w 894735"/>
                <a:gd name="connsiteY3" fmla="*/ 776548 h 997976"/>
                <a:gd name="connsiteX4" fmla="*/ 449737 w 894735"/>
                <a:gd name="connsiteY4" fmla="*/ 997976 h 997976"/>
                <a:gd name="connsiteX5" fmla="*/ 0 w 894735"/>
                <a:gd name="connsiteY5" fmla="*/ 997976 h 997976"/>
                <a:gd name="connsiteX6" fmla="*/ 0 w 894735"/>
                <a:gd name="connsiteY6" fmla="*/ 130421 h 997976"/>
                <a:gd name="connsiteX7" fmla="*/ 678909 w 894735"/>
                <a:gd name="connsiteY7" fmla="*/ 130421 h 997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4735" h="997976">
                  <a:moveTo>
                    <a:pt x="678909" y="0"/>
                  </a:moveTo>
                  <a:lnTo>
                    <a:pt x="894735" y="0"/>
                  </a:lnTo>
                  <a:lnTo>
                    <a:pt x="894735" y="776548"/>
                  </a:lnTo>
                  <a:lnTo>
                    <a:pt x="449737" y="776548"/>
                  </a:lnTo>
                  <a:lnTo>
                    <a:pt x="449737" y="997976"/>
                  </a:lnTo>
                  <a:lnTo>
                    <a:pt x="0" y="997976"/>
                  </a:lnTo>
                  <a:lnTo>
                    <a:pt x="0" y="130421"/>
                  </a:lnTo>
                  <a:lnTo>
                    <a:pt x="678909" y="130421"/>
                  </a:lnTo>
                  <a:close/>
                </a:path>
              </a:pathLst>
            </a:cu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899" t="1610" r="2531" b="83838"/>
            <a:stretch>
              <a:fillRect/>
            </a:stretch>
          </p:blipFill>
          <p:spPr>
            <a:xfrm rot="5400000">
              <a:off x="8210553" y="4564582"/>
              <a:ext cx="894735" cy="997977"/>
            </a:xfrm>
            <a:custGeom>
              <a:avLst/>
              <a:gdLst>
                <a:gd name="connsiteX0" fmla="*/ 0 w 894735"/>
                <a:gd name="connsiteY0" fmla="*/ 997977 h 997977"/>
                <a:gd name="connsiteX1" fmla="*/ 0 w 894735"/>
                <a:gd name="connsiteY1" fmla="*/ 3 h 997977"/>
                <a:gd name="connsiteX2" fmla="*/ 474581 w 894735"/>
                <a:gd name="connsiteY2" fmla="*/ 3 h 997977"/>
                <a:gd name="connsiteX3" fmla="*/ 474581 w 894735"/>
                <a:gd name="connsiteY3" fmla="*/ 0 h 997977"/>
                <a:gd name="connsiteX4" fmla="*/ 894735 w 894735"/>
                <a:gd name="connsiteY4" fmla="*/ 0 h 997977"/>
                <a:gd name="connsiteX5" fmla="*/ 894735 w 894735"/>
                <a:gd name="connsiteY5" fmla="*/ 514285 h 997977"/>
                <a:gd name="connsiteX6" fmla="*/ 700664 w 894735"/>
                <a:gd name="connsiteY6" fmla="*/ 348264 h 997977"/>
                <a:gd name="connsiteX7" fmla="*/ 144856 w 894735"/>
                <a:gd name="connsiteY7" fmla="*/ 997977 h 997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4735" h="997977">
                  <a:moveTo>
                    <a:pt x="0" y="997977"/>
                  </a:moveTo>
                  <a:lnTo>
                    <a:pt x="0" y="3"/>
                  </a:lnTo>
                  <a:lnTo>
                    <a:pt x="474581" y="3"/>
                  </a:lnTo>
                  <a:lnTo>
                    <a:pt x="474581" y="0"/>
                  </a:lnTo>
                  <a:lnTo>
                    <a:pt x="894735" y="0"/>
                  </a:lnTo>
                  <a:lnTo>
                    <a:pt x="894735" y="514285"/>
                  </a:lnTo>
                  <a:lnTo>
                    <a:pt x="700664" y="348264"/>
                  </a:lnTo>
                  <a:lnTo>
                    <a:pt x="144856" y="997977"/>
                  </a:lnTo>
                  <a:close/>
                </a:path>
              </a:pathLst>
            </a:custGeom>
          </p:spPr>
        </p:pic>
      </p:grpSp>
      <p:grpSp>
        <p:nvGrpSpPr>
          <p:cNvPr id="11" name="组合 10"/>
          <p:cNvGrpSpPr/>
          <p:nvPr/>
        </p:nvGrpSpPr>
        <p:grpSpPr>
          <a:xfrm>
            <a:off x="9694780" y="69075"/>
            <a:ext cx="1223379" cy="1129981"/>
            <a:chOff x="3246495" y="2116807"/>
            <a:chExt cx="623026" cy="575462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65" t="79568" r="69113" b="11830"/>
            <a:stretch>
              <a:fillRect/>
            </a:stretch>
          </p:blipFill>
          <p:spPr>
            <a:xfrm rot="5400000">
              <a:off x="3305488" y="2057814"/>
              <a:ext cx="471949" cy="589936"/>
            </a:xfrm>
            <a:custGeom>
              <a:avLst/>
              <a:gdLst>
                <a:gd name="connsiteX0" fmla="*/ 0 w 471949"/>
                <a:gd name="connsiteY0" fmla="*/ 0 h 589936"/>
                <a:gd name="connsiteX1" fmla="*/ 471949 w 471949"/>
                <a:gd name="connsiteY1" fmla="*/ 0 h 589936"/>
                <a:gd name="connsiteX2" fmla="*/ 471949 w 471949"/>
                <a:gd name="connsiteY2" fmla="*/ 589936 h 589936"/>
                <a:gd name="connsiteX3" fmla="*/ 0 w 471949"/>
                <a:gd name="connsiteY3" fmla="*/ 589936 h 58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1949" h="589936">
                  <a:moveTo>
                    <a:pt x="0" y="0"/>
                  </a:moveTo>
                  <a:lnTo>
                    <a:pt x="471949" y="0"/>
                  </a:lnTo>
                  <a:lnTo>
                    <a:pt x="471949" y="589936"/>
                  </a:lnTo>
                  <a:lnTo>
                    <a:pt x="0" y="589936"/>
                  </a:lnTo>
                  <a:close/>
                </a:path>
              </a:pathLst>
            </a:cu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12" t="79569" r="69665" b="11829"/>
            <a:stretch>
              <a:fillRect/>
            </a:stretch>
          </p:blipFill>
          <p:spPr>
            <a:xfrm rot="5400000">
              <a:off x="3338578" y="2161327"/>
              <a:ext cx="471949" cy="589936"/>
            </a:xfrm>
            <a:custGeom>
              <a:avLst/>
              <a:gdLst>
                <a:gd name="connsiteX0" fmla="*/ 0 w 471949"/>
                <a:gd name="connsiteY0" fmla="*/ 0 h 589936"/>
                <a:gd name="connsiteX1" fmla="*/ 471949 w 471949"/>
                <a:gd name="connsiteY1" fmla="*/ 0 h 589936"/>
                <a:gd name="connsiteX2" fmla="*/ 471949 w 471949"/>
                <a:gd name="connsiteY2" fmla="*/ 589936 h 589936"/>
                <a:gd name="connsiteX3" fmla="*/ 0 w 471949"/>
                <a:gd name="connsiteY3" fmla="*/ 589936 h 58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1949" h="589936">
                  <a:moveTo>
                    <a:pt x="0" y="0"/>
                  </a:moveTo>
                  <a:lnTo>
                    <a:pt x="471949" y="0"/>
                  </a:lnTo>
                  <a:lnTo>
                    <a:pt x="471949" y="589936"/>
                  </a:lnTo>
                  <a:lnTo>
                    <a:pt x="0" y="589936"/>
                  </a:lnTo>
                  <a:close/>
                </a:path>
              </a:pathLst>
            </a:custGeom>
          </p:spPr>
        </p:pic>
      </p:grpSp>
      <p:grpSp>
        <p:nvGrpSpPr>
          <p:cNvPr id="14" name="组合 13"/>
          <p:cNvGrpSpPr/>
          <p:nvPr/>
        </p:nvGrpSpPr>
        <p:grpSpPr>
          <a:xfrm>
            <a:off x="151204" y="297362"/>
            <a:ext cx="790906" cy="866420"/>
            <a:chOff x="7117805" y="2260861"/>
            <a:chExt cx="1579129" cy="1729902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126" t="43786" r="1837" b="42955"/>
            <a:stretch>
              <a:fillRect/>
            </a:stretch>
          </p:blipFill>
          <p:spPr>
            <a:xfrm rot="5400000">
              <a:off x="7247526" y="2131140"/>
              <a:ext cx="1080550" cy="1339992"/>
            </a:xfrm>
            <a:custGeom>
              <a:avLst/>
              <a:gdLst>
                <a:gd name="connsiteX0" fmla="*/ 0 w 1080550"/>
                <a:gd name="connsiteY0" fmla="*/ 1339992 h 1339992"/>
                <a:gd name="connsiteX1" fmla="*/ 0 w 1080550"/>
                <a:gd name="connsiteY1" fmla="*/ 0 h 1339992"/>
                <a:gd name="connsiteX2" fmla="*/ 1080550 w 1080550"/>
                <a:gd name="connsiteY2" fmla="*/ 1004909 h 1339992"/>
                <a:gd name="connsiteX3" fmla="*/ 1080550 w 1080550"/>
                <a:gd name="connsiteY3" fmla="*/ 1339992 h 1339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0550" h="1339992">
                  <a:moveTo>
                    <a:pt x="0" y="1339992"/>
                  </a:moveTo>
                  <a:lnTo>
                    <a:pt x="0" y="0"/>
                  </a:lnTo>
                  <a:lnTo>
                    <a:pt x="1080550" y="1004909"/>
                  </a:lnTo>
                  <a:lnTo>
                    <a:pt x="1080550" y="1339992"/>
                  </a:lnTo>
                  <a:close/>
                </a:path>
              </a:pathLst>
            </a:cu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126" t="43786" r="1837" b="42955"/>
            <a:stretch>
              <a:fillRect/>
            </a:stretch>
          </p:blipFill>
          <p:spPr>
            <a:xfrm rot="21392873" flipH="1">
              <a:off x="7426093" y="2289321"/>
              <a:ext cx="1080550" cy="1339992"/>
            </a:xfrm>
            <a:custGeom>
              <a:avLst/>
              <a:gdLst>
                <a:gd name="connsiteX0" fmla="*/ 0 w 1080550"/>
                <a:gd name="connsiteY0" fmla="*/ 1339992 h 1339992"/>
                <a:gd name="connsiteX1" fmla="*/ 0 w 1080550"/>
                <a:gd name="connsiteY1" fmla="*/ 0 h 1339992"/>
                <a:gd name="connsiteX2" fmla="*/ 1080550 w 1080550"/>
                <a:gd name="connsiteY2" fmla="*/ 1004909 h 1339992"/>
                <a:gd name="connsiteX3" fmla="*/ 1080550 w 1080550"/>
                <a:gd name="connsiteY3" fmla="*/ 1339992 h 1339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0550" h="1339992">
                  <a:moveTo>
                    <a:pt x="0" y="1339992"/>
                  </a:moveTo>
                  <a:lnTo>
                    <a:pt x="0" y="0"/>
                  </a:lnTo>
                  <a:lnTo>
                    <a:pt x="1080550" y="1004909"/>
                  </a:lnTo>
                  <a:lnTo>
                    <a:pt x="1080550" y="1339992"/>
                  </a:lnTo>
                  <a:close/>
                </a:path>
              </a:pathLst>
            </a:custGeom>
          </p:spPr>
        </p:pic>
        <p:grpSp>
          <p:nvGrpSpPr>
            <p:cNvPr id="17" name="组合 16"/>
            <p:cNvGrpSpPr/>
            <p:nvPr/>
          </p:nvGrpSpPr>
          <p:grpSpPr>
            <a:xfrm>
              <a:off x="7117805" y="2411634"/>
              <a:ext cx="1579129" cy="1579129"/>
              <a:chOff x="5538677" y="3444460"/>
              <a:chExt cx="1579129" cy="1579129"/>
            </a:xfrm>
          </p:grpSpPr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491" t="42188" b="42188"/>
              <a:stretch>
                <a:fillRect/>
              </a:stretch>
            </p:blipFill>
            <p:spPr>
              <a:xfrm rot="5400000">
                <a:off x="5772070" y="3289626"/>
                <a:ext cx="1112343" cy="1579129"/>
              </a:xfrm>
              <a:custGeom>
                <a:avLst/>
                <a:gdLst>
                  <a:gd name="connsiteX0" fmla="*/ 0 w 1112343"/>
                  <a:gd name="connsiteY0" fmla="*/ 1579129 h 1579129"/>
                  <a:gd name="connsiteX1" fmla="*/ 0 w 1112343"/>
                  <a:gd name="connsiteY1" fmla="*/ 0 h 1579129"/>
                  <a:gd name="connsiteX2" fmla="*/ 562052 w 1112343"/>
                  <a:gd name="connsiteY2" fmla="*/ 0 h 1579129"/>
                  <a:gd name="connsiteX3" fmla="*/ 249899 w 1112343"/>
                  <a:gd name="connsiteY3" fmla="*/ 335649 h 1579129"/>
                  <a:gd name="connsiteX4" fmla="*/ 1112343 w 1112343"/>
                  <a:gd name="connsiteY4" fmla="*/ 1137720 h 1579129"/>
                  <a:gd name="connsiteX5" fmla="*/ 1112343 w 1112343"/>
                  <a:gd name="connsiteY5" fmla="*/ 1579129 h 1579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12343" h="1579129">
                    <a:moveTo>
                      <a:pt x="0" y="1579129"/>
                    </a:moveTo>
                    <a:lnTo>
                      <a:pt x="0" y="0"/>
                    </a:lnTo>
                    <a:lnTo>
                      <a:pt x="562052" y="0"/>
                    </a:lnTo>
                    <a:lnTo>
                      <a:pt x="249899" y="335649"/>
                    </a:lnTo>
                    <a:lnTo>
                      <a:pt x="1112343" y="1137720"/>
                    </a:lnTo>
                    <a:lnTo>
                      <a:pt x="1112343" y="1579129"/>
                    </a:lnTo>
                    <a:close/>
                  </a:path>
                </a:pathLst>
              </a:custGeom>
            </p:spPr>
          </p:pic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491" t="42188" b="42188"/>
              <a:stretch>
                <a:fillRect/>
              </a:stretch>
            </p:blipFill>
            <p:spPr>
              <a:xfrm rot="21442848" flipH="1">
                <a:off x="5928821" y="3444460"/>
                <a:ext cx="1112342" cy="1579129"/>
              </a:xfrm>
              <a:custGeom>
                <a:avLst/>
                <a:gdLst>
                  <a:gd name="connsiteX0" fmla="*/ 0 w 1112343"/>
                  <a:gd name="connsiteY0" fmla="*/ 1579129 h 1579129"/>
                  <a:gd name="connsiteX1" fmla="*/ 0 w 1112343"/>
                  <a:gd name="connsiteY1" fmla="*/ 0 h 1579129"/>
                  <a:gd name="connsiteX2" fmla="*/ 562052 w 1112343"/>
                  <a:gd name="connsiteY2" fmla="*/ 0 h 1579129"/>
                  <a:gd name="connsiteX3" fmla="*/ 249899 w 1112343"/>
                  <a:gd name="connsiteY3" fmla="*/ 335649 h 1579129"/>
                  <a:gd name="connsiteX4" fmla="*/ 1112343 w 1112343"/>
                  <a:gd name="connsiteY4" fmla="*/ 1137720 h 1579129"/>
                  <a:gd name="connsiteX5" fmla="*/ 1112343 w 1112343"/>
                  <a:gd name="connsiteY5" fmla="*/ 1579129 h 1579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12343" h="1579129">
                    <a:moveTo>
                      <a:pt x="0" y="1579129"/>
                    </a:moveTo>
                    <a:lnTo>
                      <a:pt x="0" y="0"/>
                    </a:lnTo>
                    <a:lnTo>
                      <a:pt x="562052" y="0"/>
                    </a:lnTo>
                    <a:lnTo>
                      <a:pt x="249899" y="335649"/>
                    </a:lnTo>
                    <a:lnTo>
                      <a:pt x="1112343" y="1137720"/>
                    </a:lnTo>
                    <a:lnTo>
                      <a:pt x="1112343" y="1579129"/>
                    </a:lnTo>
                    <a:close/>
                  </a:path>
                </a:pathLst>
              </a:custGeom>
            </p:spPr>
          </p:pic>
        </p:grpSp>
      </p:grp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20" b="69942"/>
          <a:stretch>
            <a:fillRect/>
          </a:stretch>
        </p:blipFill>
        <p:spPr>
          <a:xfrm rot="16200000">
            <a:off x="2211504" y="-31577"/>
            <a:ext cx="1071268" cy="1357519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19" r="64109" b="66261"/>
          <a:stretch>
            <a:fillRect/>
          </a:stretch>
        </p:blipFill>
        <p:spPr>
          <a:xfrm rot="16200000">
            <a:off x="8724608" y="29884"/>
            <a:ext cx="1080654" cy="1066800"/>
          </a:xfrm>
          <a:prstGeom prst="rect">
            <a:avLst/>
          </a:prstGeom>
        </p:spPr>
      </p:pic>
      <p:sp>
        <p:nvSpPr>
          <p:cNvPr id="22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3584018" y="-2133990"/>
            <a:ext cx="997131" cy="1599112"/>
          </a:xfrm>
          <a:prstGeom prst="rect">
            <a:avLst/>
          </a:prstGeom>
          <a:solidFill>
            <a:srgbClr val="3E62B5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23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4581149" y="-2133990"/>
            <a:ext cx="997131" cy="1599112"/>
          </a:xfrm>
          <a:prstGeom prst="rect">
            <a:avLst/>
          </a:prstGeom>
          <a:solidFill>
            <a:srgbClr val="984999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25" name="PA_任意多边形 12"/>
          <p:cNvSpPr/>
          <p:nvPr>
            <p:custDataLst>
              <p:tags r:id="rId9"/>
            </p:custDataLst>
          </p:nvPr>
        </p:nvSpPr>
        <p:spPr bwMode="auto">
          <a:xfrm>
            <a:off x="3623688" y="4138613"/>
            <a:ext cx="1935163" cy="2719387"/>
          </a:xfrm>
          <a:custGeom>
            <a:avLst/>
            <a:gdLst>
              <a:gd name="T0" fmla="*/ 2757 w 2757"/>
              <a:gd name="T1" fmla="*/ 3864 h 3864"/>
              <a:gd name="T2" fmla="*/ 2757 w 2757"/>
              <a:gd name="T3" fmla="*/ 3056 h 3864"/>
              <a:gd name="T4" fmla="*/ 1462 w 2757"/>
              <a:gd name="T5" fmla="*/ 661 h 3864"/>
              <a:gd name="T6" fmla="*/ 722 w 2757"/>
              <a:gd name="T7" fmla="*/ 202 h 3864"/>
              <a:gd name="T8" fmla="*/ 805 w 2757"/>
              <a:gd name="T9" fmla="*/ 67 h 3864"/>
              <a:gd name="T10" fmla="*/ 759 w 2757"/>
              <a:gd name="T11" fmla="*/ 2 h 3864"/>
              <a:gd name="T12" fmla="*/ 51 w 2757"/>
              <a:gd name="T13" fmla="*/ 34 h 3864"/>
              <a:gd name="T14" fmla="*/ 12 w 2757"/>
              <a:gd name="T15" fmla="*/ 97 h 3864"/>
              <a:gd name="T16" fmla="*/ 307 w 2757"/>
              <a:gd name="T17" fmla="*/ 737 h 3864"/>
              <a:gd name="T18" fmla="*/ 384 w 2757"/>
              <a:gd name="T19" fmla="*/ 752 h 3864"/>
              <a:gd name="T20" fmla="*/ 480 w 2757"/>
              <a:gd name="T21" fmla="*/ 595 h 3864"/>
              <a:gd name="T22" fmla="*/ 1161 w 2757"/>
              <a:gd name="T23" fmla="*/ 1018 h 3864"/>
              <a:gd name="T24" fmla="*/ 2295 w 2757"/>
              <a:gd name="T25" fmla="*/ 3002 h 3864"/>
              <a:gd name="T26" fmla="*/ 2295 w 2757"/>
              <a:gd name="T27" fmla="*/ 3864 h 3864"/>
              <a:gd name="T28" fmla="*/ 2757 w 2757"/>
              <a:gd name="T29" fmla="*/ 3864 h 3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757" h="3864">
                <a:moveTo>
                  <a:pt x="2757" y="3864"/>
                </a:moveTo>
                <a:lnTo>
                  <a:pt x="2757" y="3056"/>
                </a:lnTo>
                <a:cubicBezTo>
                  <a:pt x="2757" y="2031"/>
                  <a:pt x="2444" y="1270"/>
                  <a:pt x="1462" y="661"/>
                </a:cubicBezTo>
                <a:lnTo>
                  <a:pt x="722" y="202"/>
                </a:lnTo>
                <a:lnTo>
                  <a:pt x="805" y="67"/>
                </a:lnTo>
                <a:cubicBezTo>
                  <a:pt x="825" y="36"/>
                  <a:pt x="802" y="0"/>
                  <a:pt x="759" y="2"/>
                </a:cubicBezTo>
                <a:lnTo>
                  <a:pt x="51" y="34"/>
                </a:lnTo>
                <a:cubicBezTo>
                  <a:pt x="22" y="35"/>
                  <a:pt x="0" y="71"/>
                  <a:pt x="12" y="97"/>
                </a:cubicBezTo>
                <a:lnTo>
                  <a:pt x="307" y="737"/>
                </a:lnTo>
                <a:cubicBezTo>
                  <a:pt x="322" y="770"/>
                  <a:pt x="364" y="785"/>
                  <a:pt x="384" y="752"/>
                </a:cubicBezTo>
                <a:lnTo>
                  <a:pt x="480" y="595"/>
                </a:lnTo>
                <a:lnTo>
                  <a:pt x="1161" y="1018"/>
                </a:lnTo>
                <a:cubicBezTo>
                  <a:pt x="1976" y="1522"/>
                  <a:pt x="2295" y="2037"/>
                  <a:pt x="2295" y="3002"/>
                </a:cubicBezTo>
                <a:lnTo>
                  <a:pt x="2295" y="3864"/>
                </a:lnTo>
                <a:lnTo>
                  <a:pt x="2757" y="3864"/>
                </a:lnTo>
                <a:close/>
              </a:path>
            </a:pathLst>
          </a:custGeom>
          <a:solidFill>
            <a:srgbClr val="3E62B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PA_任意多边形 13"/>
          <p:cNvSpPr/>
          <p:nvPr>
            <p:custDataLst>
              <p:tags r:id="rId10"/>
            </p:custDataLst>
          </p:nvPr>
        </p:nvSpPr>
        <p:spPr bwMode="auto">
          <a:xfrm>
            <a:off x="4811138" y="3084513"/>
            <a:ext cx="1216025" cy="3773487"/>
          </a:xfrm>
          <a:custGeom>
            <a:avLst/>
            <a:gdLst>
              <a:gd name="T0" fmla="*/ 1270 w 1732"/>
              <a:gd name="T1" fmla="*/ 5362 h 5362"/>
              <a:gd name="T2" fmla="*/ 1732 w 1732"/>
              <a:gd name="T3" fmla="*/ 5362 h 5362"/>
              <a:gd name="T4" fmla="*/ 1732 w 1732"/>
              <a:gd name="T5" fmla="*/ 4676 h 5362"/>
              <a:gd name="T6" fmla="*/ 1128 w 1732"/>
              <a:gd name="T7" fmla="*/ 1513 h 5362"/>
              <a:gd name="T8" fmla="*/ 647 w 1732"/>
              <a:gd name="T9" fmla="*/ 526 h 5362"/>
              <a:gd name="T10" fmla="*/ 791 w 1732"/>
              <a:gd name="T11" fmla="*/ 459 h 5362"/>
              <a:gd name="T12" fmla="*/ 789 w 1732"/>
              <a:gd name="T13" fmla="*/ 379 h 5362"/>
              <a:gd name="T14" fmla="*/ 181 w 1732"/>
              <a:gd name="T15" fmla="*/ 14 h 5362"/>
              <a:gd name="T16" fmla="*/ 114 w 1732"/>
              <a:gd name="T17" fmla="*/ 45 h 5362"/>
              <a:gd name="T18" fmla="*/ 5 w 1732"/>
              <a:gd name="T19" fmla="*/ 742 h 5362"/>
              <a:gd name="T20" fmla="*/ 61 w 1732"/>
              <a:gd name="T21" fmla="*/ 797 h 5362"/>
              <a:gd name="T22" fmla="*/ 227 w 1732"/>
              <a:gd name="T23" fmla="*/ 720 h 5362"/>
              <a:gd name="T24" fmla="*/ 734 w 1732"/>
              <a:gd name="T25" fmla="*/ 1758 h 5362"/>
              <a:gd name="T26" fmla="*/ 1270 w 1732"/>
              <a:gd name="T27" fmla="*/ 4472 h 5362"/>
              <a:gd name="T28" fmla="*/ 1270 w 1732"/>
              <a:gd name="T29" fmla="*/ 5362 h 5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32" h="5362">
                <a:moveTo>
                  <a:pt x="1270" y="5362"/>
                </a:moveTo>
                <a:lnTo>
                  <a:pt x="1732" y="5362"/>
                </a:lnTo>
                <a:lnTo>
                  <a:pt x="1732" y="4676"/>
                </a:lnTo>
                <a:cubicBezTo>
                  <a:pt x="1732" y="3345"/>
                  <a:pt x="1631" y="2545"/>
                  <a:pt x="1128" y="1513"/>
                </a:cubicBezTo>
                <a:lnTo>
                  <a:pt x="647" y="526"/>
                </a:lnTo>
                <a:lnTo>
                  <a:pt x="791" y="459"/>
                </a:lnTo>
                <a:cubicBezTo>
                  <a:pt x="825" y="443"/>
                  <a:pt x="825" y="401"/>
                  <a:pt x="789" y="379"/>
                </a:cubicBezTo>
                <a:lnTo>
                  <a:pt x="181" y="14"/>
                </a:lnTo>
                <a:cubicBezTo>
                  <a:pt x="156" y="0"/>
                  <a:pt x="118" y="17"/>
                  <a:pt x="114" y="45"/>
                </a:cubicBezTo>
                <a:lnTo>
                  <a:pt x="5" y="742"/>
                </a:lnTo>
                <a:cubicBezTo>
                  <a:pt x="0" y="777"/>
                  <a:pt x="26" y="813"/>
                  <a:pt x="61" y="797"/>
                </a:cubicBezTo>
                <a:lnTo>
                  <a:pt x="227" y="720"/>
                </a:lnTo>
                <a:lnTo>
                  <a:pt x="734" y="1758"/>
                </a:lnTo>
                <a:cubicBezTo>
                  <a:pt x="1167" y="2647"/>
                  <a:pt x="1270" y="3321"/>
                  <a:pt x="1270" y="4472"/>
                </a:cubicBezTo>
                <a:lnTo>
                  <a:pt x="1270" y="5362"/>
                </a:lnTo>
                <a:close/>
              </a:path>
            </a:pathLst>
          </a:custGeom>
          <a:solidFill>
            <a:srgbClr val="98499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PA_任意多边形 14"/>
          <p:cNvSpPr/>
          <p:nvPr>
            <p:custDataLst>
              <p:tags r:id="rId11"/>
            </p:custDataLst>
          </p:nvPr>
        </p:nvSpPr>
        <p:spPr bwMode="auto">
          <a:xfrm>
            <a:off x="6676451" y="4138613"/>
            <a:ext cx="1933575" cy="2719387"/>
          </a:xfrm>
          <a:custGeom>
            <a:avLst/>
            <a:gdLst>
              <a:gd name="T0" fmla="*/ 0 w 2757"/>
              <a:gd name="T1" fmla="*/ 3864 h 3864"/>
              <a:gd name="T2" fmla="*/ 0 w 2757"/>
              <a:gd name="T3" fmla="*/ 3056 h 3864"/>
              <a:gd name="T4" fmla="*/ 1295 w 2757"/>
              <a:gd name="T5" fmla="*/ 661 h 3864"/>
              <a:gd name="T6" fmla="*/ 2035 w 2757"/>
              <a:gd name="T7" fmla="*/ 202 h 3864"/>
              <a:gd name="T8" fmla="*/ 1952 w 2757"/>
              <a:gd name="T9" fmla="*/ 67 h 3864"/>
              <a:gd name="T10" fmla="*/ 1998 w 2757"/>
              <a:gd name="T11" fmla="*/ 2 h 3864"/>
              <a:gd name="T12" fmla="*/ 2706 w 2757"/>
              <a:gd name="T13" fmla="*/ 34 h 3864"/>
              <a:gd name="T14" fmla="*/ 2745 w 2757"/>
              <a:gd name="T15" fmla="*/ 97 h 3864"/>
              <a:gd name="T16" fmla="*/ 2450 w 2757"/>
              <a:gd name="T17" fmla="*/ 737 h 3864"/>
              <a:gd name="T18" fmla="*/ 2373 w 2757"/>
              <a:gd name="T19" fmla="*/ 752 h 3864"/>
              <a:gd name="T20" fmla="*/ 2277 w 2757"/>
              <a:gd name="T21" fmla="*/ 595 h 3864"/>
              <a:gd name="T22" fmla="*/ 1596 w 2757"/>
              <a:gd name="T23" fmla="*/ 1018 h 3864"/>
              <a:gd name="T24" fmla="*/ 462 w 2757"/>
              <a:gd name="T25" fmla="*/ 3002 h 3864"/>
              <a:gd name="T26" fmla="*/ 462 w 2757"/>
              <a:gd name="T27" fmla="*/ 3864 h 3864"/>
              <a:gd name="T28" fmla="*/ 0 w 2757"/>
              <a:gd name="T29" fmla="*/ 3864 h 3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757" h="3864">
                <a:moveTo>
                  <a:pt x="0" y="3864"/>
                </a:moveTo>
                <a:lnTo>
                  <a:pt x="0" y="3056"/>
                </a:lnTo>
                <a:cubicBezTo>
                  <a:pt x="0" y="2031"/>
                  <a:pt x="313" y="1270"/>
                  <a:pt x="1295" y="661"/>
                </a:cubicBezTo>
                <a:lnTo>
                  <a:pt x="2035" y="202"/>
                </a:lnTo>
                <a:lnTo>
                  <a:pt x="1952" y="67"/>
                </a:lnTo>
                <a:cubicBezTo>
                  <a:pt x="1933" y="36"/>
                  <a:pt x="1955" y="0"/>
                  <a:pt x="1998" y="2"/>
                </a:cubicBezTo>
                <a:lnTo>
                  <a:pt x="2706" y="34"/>
                </a:lnTo>
                <a:cubicBezTo>
                  <a:pt x="2735" y="35"/>
                  <a:pt x="2757" y="71"/>
                  <a:pt x="2745" y="97"/>
                </a:cubicBezTo>
                <a:lnTo>
                  <a:pt x="2450" y="737"/>
                </a:lnTo>
                <a:cubicBezTo>
                  <a:pt x="2435" y="770"/>
                  <a:pt x="2394" y="785"/>
                  <a:pt x="2373" y="752"/>
                </a:cubicBezTo>
                <a:lnTo>
                  <a:pt x="2277" y="595"/>
                </a:lnTo>
                <a:lnTo>
                  <a:pt x="1596" y="1018"/>
                </a:lnTo>
                <a:cubicBezTo>
                  <a:pt x="781" y="1522"/>
                  <a:pt x="462" y="2037"/>
                  <a:pt x="462" y="3002"/>
                </a:cubicBezTo>
                <a:lnTo>
                  <a:pt x="462" y="3864"/>
                </a:lnTo>
                <a:lnTo>
                  <a:pt x="0" y="3864"/>
                </a:lnTo>
                <a:close/>
              </a:path>
            </a:pathLst>
          </a:custGeom>
          <a:solidFill>
            <a:srgbClr val="3E62B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PA_任意多边形 15"/>
          <p:cNvSpPr/>
          <p:nvPr>
            <p:custDataLst>
              <p:tags r:id="rId12"/>
            </p:custDataLst>
          </p:nvPr>
        </p:nvSpPr>
        <p:spPr bwMode="auto">
          <a:xfrm>
            <a:off x="6208138" y="3084513"/>
            <a:ext cx="1214438" cy="3773487"/>
          </a:xfrm>
          <a:custGeom>
            <a:avLst/>
            <a:gdLst>
              <a:gd name="T0" fmla="*/ 462 w 1732"/>
              <a:gd name="T1" fmla="*/ 5362 h 5362"/>
              <a:gd name="T2" fmla="*/ 0 w 1732"/>
              <a:gd name="T3" fmla="*/ 5362 h 5362"/>
              <a:gd name="T4" fmla="*/ 0 w 1732"/>
              <a:gd name="T5" fmla="*/ 4676 h 5362"/>
              <a:gd name="T6" fmla="*/ 604 w 1732"/>
              <a:gd name="T7" fmla="*/ 1513 h 5362"/>
              <a:gd name="T8" fmla="*/ 1086 w 1732"/>
              <a:gd name="T9" fmla="*/ 526 h 5362"/>
              <a:gd name="T10" fmla="*/ 941 w 1732"/>
              <a:gd name="T11" fmla="*/ 459 h 5362"/>
              <a:gd name="T12" fmla="*/ 944 w 1732"/>
              <a:gd name="T13" fmla="*/ 379 h 5362"/>
              <a:gd name="T14" fmla="*/ 1552 w 1732"/>
              <a:gd name="T15" fmla="*/ 14 h 5362"/>
              <a:gd name="T16" fmla="*/ 1618 w 1732"/>
              <a:gd name="T17" fmla="*/ 45 h 5362"/>
              <a:gd name="T18" fmla="*/ 1727 w 1732"/>
              <a:gd name="T19" fmla="*/ 742 h 5362"/>
              <a:gd name="T20" fmla="*/ 1671 w 1732"/>
              <a:gd name="T21" fmla="*/ 797 h 5362"/>
              <a:gd name="T22" fmla="*/ 1505 w 1732"/>
              <a:gd name="T23" fmla="*/ 720 h 5362"/>
              <a:gd name="T24" fmla="*/ 999 w 1732"/>
              <a:gd name="T25" fmla="*/ 1758 h 5362"/>
              <a:gd name="T26" fmla="*/ 462 w 1732"/>
              <a:gd name="T27" fmla="*/ 4472 h 5362"/>
              <a:gd name="T28" fmla="*/ 462 w 1732"/>
              <a:gd name="T29" fmla="*/ 5362 h 5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32" h="5362">
                <a:moveTo>
                  <a:pt x="462" y="5362"/>
                </a:moveTo>
                <a:lnTo>
                  <a:pt x="0" y="5362"/>
                </a:lnTo>
                <a:lnTo>
                  <a:pt x="0" y="4676"/>
                </a:lnTo>
                <a:cubicBezTo>
                  <a:pt x="0" y="3345"/>
                  <a:pt x="101" y="2545"/>
                  <a:pt x="604" y="1513"/>
                </a:cubicBezTo>
                <a:lnTo>
                  <a:pt x="1086" y="526"/>
                </a:lnTo>
                <a:lnTo>
                  <a:pt x="941" y="459"/>
                </a:lnTo>
                <a:cubicBezTo>
                  <a:pt x="908" y="443"/>
                  <a:pt x="907" y="401"/>
                  <a:pt x="944" y="379"/>
                </a:cubicBezTo>
                <a:lnTo>
                  <a:pt x="1552" y="14"/>
                </a:lnTo>
                <a:cubicBezTo>
                  <a:pt x="1576" y="0"/>
                  <a:pt x="1614" y="17"/>
                  <a:pt x="1618" y="45"/>
                </a:cubicBezTo>
                <a:lnTo>
                  <a:pt x="1727" y="742"/>
                </a:lnTo>
                <a:cubicBezTo>
                  <a:pt x="1732" y="777"/>
                  <a:pt x="1706" y="813"/>
                  <a:pt x="1671" y="797"/>
                </a:cubicBezTo>
                <a:lnTo>
                  <a:pt x="1505" y="720"/>
                </a:lnTo>
                <a:lnTo>
                  <a:pt x="999" y="1758"/>
                </a:lnTo>
                <a:cubicBezTo>
                  <a:pt x="565" y="2647"/>
                  <a:pt x="462" y="3321"/>
                  <a:pt x="462" y="4472"/>
                </a:cubicBezTo>
                <a:lnTo>
                  <a:pt x="462" y="5362"/>
                </a:lnTo>
                <a:close/>
              </a:path>
            </a:pathLst>
          </a:custGeom>
          <a:solidFill>
            <a:srgbClr val="98499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727810" y="3802393"/>
            <a:ext cx="2801722" cy="1024014"/>
            <a:chOff x="1643984" y="2349127"/>
            <a:chExt cx="2492110" cy="910852"/>
          </a:xfrm>
        </p:grpSpPr>
        <p:sp>
          <p:nvSpPr>
            <p:cNvPr id="30" name="文本框 29"/>
            <p:cNvSpPr txBox="1"/>
            <p:nvPr/>
          </p:nvSpPr>
          <p:spPr>
            <a:xfrm>
              <a:off x="1806000" y="2349127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643984" y="2588641"/>
              <a:ext cx="2492110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183157" y="2302392"/>
            <a:ext cx="2801722" cy="1024014"/>
            <a:chOff x="1643984" y="2349127"/>
            <a:chExt cx="2492110" cy="910852"/>
          </a:xfrm>
        </p:grpSpPr>
        <p:sp>
          <p:nvSpPr>
            <p:cNvPr id="33" name="文本框 32"/>
            <p:cNvSpPr txBox="1"/>
            <p:nvPr/>
          </p:nvSpPr>
          <p:spPr>
            <a:xfrm>
              <a:off x="1806000" y="2349127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643984" y="2588641"/>
              <a:ext cx="2492110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7254283" y="2336338"/>
            <a:ext cx="2801722" cy="1024014"/>
            <a:chOff x="1643984" y="2349127"/>
            <a:chExt cx="2492110" cy="910852"/>
          </a:xfrm>
        </p:grpSpPr>
        <p:sp>
          <p:nvSpPr>
            <p:cNvPr id="36" name="文本框 35"/>
            <p:cNvSpPr txBox="1"/>
            <p:nvPr/>
          </p:nvSpPr>
          <p:spPr>
            <a:xfrm>
              <a:off x="1806000" y="2349127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643984" y="2588641"/>
              <a:ext cx="2492110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8655144" y="3802393"/>
            <a:ext cx="2801722" cy="1024014"/>
            <a:chOff x="1643984" y="2349127"/>
            <a:chExt cx="2492110" cy="910852"/>
          </a:xfrm>
        </p:grpSpPr>
        <p:sp>
          <p:nvSpPr>
            <p:cNvPr id="39" name="文本框 38"/>
            <p:cNvSpPr txBox="1"/>
            <p:nvPr/>
          </p:nvSpPr>
          <p:spPr>
            <a:xfrm>
              <a:off x="1806000" y="2349127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643984" y="2588641"/>
              <a:ext cx="2492110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3508509" y="292678"/>
            <a:ext cx="5238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984999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Please enter title content</a:t>
            </a:r>
            <a:endParaRPr lang="zh-CN" altLang="en-US" sz="3600" b="1" dirty="0">
              <a:solidFill>
                <a:srgbClr val="984999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组合 102"/>
          <p:cNvGrpSpPr/>
          <p:nvPr/>
        </p:nvGrpSpPr>
        <p:grpSpPr>
          <a:xfrm>
            <a:off x="0" y="0"/>
            <a:ext cx="12170535" cy="6858001"/>
            <a:chOff x="0" y="0"/>
            <a:chExt cx="12170535" cy="6858001"/>
          </a:xfrm>
        </p:grpSpPr>
        <p:pic>
          <p:nvPicPr>
            <p:cNvPr id="104" name="图片 103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714500" y="-1714500"/>
              <a:ext cx="6858000" cy="10287000"/>
            </a:xfrm>
            <a:prstGeom prst="rect">
              <a:avLst/>
            </a:prstGeom>
          </p:spPr>
        </p:pic>
        <p:pic>
          <p:nvPicPr>
            <p:cNvPr id="105" name="图片 104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36" b="78393"/>
            <a:stretch>
              <a:fillRect/>
            </a:stretch>
          </p:blipFill>
          <p:spPr>
            <a:xfrm rot="5400000">
              <a:off x="7812048" y="2499514"/>
              <a:ext cx="6858000" cy="1858974"/>
            </a:xfrm>
            <a:prstGeom prst="rect">
              <a:avLst/>
            </a:prstGeom>
          </p:spPr>
        </p:pic>
      </p:grpSp>
      <p:pic>
        <p:nvPicPr>
          <p:cNvPr id="106" name="图片 10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229876" y="-1796436"/>
            <a:ext cx="6923549" cy="10385323"/>
          </a:xfrm>
          <a:prstGeom prst="rect">
            <a:avLst/>
          </a:prstGeom>
        </p:spPr>
      </p:pic>
      <p:pic>
        <p:nvPicPr>
          <p:cNvPr id="99" name="图片 9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" t="69427" r="80107" b="13368"/>
          <a:stretch>
            <a:fillRect/>
          </a:stretch>
        </p:blipFill>
        <p:spPr>
          <a:xfrm rot="5400000">
            <a:off x="3365052" y="-234040"/>
            <a:ext cx="1270818" cy="1738898"/>
          </a:xfrm>
          <a:custGeom>
            <a:avLst/>
            <a:gdLst>
              <a:gd name="connsiteX0" fmla="*/ 0 w 1270818"/>
              <a:gd name="connsiteY0" fmla="*/ 1738898 h 1738898"/>
              <a:gd name="connsiteX1" fmla="*/ 0 w 1270818"/>
              <a:gd name="connsiteY1" fmla="*/ 179471 h 1738898"/>
              <a:gd name="connsiteX2" fmla="*/ 531049 w 1270818"/>
              <a:gd name="connsiteY2" fmla="*/ 179471 h 1738898"/>
              <a:gd name="connsiteX3" fmla="*/ 531049 w 1270818"/>
              <a:gd name="connsiteY3" fmla="*/ 0 h 1738898"/>
              <a:gd name="connsiteX4" fmla="*/ 1270818 w 1270818"/>
              <a:gd name="connsiteY4" fmla="*/ 0 h 1738898"/>
              <a:gd name="connsiteX5" fmla="*/ 1270818 w 1270818"/>
              <a:gd name="connsiteY5" fmla="*/ 1425614 h 1738898"/>
              <a:gd name="connsiteX6" fmla="*/ 1203497 w 1270818"/>
              <a:gd name="connsiteY6" fmla="*/ 1425614 h 1738898"/>
              <a:gd name="connsiteX7" fmla="*/ 1203497 w 1270818"/>
              <a:gd name="connsiteY7" fmla="*/ 1137478 h 1738898"/>
              <a:gd name="connsiteX8" fmla="*/ 774691 w 1270818"/>
              <a:gd name="connsiteY8" fmla="*/ 1137478 h 1738898"/>
              <a:gd name="connsiteX9" fmla="*/ 774691 w 1270818"/>
              <a:gd name="connsiteY9" fmla="*/ 1628834 h 1738898"/>
              <a:gd name="connsiteX10" fmla="*/ 978144 w 1270818"/>
              <a:gd name="connsiteY10" fmla="*/ 1628834 h 1738898"/>
              <a:gd name="connsiteX11" fmla="*/ 978144 w 1270818"/>
              <a:gd name="connsiteY11" fmla="*/ 1738898 h 173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70818" h="1738898">
                <a:moveTo>
                  <a:pt x="0" y="1738898"/>
                </a:moveTo>
                <a:lnTo>
                  <a:pt x="0" y="179471"/>
                </a:lnTo>
                <a:lnTo>
                  <a:pt x="531049" y="179471"/>
                </a:lnTo>
                <a:lnTo>
                  <a:pt x="531049" y="0"/>
                </a:lnTo>
                <a:lnTo>
                  <a:pt x="1270818" y="0"/>
                </a:lnTo>
                <a:lnTo>
                  <a:pt x="1270818" y="1425614"/>
                </a:lnTo>
                <a:lnTo>
                  <a:pt x="1203497" y="1425614"/>
                </a:lnTo>
                <a:lnTo>
                  <a:pt x="1203497" y="1137478"/>
                </a:lnTo>
                <a:lnTo>
                  <a:pt x="774691" y="1137478"/>
                </a:lnTo>
                <a:lnTo>
                  <a:pt x="774691" y="1628834"/>
                </a:lnTo>
                <a:lnTo>
                  <a:pt x="978144" y="1628834"/>
                </a:lnTo>
                <a:lnTo>
                  <a:pt x="978144" y="1738898"/>
                </a:lnTo>
                <a:close/>
              </a:path>
            </a:pathLst>
          </a:cu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96" r="80674" b="13299"/>
          <a:stretch>
            <a:fillRect/>
          </a:stretch>
        </p:blipFill>
        <p:spPr>
          <a:xfrm rot="5400000">
            <a:off x="3391235" y="-98121"/>
            <a:ext cx="1302136" cy="1738898"/>
          </a:xfrm>
          <a:custGeom>
            <a:avLst/>
            <a:gdLst>
              <a:gd name="connsiteX0" fmla="*/ 0 w 883585"/>
              <a:gd name="connsiteY0" fmla="*/ 0 h 1179957"/>
              <a:gd name="connsiteX1" fmla="*/ 883585 w 883585"/>
              <a:gd name="connsiteY1" fmla="*/ 0 h 1179957"/>
              <a:gd name="connsiteX2" fmla="*/ 883585 w 883585"/>
              <a:gd name="connsiteY2" fmla="*/ 1179957 h 1179957"/>
              <a:gd name="connsiteX3" fmla="*/ 0 w 883585"/>
              <a:gd name="connsiteY3" fmla="*/ 1179957 h 117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3585" h="1179957">
                <a:moveTo>
                  <a:pt x="0" y="0"/>
                </a:moveTo>
                <a:lnTo>
                  <a:pt x="883585" y="0"/>
                </a:lnTo>
                <a:lnTo>
                  <a:pt x="883585" y="1179957"/>
                </a:lnTo>
                <a:lnTo>
                  <a:pt x="0" y="1179957"/>
                </a:lnTo>
                <a:close/>
              </a:path>
            </a:pathLst>
          </a:custGeom>
        </p:spPr>
      </p:pic>
      <p:grpSp>
        <p:nvGrpSpPr>
          <p:cNvPr id="50" name="组合 49"/>
          <p:cNvGrpSpPr/>
          <p:nvPr/>
        </p:nvGrpSpPr>
        <p:grpSpPr>
          <a:xfrm>
            <a:off x="5521302" y="1"/>
            <a:ext cx="1568568" cy="1050971"/>
            <a:chOff x="4793805" y="1223752"/>
            <a:chExt cx="1064377" cy="713153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2" t="50554" r="85449" b="34392"/>
            <a:stretch>
              <a:fillRect/>
            </a:stretch>
          </p:blipFill>
          <p:spPr>
            <a:xfrm rot="5400000">
              <a:off x="5000941" y="1016616"/>
              <a:ext cx="618113" cy="1032386"/>
            </a:xfrm>
            <a:custGeom>
              <a:avLst/>
              <a:gdLst>
                <a:gd name="connsiteX0" fmla="*/ 0 w 618113"/>
                <a:gd name="connsiteY0" fmla="*/ 0 h 1032386"/>
                <a:gd name="connsiteX1" fmla="*/ 618113 w 618113"/>
                <a:gd name="connsiteY1" fmla="*/ 0 h 1032386"/>
                <a:gd name="connsiteX2" fmla="*/ 618113 w 618113"/>
                <a:gd name="connsiteY2" fmla="*/ 1032386 h 1032386"/>
                <a:gd name="connsiteX3" fmla="*/ 0 w 618113"/>
                <a:gd name="connsiteY3" fmla="*/ 1032386 h 1032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8113" h="1032386">
                  <a:moveTo>
                    <a:pt x="0" y="0"/>
                  </a:moveTo>
                  <a:lnTo>
                    <a:pt x="618113" y="0"/>
                  </a:lnTo>
                  <a:lnTo>
                    <a:pt x="618113" y="1032386"/>
                  </a:lnTo>
                  <a:lnTo>
                    <a:pt x="0" y="1032386"/>
                  </a:lnTo>
                  <a:close/>
                </a:path>
              </a:pathLst>
            </a:custGeom>
          </p:spPr>
        </p:pic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571" r="86187" b="34375"/>
            <a:stretch>
              <a:fillRect/>
            </a:stretch>
          </p:blipFill>
          <p:spPr>
            <a:xfrm rot="5400000">
              <a:off x="5026214" y="1104938"/>
              <a:ext cx="631549" cy="1032386"/>
            </a:xfrm>
            <a:custGeom>
              <a:avLst/>
              <a:gdLst>
                <a:gd name="connsiteX0" fmla="*/ 0 w 631549"/>
                <a:gd name="connsiteY0" fmla="*/ 0 h 1032386"/>
                <a:gd name="connsiteX1" fmla="*/ 631549 w 631549"/>
                <a:gd name="connsiteY1" fmla="*/ 0 h 1032386"/>
                <a:gd name="connsiteX2" fmla="*/ 631549 w 631549"/>
                <a:gd name="connsiteY2" fmla="*/ 1032386 h 1032386"/>
                <a:gd name="connsiteX3" fmla="*/ 0 w 631549"/>
                <a:gd name="connsiteY3" fmla="*/ 1032386 h 1032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1549" h="1032386">
                  <a:moveTo>
                    <a:pt x="0" y="0"/>
                  </a:moveTo>
                  <a:lnTo>
                    <a:pt x="631549" y="0"/>
                  </a:lnTo>
                  <a:lnTo>
                    <a:pt x="631549" y="1032386"/>
                  </a:lnTo>
                  <a:lnTo>
                    <a:pt x="0" y="1032386"/>
                  </a:lnTo>
                  <a:close/>
                </a:path>
              </a:pathLst>
            </a:custGeom>
          </p:spPr>
        </p:pic>
      </p:grpSp>
      <p:grpSp>
        <p:nvGrpSpPr>
          <p:cNvPr id="51" name="组合 50"/>
          <p:cNvGrpSpPr/>
          <p:nvPr/>
        </p:nvGrpSpPr>
        <p:grpSpPr>
          <a:xfrm>
            <a:off x="7428647" y="1"/>
            <a:ext cx="1399995" cy="1050971"/>
            <a:chOff x="6088064" y="1223752"/>
            <a:chExt cx="949989" cy="713153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2" t="33402" r="85449" b="53264"/>
            <a:stretch>
              <a:fillRect/>
            </a:stretch>
          </p:blipFill>
          <p:spPr>
            <a:xfrm rot="5400000">
              <a:off x="6236207" y="1075609"/>
              <a:ext cx="618113" cy="914400"/>
            </a:xfrm>
            <a:custGeom>
              <a:avLst/>
              <a:gdLst>
                <a:gd name="connsiteX0" fmla="*/ 0 w 618113"/>
                <a:gd name="connsiteY0" fmla="*/ 0 h 914400"/>
                <a:gd name="connsiteX1" fmla="*/ 618113 w 618113"/>
                <a:gd name="connsiteY1" fmla="*/ 0 h 914400"/>
                <a:gd name="connsiteX2" fmla="*/ 618113 w 618113"/>
                <a:gd name="connsiteY2" fmla="*/ 914400 h 914400"/>
                <a:gd name="connsiteX3" fmla="*/ 0 w 618113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8113" h="914400">
                  <a:moveTo>
                    <a:pt x="0" y="0"/>
                  </a:moveTo>
                  <a:lnTo>
                    <a:pt x="618113" y="0"/>
                  </a:lnTo>
                  <a:lnTo>
                    <a:pt x="618113" y="914400"/>
                  </a:lnTo>
                  <a:lnTo>
                    <a:pt x="0" y="914400"/>
                  </a:lnTo>
                  <a:close/>
                </a:path>
              </a:pathLst>
            </a:custGeom>
          </p:spPr>
        </p:pic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367" r="86187" b="53300"/>
            <a:stretch>
              <a:fillRect/>
            </a:stretch>
          </p:blipFill>
          <p:spPr>
            <a:xfrm rot="5400000">
              <a:off x="6265078" y="1163931"/>
              <a:ext cx="631549" cy="914400"/>
            </a:xfrm>
            <a:custGeom>
              <a:avLst/>
              <a:gdLst>
                <a:gd name="connsiteX0" fmla="*/ 0 w 631549"/>
                <a:gd name="connsiteY0" fmla="*/ 0 h 914400"/>
                <a:gd name="connsiteX1" fmla="*/ 631549 w 631549"/>
                <a:gd name="connsiteY1" fmla="*/ 0 h 914400"/>
                <a:gd name="connsiteX2" fmla="*/ 631549 w 631549"/>
                <a:gd name="connsiteY2" fmla="*/ 914400 h 914400"/>
                <a:gd name="connsiteX3" fmla="*/ 0 w 631549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1549" h="914400">
                  <a:moveTo>
                    <a:pt x="0" y="0"/>
                  </a:moveTo>
                  <a:lnTo>
                    <a:pt x="631549" y="0"/>
                  </a:lnTo>
                  <a:lnTo>
                    <a:pt x="631549" y="914400"/>
                  </a:lnTo>
                  <a:lnTo>
                    <a:pt x="0" y="914400"/>
                  </a:lnTo>
                  <a:close/>
                </a:path>
              </a:pathLst>
            </a:custGeom>
          </p:spPr>
        </p:pic>
      </p:grpSp>
      <p:grpSp>
        <p:nvGrpSpPr>
          <p:cNvPr id="56" name="组合 55"/>
          <p:cNvGrpSpPr/>
          <p:nvPr/>
        </p:nvGrpSpPr>
        <p:grpSpPr>
          <a:xfrm>
            <a:off x="1" y="2885462"/>
            <a:ext cx="1344055" cy="1411461"/>
            <a:chOff x="2468338" y="3181727"/>
            <a:chExt cx="912030" cy="95776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857" t="86219" r="36817" b="662"/>
            <a:stretch>
              <a:fillRect/>
            </a:stretch>
          </p:blipFill>
          <p:spPr>
            <a:xfrm rot="5400000">
              <a:off x="2488667" y="3173653"/>
              <a:ext cx="883587" cy="899736"/>
            </a:xfrm>
            <a:custGeom>
              <a:avLst/>
              <a:gdLst>
                <a:gd name="connsiteX0" fmla="*/ 370850 w 883587"/>
                <a:gd name="connsiteY0" fmla="*/ 0 h 899736"/>
                <a:gd name="connsiteX1" fmla="*/ 883587 w 883587"/>
                <a:gd name="connsiteY1" fmla="*/ 0 h 899736"/>
                <a:gd name="connsiteX2" fmla="*/ 883587 w 883587"/>
                <a:gd name="connsiteY2" fmla="*/ 899736 h 899736"/>
                <a:gd name="connsiteX3" fmla="*/ 0 w 883587"/>
                <a:gd name="connsiteY3" fmla="*/ 899736 h 899736"/>
                <a:gd name="connsiteX4" fmla="*/ 0 w 883587"/>
                <a:gd name="connsiteY4" fmla="*/ 231169 h 899736"/>
                <a:gd name="connsiteX5" fmla="*/ 370850 w 883587"/>
                <a:gd name="connsiteY5" fmla="*/ 231169 h 899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3587" h="899736">
                  <a:moveTo>
                    <a:pt x="370850" y="0"/>
                  </a:moveTo>
                  <a:lnTo>
                    <a:pt x="883587" y="0"/>
                  </a:lnTo>
                  <a:lnTo>
                    <a:pt x="883587" y="899736"/>
                  </a:lnTo>
                  <a:lnTo>
                    <a:pt x="0" y="899736"/>
                  </a:lnTo>
                  <a:lnTo>
                    <a:pt x="0" y="231169"/>
                  </a:lnTo>
                  <a:lnTo>
                    <a:pt x="370850" y="231169"/>
                  </a:lnTo>
                  <a:close/>
                </a:path>
              </a:pathLst>
            </a:custGeom>
          </p:spPr>
        </p:pic>
        <p:pic>
          <p:nvPicPr>
            <p:cNvPr id="52" name="图片 5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663" t="86701" r="38011"/>
            <a:stretch>
              <a:fillRect/>
            </a:stretch>
          </p:blipFill>
          <p:spPr>
            <a:xfrm rot="5400000">
              <a:off x="2482559" y="3241688"/>
              <a:ext cx="883587" cy="912030"/>
            </a:xfrm>
            <a:custGeom>
              <a:avLst/>
              <a:gdLst>
                <a:gd name="connsiteX0" fmla="*/ 0 w 883587"/>
                <a:gd name="connsiteY0" fmla="*/ 0 h 912030"/>
                <a:gd name="connsiteX1" fmla="*/ 883587 w 883587"/>
                <a:gd name="connsiteY1" fmla="*/ 0 h 912030"/>
                <a:gd name="connsiteX2" fmla="*/ 883587 w 883587"/>
                <a:gd name="connsiteY2" fmla="*/ 912030 h 912030"/>
                <a:gd name="connsiteX3" fmla="*/ 0 w 883587"/>
                <a:gd name="connsiteY3" fmla="*/ 912030 h 912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3587" h="912030">
                  <a:moveTo>
                    <a:pt x="0" y="0"/>
                  </a:moveTo>
                  <a:lnTo>
                    <a:pt x="883587" y="0"/>
                  </a:lnTo>
                  <a:lnTo>
                    <a:pt x="883587" y="912030"/>
                  </a:lnTo>
                  <a:lnTo>
                    <a:pt x="0" y="912030"/>
                  </a:lnTo>
                  <a:close/>
                </a:path>
              </a:pathLst>
            </a:custGeom>
          </p:spPr>
        </p:pic>
      </p:grpSp>
      <p:grpSp>
        <p:nvGrpSpPr>
          <p:cNvPr id="57" name="组合 56"/>
          <p:cNvGrpSpPr/>
          <p:nvPr/>
        </p:nvGrpSpPr>
        <p:grpSpPr>
          <a:xfrm>
            <a:off x="297309" y="1776752"/>
            <a:ext cx="918151" cy="848056"/>
            <a:chOff x="2670081" y="2429394"/>
            <a:chExt cx="623026" cy="575462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02" t="87973" r="62276" b="3425"/>
            <a:stretch>
              <a:fillRect/>
            </a:stretch>
          </p:blipFill>
          <p:spPr>
            <a:xfrm rot="5400000">
              <a:off x="2729074" y="2370401"/>
              <a:ext cx="471949" cy="589936"/>
            </a:xfrm>
            <a:custGeom>
              <a:avLst/>
              <a:gdLst>
                <a:gd name="connsiteX0" fmla="*/ 0 w 471949"/>
                <a:gd name="connsiteY0" fmla="*/ 0 h 589936"/>
                <a:gd name="connsiteX1" fmla="*/ 471949 w 471949"/>
                <a:gd name="connsiteY1" fmla="*/ 0 h 589936"/>
                <a:gd name="connsiteX2" fmla="*/ 471949 w 471949"/>
                <a:gd name="connsiteY2" fmla="*/ 589936 h 589936"/>
                <a:gd name="connsiteX3" fmla="*/ 0 w 471949"/>
                <a:gd name="connsiteY3" fmla="*/ 589936 h 58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1949" h="589936">
                  <a:moveTo>
                    <a:pt x="0" y="0"/>
                  </a:moveTo>
                  <a:lnTo>
                    <a:pt x="471949" y="0"/>
                  </a:lnTo>
                  <a:lnTo>
                    <a:pt x="471949" y="589936"/>
                  </a:lnTo>
                  <a:lnTo>
                    <a:pt x="0" y="589936"/>
                  </a:lnTo>
                  <a:close/>
                </a:path>
              </a:pathLst>
            </a:custGeom>
          </p:spPr>
        </p:pic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849" t="87974" r="62828" b="3424"/>
            <a:stretch>
              <a:fillRect/>
            </a:stretch>
          </p:blipFill>
          <p:spPr>
            <a:xfrm rot="5400000">
              <a:off x="2762164" y="2473914"/>
              <a:ext cx="471949" cy="589936"/>
            </a:xfrm>
            <a:custGeom>
              <a:avLst/>
              <a:gdLst>
                <a:gd name="connsiteX0" fmla="*/ 0 w 471949"/>
                <a:gd name="connsiteY0" fmla="*/ 0 h 589936"/>
                <a:gd name="connsiteX1" fmla="*/ 471949 w 471949"/>
                <a:gd name="connsiteY1" fmla="*/ 0 h 589936"/>
                <a:gd name="connsiteX2" fmla="*/ 471949 w 471949"/>
                <a:gd name="connsiteY2" fmla="*/ 589936 h 589936"/>
                <a:gd name="connsiteX3" fmla="*/ 0 w 471949"/>
                <a:gd name="connsiteY3" fmla="*/ 589936 h 58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1949" h="589936">
                  <a:moveTo>
                    <a:pt x="0" y="0"/>
                  </a:moveTo>
                  <a:lnTo>
                    <a:pt x="471949" y="0"/>
                  </a:lnTo>
                  <a:lnTo>
                    <a:pt x="471949" y="589936"/>
                  </a:lnTo>
                  <a:lnTo>
                    <a:pt x="0" y="589936"/>
                  </a:lnTo>
                  <a:close/>
                </a:path>
              </a:pathLst>
            </a:custGeom>
          </p:spPr>
        </p:pic>
      </p:grpSp>
      <p:grpSp>
        <p:nvGrpSpPr>
          <p:cNvPr id="58" name="组合 57"/>
          <p:cNvGrpSpPr/>
          <p:nvPr/>
        </p:nvGrpSpPr>
        <p:grpSpPr>
          <a:xfrm>
            <a:off x="1706538" y="132960"/>
            <a:ext cx="918151" cy="848056"/>
            <a:chOff x="3246495" y="2116807"/>
            <a:chExt cx="623026" cy="575462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65" t="79568" r="69113" b="11830"/>
            <a:stretch>
              <a:fillRect/>
            </a:stretch>
          </p:blipFill>
          <p:spPr>
            <a:xfrm rot="5400000">
              <a:off x="3305488" y="2057814"/>
              <a:ext cx="471949" cy="589936"/>
            </a:xfrm>
            <a:custGeom>
              <a:avLst/>
              <a:gdLst>
                <a:gd name="connsiteX0" fmla="*/ 0 w 471949"/>
                <a:gd name="connsiteY0" fmla="*/ 0 h 589936"/>
                <a:gd name="connsiteX1" fmla="*/ 471949 w 471949"/>
                <a:gd name="connsiteY1" fmla="*/ 0 h 589936"/>
                <a:gd name="connsiteX2" fmla="*/ 471949 w 471949"/>
                <a:gd name="connsiteY2" fmla="*/ 589936 h 589936"/>
                <a:gd name="connsiteX3" fmla="*/ 0 w 471949"/>
                <a:gd name="connsiteY3" fmla="*/ 589936 h 58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1949" h="589936">
                  <a:moveTo>
                    <a:pt x="0" y="0"/>
                  </a:moveTo>
                  <a:lnTo>
                    <a:pt x="471949" y="0"/>
                  </a:lnTo>
                  <a:lnTo>
                    <a:pt x="471949" y="589936"/>
                  </a:lnTo>
                  <a:lnTo>
                    <a:pt x="0" y="589936"/>
                  </a:lnTo>
                  <a:close/>
                </a:path>
              </a:pathLst>
            </a:custGeom>
          </p:spPr>
        </p:pic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12" t="79569" r="69665" b="11829"/>
            <a:stretch>
              <a:fillRect/>
            </a:stretch>
          </p:blipFill>
          <p:spPr>
            <a:xfrm rot="5400000">
              <a:off x="3338578" y="2161327"/>
              <a:ext cx="471949" cy="589936"/>
            </a:xfrm>
            <a:custGeom>
              <a:avLst/>
              <a:gdLst>
                <a:gd name="connsiteX0" fmla="*/ 0 w 471949"/>
                <a:gd name="connsiteY0" fmla="*/ 0 h 589936"/>
                <a:gd name="connsiteX1" fmla="*/ 471949 w 471949"/>
                <a:gd name="connsiteY1" fmla="*/ 0 h 589936"/>
                <a:gd name="connsiteX2" fmla="*/ 471949 w 471949"/>
                <a:gd name="connsiteY2" fmla="*/ 589936 h 589936"/>
                <a:gd name="connsiteX3" fmla="*/ 0 w 471949"/>
                <a:gd name="connsiteY3" fmla="*/ 589936 h 58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1949" h="589936">
                  <a:moveTo>
                    <a:pt x="0" y="0"/>
                  </a:moveTo>
                  <a:lnTo>
                    <a:pt x="471949" y="0"/>
                  </a:lnTo>
                  <a:lnTo>
                    <a:pt x="471949" y="589936"/>
                  </a:lnTo>
                  <a:lnTo>
                    <a:pt x="0" y="589936"/>
                  </a:lnTo>
                  <a:close/>
                </a:path>
              </a:pathLst>
            </a:custGeom>
          </p:spPr>
        </p:pic>
      </p:grpSp>
      <p:pic>
        <p:nvPicPr>
          <p:cNvPr id="102" name="图片 10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" t="85607" r="79965" b="662"/>
          <a:stretch>
            <a:fillRect/>
          </a:stretch>
        </p:blipFill>
        <p:spPr>
          <a:xfrm rot="5400000">
            <a:off x="71745" y="-53684"/>
            <a:ext cx="1280405" cy="1387773"/>
          </a:xfrm>
          <a:custGeom>
            <a:avLst/>
            <a:gdLst>
              <a:gd name="connsiteX0" fmla="*/ 0 w 1280405"/>
              <a:gd name="connsiteY0" fmla="*/ 1387773 h 1387773"/>
              <a:gd name="connsiteX1" fmla="*/ 0 w 1280405"/>
              <a:gd name="connsiteY1" fmla="*/ 200696 h 1387773"/>
              <a:gd name="connsiteX2" fmla="*/ 622205 w 1280405"/>
              <a:gd name="connsiteY2" fmla="*/ 200696 h 1387773"/>
              <a:gd name="connsiteX3" fmla="*/ 622205 w 1280405"/>
              <a:gd name="connsiteY3" fmla="*/ 0 h 1387773"/>
              <a:gd name="connsiteX4" fmla="*/ 1280405 w 1280405"/>
              <a:gd name="connsiteY4" fmla="*/ 0 h 1387773"/>
              <a:gd name="connsiteX5" fmla="*/ 1280405 w 1280405"/>
              <a:gd name="connsiteY5" fmla="*/ 718569 h 1387773"/>
              <a:gd name="connsiteX6" fmla="*/ 1036586 w 1280405"/>
              <a:gd name="connsiteY6" fmla="*/ 718569 h 1387773"/>
              <a:gd name="connsiteX7" fmla="*/ 1036586 w 1280405"/>
              <a:gd name="connsiteY7" fmla="*/ 1209924 h 1387773"/>
              <a:gd name="connsiteX8" fmla="*/ 1280405 w 1280405"/>
              <a:gd name="connsiteY8" fmla="*/ 1209924 h 1387773"/>
              <a:gd name="connsiteX9" fmla="*/ 1280405 w 1280405"/>
              <a:gd name="connsiteY9" fmla="*/ 1387773 h 1387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80405" h="1387773">
                <a:moveTo>
                  <a:pt x="0" y="1387773"/>
                </a:moveTo>
                <a:lnTo>
                  <a:pt x="0" y="200696"/>
                </a:lnTo>
                <a:lnTo>
                  <a:pt x="622205" y="200696"/>
                </a:lnTo>
                <a:lnTo>
                  <a:pt x="622205" y="0"/>
                </a:lnTo>
                <a:lnTo>
                  <a:pt x="1280405" y="0"/>
                </a:lnTo>
                <a:lnTo>
                  <a:pt x="1280405" y="718569"/>
                </a:lnTo>
                <a:lnTo>
                  <a:pt x="1036586" y="718569"/>
                </a:lnTo>
                <a:lnTo>
                  <a:pt x="1036586" y="1209924"/>
                </a:lnTo>
                <a:lnTo>
                  <a:pt x="1280405" y="1209924"/>
                </a:lnTo>
                <a:lnTo>
                  <a:pt x="1280405" y="1387773"/>
                </a:lnTo>
                <a:close/>
              </a:path>
            </a:pathLst>
          </a:cu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096" r="81334"/>
          <a:stretch>
            <a:fillRect/>
          </a:stretch>
        </p:blipFill>
        <p:spPr>
          <a:xfrm rot="5400000">
            <a:off x="23255" y="97005"/>
            <a:ext cx="1257696" cy="1304206"/>
          </a:xfrm>
          <a:custGeom>
            <a:avLst/>
            <a:gdLst>
              <a:gd name="connsiteX0" fmla="*/ 0 w 853430"/>
              <a:gd name="connsiteY0" fmla="*/ 0 h 884990"/>
              <a:gd name="connsiteX1" fmla="*/ 853430 w 853430"/>
              <a:gd name="connsiteY1" fmla="*/ 0 h 884990"/>
              <a:gd name="connsiteX2" fmla="*/ 853430 w 853430"/>
              <a:gd name="connsiteY2" fmla="*/ 884990 h 884990"/>
              <a:gd name="connsiteX3" fmla="*/ 0 w 853430"/>
              <a:gd name="connsiteY3" fmla="*/ 884990 h 884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3430" h="884990">
                <a:moveTo>
                  <a:pt x="0" y="0"/>
                </a:moveTo>
                <a:lnTo>
                  <a:pt x="853430" y="0"/>
                </a:lnTo>
                <a:lnTo>
                  <a:pt x="853430" y="884990"/>
                </a:lnTo>
                <a:lnTo>
                  <a:pt x="0" y="884990"/>
                </a:lnTo>
                <a:close/>
              </a:path>
            </a:pathLst>
          </a:custGeom>
        </p:spPr>
      </p:pic>
      <p:grpSp>
        <p:nvGrpSpPr>
          <p:cNvPr id="67" name="组合 66"/>
          <p:cNvGrpSpPr/>
          <p:nvPr/>
        </p:nvGrpSpPr>
        <p:grpSpPr>
          <a:xfrm>
            <a:off x="4150379" y="5734352"/>
            <a:ext cx="920472" cy="934897"/>
            <a:chOff x="4791131" y="5014195"/>
            <a:chExt cx="624601" cy="634389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937" t="57045" r="5740" b="34353"/>
            <a:stretch>
              <a:fillRect/>
            </a:stretch>
          </p:blipFill>
          <p:spPr>
            <a:xfrm rot="5400000">
              <a:off x="4850124" y="4955202"/>
              <a:ext cx="471949" cy="589936"/>
            </a:xfrm>
            <a:custGeom>
              <a:avLst/>
              <a:gdLst>
                <a:gd name="connsiteX0" fmla="*/ 0 w 471949"/>
                <a:gd name="connsiteY0" fmla="*/ 0 h 589936"/>
                <a:gd name="connsiteX1" fmla="*/ 471949 w 471949"/>
                <a:gd name="connsiteY1" fmla="*/ 0 h 589936"/>
                <a:gd name="connsiteX2" fmla="*/ 471949 w 471949"/>
                <a:gd name="connsiteY2" fmla="*/ 589936 h 589936"/>
                <a:gd name="connsiteX3" fmla="*/ 0 w 471949"/>
                <a:gd name="connsiteY3" fmla="*/ 589936 h 58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1949" h="589936">
                  <a:moveTo>
                    <a:pt x="0" y="0"/>
                  </a:moveTo>
                  <a:lnTo>
                    <a:pt x="471949" y="0"/>
                  </a:lnTo>
                  <a:lnTo>
                    <a:pt x="471949" y="589936"/>
                  </a:lnTo>
                  <a:lnTo>
                    <a:pt x="0" y="589936"/>
                  </a:lnTo>
                  <a:close/>
                </a:path>
              </a:pathLst>
            </a:custGeom>
          </p:spPr>
        </p:pic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287" t="57023" r="3391" b="34375"/>
            <a:stretch>
              <a:fillRect/>
            </a:stretch>
          </p:blipFill>
          <p:spPr>
            <a:xfrm rot="5400000">
              <a:off x="4884789" y="5117642"/>
              <a:ext cx="471949" cy="589936"/>
            </a:xfrm>
            <a:custGeom>
              <a:avLst/>
              <a:gdLst>
                <a:gd name="connsiteX0" fmla="*/ 0 w 471949"/>
                <a:gd name="connsiteY0" fmla="*/ 0 h 589936"/>
                <a:gd name="connsiteX1" fmla="*/ 471949 w 471949"/>
                <a:gd name="connsiteY1" fmla="*/ 0 h 589936"/>
                <a:gd name="connsiteX2" fmla="*/ 471949 w 471949"/>
                <a:gd name="connsiteY2" fmla="*/ 589936 h 589936"/>
                <a:gd name="connsiteX3" fmla="*/ 0 w 471949"/>
                <a:gd name="connsiteY3" fmla="*/ 589936 h 58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1949" h="589936">
                  <a:moveTo>
                    <a:pt x="0" y="0"/>
                  </a:moveTo>
                  <a:lnTo>
                    <a:pt x="471949" y="0"/>
                  </a:lnTo>
                  <a:lnTo>
                    <a:pt x="471949" y="589936"/>
                  </a:lnTo>
                  <a:lnTo>
                    <a:pt x="0" y="589936"/>
                  </a:lnTo>
                  <a:close/>
                </a:path>
              </a:pathLst>
            </a:custGeom>
          </p:spPr>
        </p:pic>
      </p:grpSp>
      <p:grpSp>
        <p:nvGrpSpPr>
          <p:cNvPr id="66" name="组合 65"/>
          <p:cNvGrpSpPr/>
          <p:nvPr/>
        </p:nvGrpSpPr>
        <p:grpSpPr>
          <a:xfrm>
            <a:off x="3049106" y="5710032"/>
            <a:ext cx="920472" cy="934897"/>
            <a:chOff x="4197836" y="5096625"/>
            <a:chExt cx="624601" cy="63438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740" t="65696" r="3937" b="25702"/>
            <a:stretch>
              <a:fillRect/>
            </a:stretch>
          </p:blipFill>
          <p:spPr>
            <a:xfrm rot="5400000">
              <a:off x="4256829" y="5037632"/>
              <a:ext cx="471949" cy="589936"/>
            </a:xfrm>
            <a:custGeom>
              <a:avLst/>
              <a:gdLst>
                <a:gd name="connsiteX0" fmla="*/ 0 w 471949"/>
                <a:gd name="connsiteY0" fmla="*/ 0 h 589936"/>
                <a:gd name="connsiteX1" fmla="*/ 471949 w 471949"/>
                <a:gd name="connsiteY1" fmla="*/ 0 h 589936"/>
                <a:gd name="connsiteX2" fmla="*/ 471949 w 471949"/>
                <a:gd name="connsiteY2" fmla="*/ 589936 h 589936"/>
                <a:gd name="connsiteX3" fmla="*/ 0 w 471949"/>
                <a:gd name="connsiteY3" fmla="*/ 589936 h 58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1949" h="589936">
                  <a:moveTo>
                    <a:pt x="0" y="0"/>
                  </a:moveTo>
                  <a:lnTo>
                    <a:pt x="471949" y="0"/>
                  </a:lnTo>
                  <a:lnTo>
                    <a:pt x="471949" y="589936"/>
                  </a:lnTo>
                  <a:lnTo>
                    <a:pt x="0" y="589936"/>
                  </a:lnTo>
                  <a:close/>
                </a:path>
              </a:pathLst>
            </a:custGeom>
          </p:spPr>
        </p:pic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089" t="65674" r="1588" b="25724"/>
            <a:stretch>
              <a:fillRect/>
            </a:stretch>
          </p:blipFill>
          <p:spPr>
            <a:xfrm rot="5400000">
              <a:off x="4291494" y="5200072"/>
              <a:ext cx="471949" cy="589936"/>
            </a:xfrm>
            <a:custGeom>
              <a:avLst/>
              <a:gdLst>
                <a:gd name="connsiteX0" fmla="*/ 0 w 471949"/>
                <a:gd name="connsiteY0" fmla="*/ 0 h 589936"/>
                <a:gd name="connsiteX1" fmla="*/ 471949 w 471949"/>
                <a:gd name="connsiteY1" fmla="*/ 0 h 589936"/>
                <a:gd name="connsiteX2" fmla="*/ 471949 w 471949"/>
                <a:gd name="connsiteY2" fmla="*/ 589936 h 589936"/>
                <a:gd name="connsiteX3" fmla="*/ 0 w 471949"/>
                <a:gd name="connsiteY3" fmla="*/ 589936 h 58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1949" h="589936">
                  <a:moveTo>
                    <a:pt x="0" y="0"/>
                  </a:moveTo>
                  <a:lnTo>
                    <a:pt x="471949" y="0"/>
                  </a:lnTo>
                  <a:lnTo>
                    <a:pt x="471949" y="589936"/>
                  </a:lnTo>
                  <a:lnTo>
                    <a:pt x="0" y="589936"/>
                  </a:lnTo>
                  <a:close/>
                </a:path>
              </a:pathLst>
            </a:custGeom>
          </p:spPr>
        </p:pic>
      </p:grpSp>
      <p:grpSp>
        <p:nvGrpSpPr>
          <p:cNvPr id="65" name="组合 64"/>
          <p:cNvGrpSpPr/>
          <p:nvPr/>
        </p:nvGrpSpPr>
        <p:grpSpPr>
          <a:xfrm>
            <a:off x="1195531" y="5521506"/>
            <a:ext cx="1579310" cy="1336494"/>
            <a:chOff x="3139269" y="4970457"/>
            <a:chExt cx="1071666" cy="906899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45" t="74398" r="1810" b="10266"/>
            <a:stretch>
              <a:fillRect/>
            </a:stretch>
          </p:blipFill>
          <p:spPr>
            <a:xfrm rot="5400000">
              <a:off x="3273188" y="4836538"/>
              <a:ext cx="783872" cy="1051709"/>
            </a:xfrm>
            <a:custGeom>
              <a:avLst/>
              <a:gdLst>
                <a:gd name="connsiteX0" fmla="*/ 0 w 783872"/>
                <a:gd name="connsiteY0" fmla="*/ 0 h 1051709"/>
                <a:gd name="connsiteX1" fmla="*/ 783872 w 783872"/>
                <a:gd name="connsiteY1" fmla="*/ 0 h 1051709"/>
                <a:gd name="connsiteX2" fmla="*/ 783872 w 783872"/>
                <a:gd name="connsiteY2" fmla="*/ 1051709 h 1051709"/>
                <a:gd name="connsiteX3" fmla="*/ 0 w 783872"/>
                <a:gd name="connsiteY3" fmla="*/ 1051709 h 1051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3872" h="1051709">
                  <a:moveTo>
                    <a:pt x="0" y="0"/>
                  </a:moveTo>
                  <a:lnTo>
                    <a:pt x="783872" y="0"/>
                  </a:lnTo>
                  <a:lnTo>
                    <a:pt x="783872" y="1051709"/>
                  </a:lnTo>
                  <a:lnTo>
                    <a:pt x="0" y="1051709"/>
                  </a:lnTo>
                  <a:close/>
                </a:path>
              </a:pathLst>
            </a:custGeom>
          </p:spPr>
        </p:pic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070" t="74590" b="10074"/>
            <a:stretch>
              <a:fillRect/>
            </a:stretch>
          </p:blipFill>
          <p:spPr>
            <a:xfrm rot="5400000">
              <a:off x="3298062" y="4964482"/>
              <a:ext cx="774038" cy="1051709"/>
            </a:xfrm>
            <a:custGeom>
              <a:avLst/>
              <a:gdLst>
                <a:gd name="connsiteX0" fmla="*/ 0 w 774038"/>
                <a:gd name="connsiteY0" fmla="*/ 0 h 1051709"/>
                <a:gd name="connsiteX1" fmla="*/ 774038 w 774038"/>
                <a:gd name="connsiteY1" fmla="*/ 0 h 1051709"/>
                <a:gd name="connsiteX2" fmla="*/ 774038 w 774038"/>
                <a:gd name="connsiteY2" fmla="*/ 1051709 h 1051709"/>
                <a:gd name="connsiteX3" fmla="*/ 0 w 774038"/>
                <a:gd name="connsiteY3" fmla="*/ 1051709 h 1051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4038" h="1051709">
                  <a:moveTo>
                    <a:pt x="0" y="0"/>
                  </a:moveTo>
                  <a:lnTo>
                    <a:pt x="774038" y="0"/>
                  </a:lnTo>
                  <a:lnTo>
                    <a:pt x="774038" y="1051709"/>
                  </a:lnTo>
                  <a:lnTo>
                    <a:pt x="0" y="1051709"/>
                  </a:lnTo>
                  <a:close/>
                </a:path>
              </a:pathLst>
            </a:custGeom>
          </p:spPr>
        </p:pic>
      </p:grpSp>
      <p:grpSp>
        <p:nvGrpSpPr>
          <p:cNvPr id="64" name="组合 63"/>
          <p:cNvGrpSpPr/>
          <p:nvPr/>
        </p:nvGrpSpPr>
        <p:grpSpPr>
          <a:xfrm>
            <a:off x="1" y="4502288"/>
            <a:ext cx="1343998" cy="1851938"/>
            <a:chOff x="2468338" y="4278850"/>
            <a:chExt cx="911991" cy="1256662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854" t="86219" r="14448" b="662"/>
            <a:stretch>
              <a:fillRect/>
            </a:stretch>
          </p:blipFill>
          <p:spPr>
            <a:xfrm rot="5400000">
              <a:off x="2525875" y="4233568"/>
              <a:ext cx="809171" cy="899736"/>
            </a:xfrm>
            <a:custGeom>
              <a:avLst/>
              <a:gdLst>
                <a:gd name="connsiteX0" fmla="*/ 0 w 809171"/>
                <a:gd name="connsiteY0" fmla="*/ 0 h 899736"/>
                <a:gd name="connsiteX1" fmla="*/ 809171 w 809171"/>
                <a:gd name="connsiteY1" fmla="*/ 0 h 899736"/>
                <a:gd name="connsiteX2" fmla="*/ 809171 w 809171"/>
                <a:gd name="connsiteY2" fmla="*/ 899736 h 899736"/>
                <a:gd name="connsiteX3" fmla="*/ 0 w 809171"/>
                <a:gd name="connsiteY3" fmla="*/ 899736 h 899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9171" h="899736">
                  <a:moveTo>
                    <a:pt x="0" y="0"/>
                  </a:moveTo>
                  <a:lnTo>
                    <a:pt x="809171" y="0"/>
                  </a:lnTo>
                  <a:lnTo>
                    <a:pt x="809171" y="899736"/>
                  </a:lnTo>
                  <a:lnTo>
                    <a:pt x="0" y="899736"/>
                  </a:lnTo>
                  <a:close/>
                </a:path>
              </a:pathLst>
            </a:custGeom>
          </p:spPr>
        </p:pic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140" t="87096" r="7477"/>
            <a:stretch>
              <a:fillRect/>
            </a:stretch>
          </p:blipFill>
          <p:spPr>
            <a:xfrm rot="5400000">
              <a:off x="2307715" y="4489900"/>
              <a:ext cx="1206235" cy="884990"/>
            </a:xfrm>
            <a:custGeom>
              <a:avLst/>
              <a:gdLst>
                <a:gd name="connsiteX0" fmla="*/ 0 w 1206235"/>
                <a:gd name="connsiteY0" fmla="*/ 0 h 884990"/>
                <a:gd name="connsiteX1" fmla="*/ 1206235 w 1206235"/>
                <a:gd name="connsiteY1" fmla="*/ 0 h 884990"/>
                <a:gd name="connsiteX2" fmla="*/ 1206235 w 1206235"/>
                <a:gd name="connsiteY2" fmla="*/ 884990 h 884990"/>
                <a:gd name="connsiteX3" fmla="*/ 0 w 1206235"/>
                <a:gd name="connsiteY3" fmla="*/ 884990 h 884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235" h="884990">
                  <a:moveTo>
                    <a:pt x="0" y="0"/>
                  </a:moveTo>
                  <a:lnTo>
                    <a:pt x="1206235" y="0"/>
                  </a:lnTo>
                  <a:lnTo>
                    <a:pt x="1206235" y="884990"/>
                  </a:lnTo>
                  <a:lnTo>
                    <a:pt x="0" y="884990"/>
                  </a:lnTo>
                  <a:close/>
                </a:path>
              </a:pathLst>
            </a:custGeom>
          </p:spPr>
        </p:pic>
      </p:grpSp>
      <p:grpSp>
        <p:nvGrpSpPr>
          <p:cNvPr id="80" name="组合 79"/>
          <p:cNvGrpSpPr/>
          <p:nvPr/>
        </p:nvGrpSpPr>
        <p:grpSpPr>
          <a:xfrm>
            <a:off x="10333653" y="5253330"/>
            <a:ext cx="1592506" cy="1561201"/>
            <a:chOff x="8076289" y="4451560"/>
            <a:chExt cx="1080620" cy="105937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631" t="3192" r="8799" b="82256"/>
            <a:stretch>
              <a:fillRect/>
            </a:stretch>
          </p:blipFill>
          <p:spPr>
            <a:xfrm rot="5400000">
              <a:off x="8127909" y="4399940"/>
              <a:ext cx="894735" cy="997976"/>
            </a:xfrm>
            <a:custGeom>
              <a:avLst/>
              <a:gdLst>
                <a:gd name="connsiteX0" fmla="*/ 678909 w 894735"/>
                <a:gd name="connsiteY0" fmla="*/ 0 h 997976"/>
                <a:gd name="connsiteX1" fmla="*/ 894735 w 894735"/>
                <a:gd name="connsiteY1" fmla="*/ 0 h 997976"/>
                <a:gd name="connsiteX2" fmla="*/ 894735 w 894735"/>
                <a:gd name="connsiteY2" fmla="*/ 776548 h 997976"/>
                <a:gd name="connsiteX3" fmla="*/ 449737 w 894735"/>
                <a:gd name="connsiteY3" fmla="*/ 776548 h 997976"/>
                <a:gd name="connsiteX4" fmla="*/ 449737 w 894735"/>
                <a:gd name="connsiteY4" fmla="*/ 997976 h 997976"/>
                <a:gd name="connsiteX5" fmla="*/ 0 w 894735"/>
                <a:gd name="connsiteY5" fmla="*/ 997976 h 997976"/>
                <a:gd name="connsiteX6" fmla="*/ 0 w 894735"/>
                <a:gd name="connsiteY6" fmla="*/ 130421 h 997976"/>
                <a:gd name="connsiteX7" fmla="*/ 678909 w 894735"/>
                <a:gd name="connsiteY7" fmla="*/ 130421 h 997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4735" h="997976">
                  <a:moveTo>
                    <a:pt x="678909" y="0"/>
                  </a:moveTo>
                  <a:lnTo>
                    <a:pt x="894735" y="0"/>
                  </a:lnTo>
                  <a:lnTo>
                    <a:pt x="894735" y="776548"/>
                  </a:lnTo>
                  <a:lnTo>
                    <a:pt x="449737" y="776548"/>
                  </a:lnTo>
                  <a:lnTo>
                    <a:pt x="449737" y="997976"/>
                  </a:lnTo>
                  <a:lnTo>
                    <a:pt x="0" y="997976"/>
                  </a:lnTo>
                  <a:lnTo>
                    <a:pt x="0" y="130421"/>
                  </a:lnTo>
                  <a:lnTo>
                    <a:pt x="678909" y="130421"/>
                  </a:lnTo>
                  <a:close/>
                </a:path>
              </a:pathLst>
            </a:custGeom>
          </p:spPr>
        </p:pic>
        <p:pic>
          <p:nvPicPr>
            <p:cNvPr id="74" name="图片 7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899" t="1610" r="2531" b="83838"/>
            <a:stretch>
              <a:fillRect/>
            </a:stretch>
          </p:blipFill>
          <p:spPr>
            <a:xfrm rot="5400000">
              <a:off x="8210553" y="4564582"/>
              <a:ext cx="894735" cy="997977"/>
            </a:xfrm>
            <a:custGeom>
              <a:avLst/>
              <a:gdLst>
                <a:gd name="connsiteX0" fmla="*/ 0 w 894735"/>
                <a:gd name="connsiteY0" fmla="*/ 997977 h 997977"/>
                <a:gd name="connsiteX1" fmla="*/ 0 w 894735"/>
                <a:gd name="connsiteY1" fmla="*/ 3 h 997977"/>
                <a:gd name="connsiteX2" fmla="*/ 474581 w 894735"/>
                <a:gd name="connsiteY2" fmla="*/ 3 h 997977"/>
                <a:gd name="connsiteX3" fmla="*/ 474581 w 894735"/>
                <a:gd name="connsiteY3" fmla="*/ 0 h 997977"/>
                <a:gd name="connsiteX4" fmla="*/ 894735 w 894735"/>
                <a:gd name="connsiteY4" fmla="*/ 0 h 997977"/>
                <a:gd name="connsiteX5" fmla="*/ 894735 w 894735"/>
                <a:gd name="connsiteY5" fmla="*/ 514285 h 997977"/>
                <a:gd name="connsiteX6" fmla="*/ 700664 w 894735"/>
                <a:gd name="connsiteY6" fmla="*/ 348264 h 997977"/>
                <a:gd name="connsiteX7" fmla="*/ 144856 w 894735"/>
                <a:gd name="connsiteY7" fmla="*/ 997977 h 997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4735" h="997977">
                  <a:moveTo>
                    <a:pt x="0" y="997977"/>
                  </a:moveTo>
                  <a:lnTo>
                    <a:pt x="0" y="3"/>
                  </a:lnTo>
                  <a:lnTo>
                    <a:pt x="474581" y="3"/>
                  </a:lnTo>
                  <a:lnTo>
                    <a:pt x="474581" y="0"/>
                  </a:lnTo>
                  <a:lnTo>
                    <a:pt x="894735" y="0"/>
                  </a:lnTo>
                  <a:lnTo>
                    <a:pt x="894735" y="514285"/>
                  </a:lnTo>
                  <a:lnTo>
                    <a:pt x="700664" y="348264"/>
                  </a:lnTo>
                  <a:lnTo>
                    <a:pt x="144856" y="997977"/>
                  </a:lnTo>
                  <a:close/>
                </a:path>
              </a:pathLst>
            </a:custGeom>
          </p:spPr>
        </p:pic>
      </p:grpSp>
      <p:grpSp>
        <p:nvGrpSpPr>
          <p:cNvPr id="79" name="组合 78"/>
          <p:cNvGrpSpPr/>
          <p:nvPr/>
        </p:nvGrpSpPr>
        <p:grpSpPr>
          <a:xfrm>
            <a:off x="8893824" y="5463897"/>
            <a:ext cx="1318036" cy="1313056"/>
            <a:chOff x="7527741" y="4841162"/>
            <a:chExt cx="894374" cy="89099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153" t="13948" r="3933" b="74257"/>
            <a:stretch>
              <a:fillRect/>
            </a:stretch>
          </p:blipFill>
          <p:spPr>
            <a:xfrm rot="5400000">
              <a:off x="7568386" y="4800517"/>
              <a:ext cx="727586" cy="808876"/>
            </a:xfrm>
            <a:custGeom>
              <a:avLst/>
              <a:gdLst>
                <a:gd name="connsiteX0" fmla="*/ 12270 w 727586"/>
                <a:gd name="connsiteY0" fmla="*/ 95091 h 808876"/>
                <a:gd name="connsiteX1" fmla="*/ 12270 w 727586"/>
                <a:gd name="connsiteY1" fmla="*/ 370767 h 808876"/>
                <a:gd name="connsiteX2" fmla="*/ 289307 w 727586"/>
                <a:gd name="connsiteY2" fmla="*/ 370767 h 808876"/>
                <a:gd name="connsiteX3" fmla="*/ 289307 w 727586"/>
                <a:gd name="connsiteY3" fmla="*/ 95091 h 808876"/>
                <a:gd name="connsiteX4" fmla="*/ 0 w 727586"/>
                <a:gd name="connsiteY4" fmla="*/ 0 h 808876"/>
                <a:gd name="connsiteX5" fmla="*/ 727586 w 727586"/>
                <a:gd name="connsiteY5" fmla="*/ 0 h 808876"/>
                <a:gd name="connsiteX6" fmla="*/ 727586 w 727586"/>
                <a:gd name="connsiteY6" fmla="*/ 808876 h 808876"/>
                <a:gd name="connsiteX7" fmla="*/ 0 w 727586"/>
                <a:gd name="connsiteY7" fmla="*/ 808876 h 808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7586" h="808876">
                  <a:moveTo>
                    <a:pt x="12270" y="95091"/>
                  </a:moveTo>
                  <a:lnTo>
                    <a:pt x="12270" y="370767"/>
                  </a:lnTo>
                  <a:lnTo>
                    <a:pt x="289307" y="370767"/>
                  </a:lnTo>
                  <a:lnTo>
                    <a:pt x="289307" y="95091"/>
                  </a:lnTo>
                  <a:close/>
                  <a:moveTo>
                    <a:pt x="0" y="0"/>
                  </a:moveTo>
                  <a:lnTo>
                    <a:pt x="727586" y="0"/>
                  </a:lnTo>
                  <a:lnTo>
                    <a:pt x="727586" y="808876"/>
                  </a:lnTo>
                  <a:lnTo>
                    <a:pt x="0" y="808876"/>
                  </a:lnTo>
                  <a:close/>
                </a:path>
              </a:pathLst>
            </a:custGeom>
          </p:spPr>
        </p:pic>
        <p:pic>
          <p:nvPicPr>
            <p:cNvPr id="76" name="图片 7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491" t="12970" r="595" b="75235"/>
            <a:stretch>
              <a:fillRect/>
            </a:stretch>
          </p:blipFill>
          <p:spPr>
            <a:xfrm rot="5400000">
              <a:off x="7653884" y="4963926"/>
              <a:ext cx="727586" cy="808876"/>
            </a:xfrm>
            <a:custGeom>
              <a:avLst/>
              <a:gdLst>
                <a:gd name="connsiteX0" fmla="*/ 0 w 727586"/>
                <a:gd name="connsiteY0" fmla="*/ 808876 h 808876"/>
                <a:gd name="connsiteX1" fmla="*/ 0 w 727586"/>
                <a:gd name="connsiteY1" fmla="*/ 208803 h 808876"/>
                <a:gd name="connsiteX2" fmla="*/ 172064 w 727586"/>
                <a:gd name="connsiteY2" fmla="*/ 208803 h 808876"/>
                <a:gd name="connsiteX3" fmla="*/ 172064 w 727586"/>
                <a:gd name="connsiteY3" fmla="*/ 0 h 808876"/>
                <a:gd name="connsiteX4" fmla="*/ 727586 w 727586"/>
                <a:gd name="connsiteY4" fmla="*/ 0 h 808876"/>
                <a:gd name="connsiteX5" fmla="*/ 727586 w 727586"/>
                <a:gd name="connsiteY5" fmla="*/ 808876 h 808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7586" h="808876">
                  <a:moveTo>
                    <a:pt x="0" y="808876"/>
                  </a:moveTo>
                  <a:lnTo>
                    <a:pt x="0" y="208803"/>
                  </a:lnTo>
                  <a:lnTo>
                    <a:pt x="172064" y="208803"/>
                  </a:lnTo>
                  <a:lnTo>
                    <a:pt x="172064" y="0"/>
                  </a:lnTo>
                  <a:lnTo>
                    <a:pt x="727586" y="0"/>
                  </a:lnTo>
                  <a:lnTo>
                    <a:pt x="727586" y="808876"/>
                  </a:lnTo>
                  <a:close/>
                </a:path>
              </a:pathLst>
            </a:custGeom>
          </p:spPr>
        </p:pic>
      </p:grpSp>
      <p:grpSp>
        <p:nvGrpSpPr>
          <p:cNvPr id="78" name="组合 77"/>
          <p:cNvGrpSpPr/>
          <p:nvPr/>
        </p:nvGrpSpPr>
        <p:grpSpPr>
          <a:xfrm>
            <a:off x="7440102" y="5521504"/>
            <a:ext cx="1054425" cy="1228445"/>
            <a:chOff x="6393754" y="4925789"/>
            <a:chExt cx="715497" cy="833581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004" t="32253" r="1487" b="57722"/>
            <a:stretch>
              <a:fillRect/>
            </a:stretch>
          </p:blipFill>
          <p:spPr>
            <a:xfrm rot="5400000">
              <a:off x="6360121" y="4959422"/>
              <a:ext cx="754798" cy="687531"/>
            </a:xfrm>
            <a:custGeom>
              <a:avLst/>
              <a:gdLst>
                <a:gd name="connsiteX0" fmla="*/ 0 w 754798"/>
                <a:gd name="connsiteY0" fmla="*/ 0 h 687531"/>
                <a:gd name="connsiteX1" fmla="*/ 680543 w 754798"/>
                <a:gd name="connsiteY1" fmla="*/ 0 h 687531"/>
                <a:gd name="connsiteX2" fmla="*/ 680543 w 754798"/>
                <a:gd name="connsiteY2" fmla="*/ 667677 h 687531"/>
                <a:gd name="connsiteX3" fmla="*/ 754798 w 754798"/>
                <a:gd name="connsiteY3" fmla="*/ 667677 h 687531"/>
                <a:gd name="connsiteX4" fmla="*/ 754798 w 754798"/>
                <a:gd name="connsiteY4" fmla="*/ 687531 h 687531"/>
                <a:gd name="connsiteX5" fmla="*/ 0 w 754798"/>
                <a:gd name="connsiteY5" fmla="*/ 687531 h 68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4798" h="687531">
                  <a:moveTo>
                    <a:pt x="0" y="0"/>
                  </a:moveTo>
                  <a:lnTo>
                    <a:pt x="680543" y="0"/>
                  </a:lnTo>
                  <a:lnTo>
                    <a:pt x="680543" y="667677"/>
                  </a:lnTo>
                  <a:lnTo>
                    <a:pt x="754798" y="667677"/>
                  </a:lnTo>
                  <a:lnTo>
                    <a:pt x="754798" y="687531"/>
                  </a:lnTo>
                  <a:lnTo>
                    <a:pt x="0" y="687531"/>
                  </a:lnTo>
                  <a:close/>
                </a:path>
              </a:pathLst>
            </a:custGeom>
          </p:spPr>
        </p:pic>
        <p:pic>
          <p:nvPicPr>
            <p:cNvPr id="70" name="图片 6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729" t="32113" b="57861"/>
            <a:stretch>
              <a:fillRect/>
            </a:stretch>
          </p:blipFill>
          <p:spPr>
            <a:xfrm rot="5400000">
              <a:off x="6393531" y="5043650"/>
              <a:ext cx="743909" cy="687531"/>
            </a:xfrm>
            <a:custGeom>
              <a:avLst/>
              <a:gdLst>
                <a:gd name="connsiteX0" fmla="*/ 0 w 743909"/>
                <a:gd name="connsiteY0" fmla="*/ 0 h 687531"/>
                <a:gd name="connsiteX1" fmla="*/ 743909 w 743909"/>
                <a:gd name="connsiteY1" fmla="*/ 0 h 687531"/>
                <a:gd name="connsiteX2" fmla="*/ 743909 w 743909"/>
                <a:gd name="connsiteY2" fmla="*/ 687531 h 687531"/>
                <a:gd name="connsiteX3" fmla="*/ 0 w 743909"/>
                <a:gd name="connsiteY3" fmla="*/ 687531 h 68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3909" h="687531">
                  <a:moveTo>
                    <a:pt x="0" y="0"/>
                  </a:moveTo>
                  <a:lnTo>
                    <a:pt x="743909" y="0"/>
                  </a:lnTo>
                  <a:lnTo>
                    <a:pt x="743909" y="687531"/>
                  </a:lnTo>
                  <a:lnTo>
                    <a:pt x="0" y="687531"/>
                  </a:lnTo>
                  <a:close/>
                </a:path>
              </a:pathLst>
            </a:custGeom>
          </p:spPr>
        </p:pic>
      </p:grpSp>
      <p:grpSp>
        <p:nvGrpSpPr>
          <p:cNvPr id="77" name="组合 76"/>
          <p:cNvGrpSpPr/>
          <p:nvPr/>
        </p:nvGrpSpPr>
        <p:grpSpPr>
          <a:xfrm>
            <a:off x="5356086" y="5526484"/>
            <a:ext cx="1579129" cy="1350634"/>
            <a:chOff x="5361566" y="4931366"/>
            <a:chExt cx="1071543" cy="91649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126" t="41989" r="1837" b="42955"/>
            <a:stretch>
              <a:fillRect/>
            </a:stretch>
          </p:blipFill>
          <p:spPr>
            <a:xfrm rot="5400000">
              <a:off x="5530725" y="4781706"/>
              <a:ext cx="733224" cy="1032543"/>
            </a:xfrm>
            <a:custGeom>
              <a:avLst/>
              <a:gdLst>
                <a:gd name="connsiteX0" fmla="*/ 0 w 733224"/>
                <a:gd name="connsiteY0" fmla="*/ 0 h 1032543"/>
                <a:gd name="connsiteX1" fmla="*/ 733224 w 733224"/>
                <a:gd name="connsiteY1" fmla="*/ 0 h 1032543"/>
                <a:gd name="connsiteX2" fmla="*/ 733224 w 733224"/>
                <a:gd name="connsiteY2" fmla="*/ 1032543 h 1032543"/>
                <a:gd name="connsiteX3" fmla="*/ 0 w 733224"/>
                <a:gd name="connsiteY3" fmla="*/ 1032543 h 1032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3224" h="1032543">
                  <a:moveTo>
                    <a:pt x="0" y="0"/>
                  </a:moveTo>
                  <a:lnTo>
                    <a:pt x="733224" y="0"/>
                  </a:lnTo>
                  <a:lnTo>
                    <a:pt x="733224" y="1032543"/>
                  </a:lnTo>
                  <a:lnTo>
                    <a:pt x="0" y="1032543"/>
                  </a:lnTo>
                  <a:close/>
                </a:path>
              </a:pathLst>
            </a:custGeom>
          </p:spPr>
        </p:pic>
        <p:pic>
          <p:nvPicPr>
            <p:cNvPr id="71" name="图片 7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491" t="42188" b="42188"/>
            <a:stretch>
              <a:fillRect/>
            </a:stretch>
          </p:blipFill>
          <p:spPr>
            <a:xfrm rot="5400000">
              <a:off x="5519939" y="4934689"/>
              <a:ext cx="754798" cy="1071543"/>
            </a:xfrm>
            <a:custGeom>
              <a:avLst/>
              <a:gdLst>
                <a:gd name="connsiteX0" fmla="*/ 0 w 754798"/>
                <a:gd name="connsiteY0" fmla="*/ 0 h 1071543"/>
                <a:gd name="connsiteX1" fmla="*/ 754798 w 754798"/>
                <a:gd name="connsiteY1" fmla="*/ 0 h 1071543"/>
                <a:gd name="connsiteX2" fmla="*/ 754798 w 754798"/>
                <a:gd name="connsiteY2" fmla="*/ 1071543 h 1071543"/>
                <a:gd name="connsiteX3" fmla="*/ 0 w 754798"/>
                <a:gd name="connsiteY3" fmla="*/ 1071543 h 1071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4798" h="1071543">
                  <a:moveTo>
                    <a:pt x="0" y="0"/>
                  </a:moveTo>
                  <a:lnTo>
                    <a:pt x="754798" y="0"/>
                  </a:lnTo>
                  <a:lnTo>
                    <a:pt x="754798" y="1071543"/>
                  </a:lnTo>
                  <a:lnTo>
                    <a:pt x="0" y="1071543"/>
                  </a:lnTo>
                  <a:close/>
                </a:path>
              </a:pathLst>
            </a:custGeom>
          </p:spPr>
        </p:pic>
      </p:grpSp>
      <p:grpSp>
        <p:nvGrpSpPr>
          <p:cNvPr id="88" name="组合 87"/>
          <p:cNvGrpSpPr/>
          <p:nvPr/>
        </p:nvGrpSpPr>
        <p:grpSpPr>
          <a:xfrm>
            <a:off x="10518585" y="250665"/>
            <a:ext cx="1682291" cy="1908770"/>
            <a:chOff x="8184791" y="1393844"/>
            <a:chExt cx="1141545" cy="129522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52" t="450" r="69287" b="83838"/>
            <a:stretch>
              <a:fillRect/>
            </a:stretch>
          </p:blipFill>
          <p:spPr>
            <a:xfrm rot="5400000">
              <a:off x="8148390" y="1466823"/>
              <a:ext cx="1150374" cy="1077572"/>
            </a:xfrm>
            <a:custGeom>
              <a:avLst/>
              <a:gdLst>
                <a:gd name="connsiteX0" fmla="*/ 0 w 1150374"/>
                <a:gd name="connsiteY0" fmla="*/ 0 h 1077572"/>
                <a:gd name="connsiteX1" fmla="*/ 1150374 w 1150374"/>
                <a:gd name="connsiteY1" fmla="*/ 0 h 1077572"/>
                <a:gd name="connsiteX2" fmla="*/ 1150374 w 1150374"/>
                <a:gd name="connsiteY2" fmla="*/ 1077572 h 1077572"/>
                <a:gd name="connsiteX3" fmla="*/ 185028 w 1150374"/>
                <a:gd name="connsiteY3" fmla="*/ 1077572 h 1077572"/>
                <a:gd name="connsiteX4" fmla="*/ 185028 w 1150374"/>
                <a:gd name="connsiteY4" fmla="*/ 675528 h 1077572"/>
                <a:gd name="connsiteX5" fmla="*/ 0 w 1150374"/>
                <a:gd name="connsiteY5" fmla="*/ 675528 h 1077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0374" h="1077572">
                  <a:moveTo>
                    <a:pt x="0" y="0"/>
                  </a:moveTo>
                  <a:lnTo>
                    <a:pt x="1150374" y="0"/>
                  </a:lnTo>
                  <a:lnTo>
                    <a:pt x="1150374" y="1077572"/>
                  </a:lnTo>
                  <a:lnTo>
                    <a:pt x="185028" y="1077572"/>
                  </a:lnTo>
                  <a:lnTo>
                    <a:pt x="185028" y="675528"/>
                  </a:lnTo>
                  <a:lnTo>
                    <a:pt x="0" y="675528"/>
                  </a:lnTo>
                  <a:close/>
                </a:path>
              </a:pathLst>
            </a:custGeom>
          </p:spPr>
        </p:pic>
        <p:pic>
          <p:nvPicPr>
            <p:cNvPr id="81" name="图片 8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670" b="83838"/>
            <a:stretch>
              <a:fillRect/>
            </a:stretch>
          </p:blipFill>
          <p:spPr>
            <a:xfrm rot="5400000">
              <a:off x="8124516" y="1487250"/>
              <a:ext cx="1295226" cy="1108414"/>
            </a:xfrm>
            <a:custGeom>
              <a:avLst/>
              <a:gdLst>
                <a:gd name="connsiteX0" fmla="*/ 0 w 1295226"/>
                <a:gd name="connsiteY0" fmla="*/ 0 h 1108414"/>
                <a:gd name="connsiteX1" fmla="*/ 1295226 w 1295226"/>
                <a:gd name="connsiteY1" fmla="*/ 0 h 1108414"/>
                <a:gd name="connsiteX2" fmla="*/ 1295226 w 1295226"/>
                <a:gd name="connsiteY2" fmla="*/ 1108414 h 1108414"/>
                <a:gd name="connsiteX3" fmla="*/ 0 w 1295226"/>
                <a:gd name="connsiteY3" fmla="*/ 1108414 h 1108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5226" h="1108414">
                  <a:moveTo>
                    <a:pt x="0" y="0"/>
                  </a:moveTo>
                  <a:lnTo>
                    <a:pt x="1295226" y="0"/>
                  </a:lnTo>
                  <a:lnTo>
                    <a:pt x="1295226" y="1108414"/>
                  </a:lnTo>
                  <a:lnTo>
                    <a:pt x="0" y="1108414"/>
                  </a:lnTo>
                  <a:close/>
                </a:path>
              </a:pathLst>
            </a:custGeom>
          </p:spPr>
        </p:pic>
      </p:grpSp>
      <p:grpSp>
        <p:nvGrpSpPr>
          <p:cNvPr id="87" name="组合 86"/>
          <p:cNvGrpSpPr/>
          <p:nvPr/>
        </p:nvGrpSpPr>
        <p:grpSpPr>
          <a:xfrm>
            <a:off x="10761289" y="2066931"/>
            <a:ext cx="1385504" cy="1135772"/>
            <a:chOff x="8349481" y="2626300"/>
            <a:chExt cx="940156" cy="77069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709" t="2401" r="53238" b="86239"/>
            <a:stretch>
              <a:fillRect/>
            </a:stretch>
          </p:blipFill>
          <p:spPr>
            <a:xfrm rot="5400000">
              <a:off x="8394869" y="2580912"/>
              <a:ext cx="688257" cy="779033"/>
            </a:xfrm>
            <a:custGeom>
              <a:avLst/>
              <a:gdLst>
                <a:gd name="connsiteX0" fmla="*/ 0 w 688257"/>
                <a:gd name="connsiteY0" fmla="*/ 0 h 779033"/>
                <a:gd name="connsiteX1" fmla="*/ 688257 w 688257"/>
                <a:gd name="connsiteY1" fmla="*/ 0 h 779033"/>
                <a:gd name="connsiteX2" fmla="*/ 688257 w 688257"/>
                <a:gd name="connsiteY2" fmla="*/ 779033 h 779033"/>
                <a:gd name="connsiteX3" fmla="*/ 0 w 688257"/>
                <a:gd name="connsiteY3" fmla="*/ 779033 h 7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8257" h="779033">
                  <a:moveTo>
                    <a:pt x="0" y="0"/>
                  </a:moveTo>
                  <a:lnTo>
                    <a:pt x="688257" y="0"/>
                  </a:lnTo>
                  <a:lnTo>
                    <a:pt x="688257" y="779033"/>
                  </a:lnTo>
                  <a:lnTo>
                    <a:pt x="0" y="779033"/>
                  </a:lnTo>
                  <a:close/>
                </a:path>
              </a:pathLst>
            </a:custGeom>
          </p:spPr>
        </p:pic>
        <p:pic>
          <p:nvPicPr>
            <p:cNvPr id="82" name="图片 8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95" t="1610" r="54251" b="87030"/>
            <a:stretch>
              <a:fillRect/>
            </a:stretch>
          </p:blipFill>
          <p:spPr>
            <a:xfrm rot="5400000">
              <a:off x="8555992" y="2663351"/>
              <a:ext cx="688257" cy="779033"/>
            </a:xfrm>
            <a:custGeom>
              <a:avLst/>
              <a:gdLst>
                <a:gd name="connsiteX0" fmla="*/ 0 w 688257"/>
                <a:gd name="connsiteY0" fmla="*/ 0 h 779033"/>
                <a:gd name="connsiteX1" fmla="*/ 688257 w 688257"/>
                <a:gd name="connsiteY1" fmla="*/ 0 h 779033"/>
                <a:gd name="connsiteX2" fmla="*/ 688257 w 688257"/>
                <a:gd name="connsiteY2" fmla="*/ 779033 h 779033"/>
                <a:gd name="connsiteX3" fmla="*/ 0 w 688257"/>
                <a:gd name="connsiteY3" fmla="*/ 779033 h 7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8257" h="779033">
                  <a:moveTo>
                    <a:pt x="0" y="0"/>
                  </a:moveTo>
                  <a:lnTo>
                    <a:pt x="688257" y="0"/>
                  </a:lnTo>
                  <a:lnTo>
                    <a:pt x="688257" y="779033"/>
                  </a:lnTo>
                  <a:lnTo>
                    <a:pt x="0" y="779033"/>
                  </a:lnTo>
                  <a:close/>
                </a:path>
              </a:pathLst>
            </a:custGeom>
          </p:spPr>
        </p:pic>
      </p:grpSp>
      <p:grpSp>
        <p:nvGrpSpPr>
          <p:cNvPr id="86" name="组合 85"/>
          <p:cNvGrpSpPr/>
          <p:nvPr/>
        </p:nvGrpSpPr>
        <p:grpSpPr>
          <a:xfrm>
            <a:off x="10499878" y="3139356"/>
            <a:ext cx="1700998" cy="2059051"/>
            <a:chOff x="8172097" y="3223911"/>
            <a:chExt cx="1154239" cy="1397202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80" t="450" r="27586" b="83653"/>
            <a:stretch>
              <a:fillRect/>
            </a:stretch>
          </p:blipFill>
          <p:spPr>
            <a:xfrm rot="5400000">
              <a:off x="8085508" y="3310500"/>
              <a:ext cx="1263443" cy="1090265"/>
            </a:xfrm>
            <a:custGeom>
              <a:avLst/>
              <a:gdLst>
                <a:gd name="connsiteX0" fmla="*/ 0 w 1263443"/>
                <a:gd name="connsiteY0" fmla="*/ 0 h 1090265"/>
                <a:gd name="connsiteX1" fmla="*/ 1263443 w 1263443"/>
                <a:gd name="connsiteY1" fmla="*/ 0 h 1090265"/>
                <a:gd name="connsiteX2" fmla="*/ 1263443 w 1263443"/>
                <a:gd name="connsiteY2" fmla="*/ 855780 h 1090265"/>
                <a:gd name="connsiteX3" fmla="*/ 660951 w 1263443"/>
                <a:gd name="connsiteY3" fmla="*/ 855780 h 1090265"/>
                <a:gd name="connsiteX4" fmla="*/ 660951 w 1263443"/>
                <a:gd name="connsiteY4" fmla="*/ 1090265 h 1090265"/>
                <a:gd name="connsiteX5" fmla="*/ 339393 w 1263443"/>
                <a:gd name="connsiteY5" fmla="*/ 1090265 h 1090265"/>
                <a:gd name="connsiteX6" fmla="*/ 339393 w 1263443"/>
                <a:gd name="connsiteY6" fmla="*/ 699634 h 1090265"/>
                <a:gd name="connsiteX7" fmla="*/ 0 w 1263443"/>
                <a:gd name="connsiteY7" fmla="*/ 699634 h 1090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63443" h="1090265">
                  <a:moveTo>
                    <a:pt x="0" y="0"/>
                  </a:moveTo>
                  <a:lnTo>
                    <a:pt x="1263443" y="0"/>
                  </a:lnTo>
                  <a:lnTo>
                    <a:pt x="1263443" y="855780"/>
                  </a:lnTo>
                  <a:lnTo>
                    <a:pt x="660951" y="855780"/>
                  </a:lnTo>
                  <a:lnTo>
                    <a:pt x="660951" y="1090265"/>
                  </a:lnTo>
                  <a:lnTo>
                    <a:pt x="339393" y="1090265"/>
                  </a:lnTo>
                  <a:lnTo>
                    <a:pt x="339393" y="699634"/>
                  </a:lnTo>
                  <a:lnTo>
                    <a:pt x="0" y="699634"/>
                  </a:lnTo>
                  <a:close/>
                </a:path>
              </a:pathLst>
            </a:custGeom>
          </p:spPr>
        </p:pic>
        <p:pic>
          <p:nvPicPr>
            <p:cNvPr id="83" name="图片 8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082" r="23283" b="83838"/>
            <a:stretch>
              <a:fillRect/>
            </a:stretch>
          </p:blipFill>
          <p:spPr>
            <a:xfrm rot="5400000">
              <a:off x="8140407" y="3435184"/>
              <a:ext cx="1263443" cy="1108415"/>
            </a:xfrm>
            <a:custGeom>
              <a:avLst/>
              <a:gdLst>
                <a:gd name="connsiteX0" fmla="*/ 0 w 1263443"/>
                <a:gd name="connsiteY0" fmla="*/ 0 h 1108415"/>
                <a:gd name="connsiteX1" fmla="*/ 1263443 w 1263443"/>
                <a:gd name="connsiteY1" fmla="*/ 0 h 1108415"/>
                <a:gd name="connsiteX2" fmla="*/ 1263443 w 1263443"/>
                <a:gd name="connsiteY2" fmla="*/ 1108415 h 1108415"/>
                <a:gd name="connsiteX3" fmla="*/ 0 w 1263443"/>
                <a:gd name="connsiteY3" fmla="*/ 1108415 h 1108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3443" h="1108415">
                  <a:moveTo>
                    <a:pt x="0" y="0"/>
                  </a:moveTo>
                  <a:lnTo>
                    <a:pt x="1263443" y="0"/>
                  </a:lnTo>
                  <a:lnTo>
                    <a:pt x="1263443" y="1108415"/>
                  </a:lnTo>
                  <a:lnTo>
                    <a:pt x="0" y="1108415"/>
                  </a:lnTo>
                  <a:close/>
                </a:path>
              </a:pathLst>
            </a:custGeom>
          </p:spPr>
        </p:pic>
      </p:grpSp>
      <p:grpSp>
        <p:nvGrpSpPr>
          <p:cNvPr id="90" name="组合 89"/>
          <p:cNvGrpSpPr/>
          <p:nvPr/>
        </p:nvGrpSpPr>
        <p:grpSpPr>
          <a:xfrm>
            <a:off x="8824710" y="577244"/>
            <a:ext cx="873317" cy="801686"/>
            <a:chOff x="7035385" y="1615449"/>
            <a:chExt cx="592603" cy="543997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99" t="24320" r="80078" b="67078"/>
            <a:stretch>
              <a:fillRect/>
            </a:stretch>
          </p:blipFill>
          <p:spPr>
            <a:xfrm rot="5400000">
              <a:off x="7094378" y="1556456"/>
              <a:ext cx="471949" cy="589936"/>
            </a:xfrm>
            <a:custGeom>
              <a:avLst/>
              <a:gdLst>
                <a:gd name="connsiteX0" fmla="*/ 0 w 471949"/>
                <a:gd name="connsiteY0" fmla="*/ 0 h 589936"/>
                <a:gd name="connsiteX1" fmla="*/ 471949 w 471949"/>
                <a:gd name="connsiteY1" fmla="*/ 0 h 589936"/>
                <a:gd name="connsiteX2" fmla="*/ 471949 w 471949"/>
                <a:gd name="connsiteY2" fmla="*/ 589936 h 589936"/>
                <a:gd name="connsiteX3" fmla="*/ 0 w 471949"/>
                <a:gd name="connsiteY3" fmla="*/ 589936 h 58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1949" h="589936">
                  <a:moveTo>
                    <a:pt x="0" y="0"/>
                  </a:moveTo>
                  <a:lnTo>
                    <a:pt x="471949" y="0"/>
                  </a:lnTo>
                  <a:lnTo>
                    <a:pt x="471949" y="589936"/>
                  </a:lnTo>
                  <a:lnTo>
                    <a:pt x="0" y="589936"/>
                  </a:lnTo>
                  <a:close/>
                </a:path>
              </a:pathLst>
            </a:custGeom>
          </p:spPr>
        </p:pic>
        <p:pic>
          <p:nvPicPr>
            <p:cNvPr id="84" name="图片 8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03" t="24765" r="80674" b="66633"/>
            <a:stretch>
              <a:fillRect/>
            </a:stretch>
          </p:blipFill>
          <p:spPr>
            <a:xfrm rot="5400000">
              <a:off x="7097045" y="1628504"/>
              <a:ext cx="471949" cy="589936"/>
            </a:xfrm>
            <a:custGeom>
              <a:avLst/>
              <a:gdLst>
                <a:gd name="connsiteX0" fmla="*/ 0 w 471949"/>
                <a:gd name="connsiteY0" fmla="*/ 0 h 589936"/>
                <a:gd name="connsiteX1" fmla="*/ 471949 w 471949"/>
                <a:gd name="connsiteY1" fmla="*/ 0 h 589936"/>
                <a:gd name="connsiteX2" fmla="*/ 471949 w 471949"/>
                <a:gd name="connsiteY2" fmla="*/ 589936 h 589936"/>
                <a:gd name="connsiteX3" fmla="*/ 0 w 471949"/>
                <a:gd name="connsiteY3" fmla="*/ 589936 h 58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1949" h="589936">
                  <a:moveTo>
                    <a:pt x="0" y="0"/>
                  </a:moveTo>
                  <a:lnTo>
                    <a:pt x="471949" y="0"/>
                  </a:lnTo>
                  <a:lnTo>
                    <a:pt x="471949" y="589936"/>
                  </a:lnTo>
                  <a:lnTo>
                    <a:pt x="0" y="589936"/>
                  </a:lnTo>
                  <a:close/>
                </a:path>
              </a:pathLst>
            </a:custGeom>
          </p:spPr>
        </p:pic>
      </p:grpSp>
      <p:grpSp>
        <p:nvGrpSpPr>
          <p:cNvPr id="89" name="组合 88"/>
          <p:cNvGrpSpPr/>
          <p:nvPr/>
        </p:nvGrpSpPr>
        <p:grpSpPr>
          <a:xfrm>
            <a:off x="9694097" y="510102"/>
            <a:ext cx="873317" cy="801686"/>
            <a:chOff x="7625321" y="1569889"/>
            <a:chExt cx="592603" cy="543997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02" t="15718" r="81075" b="75680"/>
            <a:stretch>
              <a:fillRect/>
            </a:stretch>
          </p:blipFill>
          <p:spPr>
            <a:xfrm rot="5400000">
              <a:off x="7684314" y="1510896"/>
              <a:ext cx="471949" cy="589936"/>
            </a:xfrm>
            <a:custGeom>
              <a:avLst/>
              <a:gdLst>
                <a:gd name="connsiteX0" fmla="*/ 0 w 471949"/>
                <a:gd name="connsiteY0" fmla="*/ 0 h 589936"/>
                <a:gd name="connsiteX1" fmla="*/ 471949 w 471949"/>
                <a:gd name="connsiteY1" fmla="*/ 0 h 589936"/>
                <a:gd name="connsiteX2" fmla="*/ 471949 w 471949"/>
                <a:gd name="connsiteY2" fmla="*/ 589936 h 589936"/>
                <a:gd name="connsiteX3" fmla="*/ 0 w 471949"/>
                <a:gd name="connsiteY3" fmla="*/ 589936 h 58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1949" h="589936">
                  <a:moveTo>
                    <a:pt x="0" y="0"/>
                  </a:moveTo>
                  <a:lnTo>
                    <a:pt x="471949" y="0"/>
                  </a:lnTo>
                  <a:lnTo>
                    <a:pt x="471949" y="589936"/>
                  </a:lnTo>
                  <a:lnTo>
                    <a:pt x="0" y="589936"/>
                  </a:lnTo>
                  <a:close/>
                </a:path>
              </a:pathLst>
            </a:custGeom>
          </p:spPr>
        </p:pic>
        <p:pic>
          <p:nvPicPr>
            <p:cNvPr id="85" name="图片 8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07" t="16162" r="81670" b="75235"/>
            <a:stretch>
              <a:fillRect/>
            </a:stretch>
          </p:blipFill>
          <p:spPr>
            <a:xfrm rot="5400000">
              <a:off x="7686981" y="1582944"/>
              <a:ext cx="471949" cy="589936"/>
            </a:xfrm>
            <a:custGeom>
              <a:avLst/>
              <a:gdLst>
                <a:gd name="connsiteX0" fmla="*/ 0 w 471949"/>
                <a:gd name="connsiteY0" fmla="*/ 0 h 589936"/>
                <a:gd name="connsiteX1" fmla="*/ 471949 w 471949"/>
                <a:gd name="connsiteY1" fmla="*/ 0 h 589936"/>
                <a:gd name="connsiteX2" fmla="*/ 471949 w 471949"/>
                <a:gd name="connsiteY2" fmla="*/ 589936 h 589936"/>
                <a:gd name="connsiteX3" fmla="*/ 0 w 471949"/>
                <a:gd name="connsiteY3" fmla="*/ 589936 h 58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1949" h="589936">
                  <a:moveTo>
                    <a:pt x="0" y="0"/>
                  </a:moveTo>
                  <a:lnTo>
                    <a:pt x="471949" y="0"/>
                  </a:lnTo>
                  <a:lnTo>
                    <a:pt x="471949" y="589936"/>
                  </a:lnTo>
                  <a:lnTo>
                    <a:pt x="0" y="589936"/>
                  </a:lnTo>
                  <a:close/>
                </a:path>
              </a:pathLst>
            </a:custGeom>
          </p:spPr>
        </p:pic>
      </p:grpSp>
      <p:sp>
        <p:nvSpPr>
          <p:cNvPr id="68" name="文本框 67" descr="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"/>
          <p:cNvSpPr txBox="1"/>
          <p:nvPr/>
        </p:nvSpPr>
        <p:spPr>
          <a:xfrm flipH="1">
            <a:off x="2968808" y="2505576"/>
            <a:ext cx="625919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3E62B5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  <a:cs typeface="Aharoni" panose="02010803020104030203" pitchFamily="2" charset="-79"/>
              </a:rPr>
              <a:t>Thank you for listening to</a:t>
            </a:r>
            <a:endParaRPr lang="zh-CN" altLang="en-US" sz="6600" b="1" dirty="0">
              <a:solidFill>
                <a:srgbClr val="3E62B5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  <a:cs typeface="Aharoni" panose="02010803020104030203" pitchFamily="2" charset="-79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6739616" y="3855450"/>
            <a:ext cx="365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Kartika" panose="02020503030404060203" pitchFamily="18" charset="0"/>
              </a:rPr>
              <a:t> </a:t>
            </a:r>
            <a:endParaRPr lang="en-US" altLang="zh-CN" sz="28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cs typeface="Kartika" panose="020205030304040602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0" y="0"/>
            <a:ext cx="12170535" cy="6858001"/>
            <a:chOff x="0" y="0"/>
            <a:chExt cx="12170535" cy="6858001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714500" y="-1714500"/>
              <a:ext cx="6858000" cy="1028700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36" b="78393"/>
            <a:stretch>
              <a:fillRect/>
            </a:stretch>
          </p:blipFill>
          <p:spPr>
            <a:xfrm rot="5400000">
              <a:off x="7812048" y="2499514"/>
              <a:ext cx="6858000" cy="1858974"/>
            </a:xfrm>
            <a:prstGeom prst="rect">
              <a:avLst/>
            </a:prstGeom>
          </p:spPr>
        </p:pic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229876" y="-1796436"/>
            <a:ext cx="6923549" cy="10385323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2896235" y="1351280"/>
            <a:ext cx="673417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984999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My name is nikia kuril</a:t>
            </a:r>
            <a:endParaRPr lang="en-US" altLang="zh-CN" sz="4400" b="1" dirty="0">
              <a:solidFill>
                <a:srgbClr val="984999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  <a:p>
            <a:pPr algn="ctr"/>
            <a:r>
              <a:rPr lang="en-US" altLang="zh-CN" sz="4400" b="1" dirty="0">
                <a:solidFill>
                  <a:srgbClr val="984999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I am from ahmedabad </a:t>
            </a:r>
            <a:endParaRPr lang="en-US" altLang="zh-CN" sz="4400" b="1" dirty="0">
              <a:solidFill>
                <a:srgbClr val="984999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  <a:p>
            <a:pPr algn="ctr"/>
            <a:r>
              <a:rPr lang="en-US" altLang="zh-CN" sz="4400" b="1" dirty="0">
                <a:solidFill>
                  <a:srgbClr val="984999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 </a:t>
            </a:r>
            <a:endParaRPr lang="en-US" altLang="zh-CN" sz="4400" b="1" dirty="0">
              <a:solidFill>
                <a:srgbClr val="984999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030"/>
          <a:stretch>
            <a:fillRect/>
          </a:stretch>
        </p:blipFill>
        <p:spPr>
          <a:xfrm rot="5400000">
            <a:off x="4561609" y="-4561609"/>
            <a:ext cx="1163782" cy="10287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6" r="82828" b="78393"/>
          <a:stretch>
            <a:fillRect/>
          </a:stretch>
        </p:blipFill>
        <p:spPr>
          <a:xfrm rot="5400000">
            <a:off x="10652230" y="-340668"/>
            <a:ext cx="1177635" cy="1858974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1143969" y="272334"/>
            <a:ext cx="704111" cy="690148"/>
            <a:chOff x="0" y="0"/>
            <a:chExt cx="1405834" cy="137795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2" t="85607" r="79965" b="662"/>
            <a:stretch>
              <a:fillRect/>
            </a:stretch>
          </p:blipFill>
          <p:spPr>
            <a:xfrm rot="5400000">
              <a:off x="71745" y="-53684"/>
              <a:ext cx="1280405" cy="1387773"/>
            </a:xfrm>
            <a:custGeom>
              <a:avLst/>
              <a:gdLst>
                <a:gd name="connsiteX0" fmla="*/ 0 w 1280405"/>
                <a:gd name="connsiteY0" fmla="*/ 1387773 h 1387773"/>
                <a:gd name="connsiteX1" fmla="*/ 0 w 1280405"/>
                <a:gd name="connsiteY1" fmla="*/ 200696 h 1387773"/>
                <a:gd name="connsiteX2" fmla="*/ 622205 w 1280405"/>
                <a:gd name="connsiteY2" fmla="*/ 200696 h 1387773"/>
                <a:gd name="connsiteX3" fmla="*/ 622205 w 1280405"/>
                <a:gd name="connsiteY3" fmla="*/ 0 h 1387773"/>
                <a:gd name="connsiteX4" fmla="*/ 1280405 w 1280405"/>
                <a:gd name="connsiteY4" fmla="*/ 0 h 1387773"/>
                <a:gd name="connsiteX5" fmla="*/ 1280405 w 1280405"/>
                <a:gd name="connsiteY5" fmla="*/ 718569 h 1387773"/>
                <a:gd name="connsiteX6" fmla="*/ 1036586 w 1280405"/>
                <a:gd name="connsiteY6" fmla="*/ 718569 h 1387773"/>
                <a:gd name="connsiteX7" fmla="*/ 1036586 w 1280405"/>
                <a:gd name="connsiteY7" fmla="*/ 1209924 h 1387773"/>
                <a:gd name="connsiteX8" fmla="*/ 1280405 w 1280405"/>
                <a:gd name="connsiteY8" fmla="*/ 1209924 h 1387773"/>
                <a:gd name="connsiteX9" fmla="*/ 1280405 w 1280405"/>
                <a:gd name="connsiteY9" fmla="*/ 1387773 h 1387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0405" h="1387773">
                  <a:moveTo>
                    <a:pt x="0" y="1387773"/>
                  </a:moveTo>
                  <a:lnTo>
                    <a:pt x="0" y="200696"/>
                  </a:lnTo>
                  <a:lnTo>
                    <a:pt x="622205" y="200696"/>
                  </a:lnTo>
                  <a:lnTo>
                    <a:pt x="622205" y="0"/>
                  </a:lnTo>
                  <a:lnTo>
                    <a:pt x="1280405" y="0"/>
                  </a:lnTo>
                  <a:lnTo>
                    <a:pt x="1280405" y="718569"/>
                  </a:lnTo>
                  <a:lnTo>
                    <a:pt x="1036586" y="718569"/>
                  </a:lnTo>
                  <a:lnTo>
                    <a:pt x="1036586" y="1209924"/>
                  </a:lnTo>
                  <a:lnTo>
                    <a:pt x="1280405" y="1209924"/>
                  </a:lnTo>
                  <a:lnTo>
                    <a:pt x="1280405" y="1387773"/>
                  </a:lnTo>
                  <a:close/>
                </a:path>
              </a:pathLst>
            </a:cu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7096" r="81334"/>
            <a:stretch>
              <a:fillRect/>
            </a:stretch>
          </p:blipFill>
          <p:spPr>
            <a:xfrm rot="5400000">
              <a:off x="23255" y="97005"/>
              <a:ext cx="1257696" cy="1304206"/>
            </a:xfrm>
            <a:custGeom>
              <a:avLst/>
              <a:gdLst>
                <a:gd name="connsiteX0" fmla="*/ 0 w 853430"/>
                <a:gd name="connsiteY0" fmla="*/ 0 h 884990"/>
                <a:gd name="connsiteX1" fmla="*/ 853430 w 853430"/>
                <a:gd name="connsiteY1" fmla="*/ 0 h 884990"/>
                <a:gd name="connsiteX2" fmla="*/ 853430 w 853430"/>
                <a:gd name="connsiteY2" fmla="*/ 884990 h 884990"/>
                <a:gd name="connsiteX3" fmla="*/ 0 w 853430"/>
                <a:gd name="connsiteY3" fmla="*/ 884990 h 884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3430" h="884990">
                  <a:moveTo>
                    <a:pt x="0" y="0"/>
                  </a:moveTo>
                  <a:lnTo>
                    <a:pt x="853430" y="0"/>
                  </a:lnTo>
                  <a:lnTo>
                    <a:pt x="853430" y="884990"/>
                  </a:lnTo>
                  <a:lnTo>
                    <a:pt x="0" y="884990"/>
                  </a:lnTo>
                  <a:close/>
                </a:path>
              </a:pathLst>
            </a:custGeom>
          </p:spPr>
        </p:pic>
      </p:grpSp>
      <p:grpSp>
        <p:nvGrpSpPr>
          <p:cNvPr id="8" name="组合 7"/>
          <p:cNvGrpSpPr/>
          <p:nvPr/>
        </p:nvGrpSpPr>
        <p:grpSpPr>
          <a:xfrm>
            <a:off x="872133" y="22957"/>
            <a:ext cx="1176265" cy="1153142"/>
            <a:chOff x="8076289" y="4451560"/>
            <a:chExt cx="1080620" cy="1059378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631" t="3192" r="8799" b="82256"/>
            <a:stretch>
              <a:fillRect/>
            </a:stretch>
          </p:blipFill>
          <p:spPr>
            <a:xfrm rot="5400000">
              <a:off x="8127909" y="4399940"/>
              <a:ext cx="894735" cy="997976"/>
            </a:xfrm>
            <a:custGeom>
              <a:avLst/>
              <a:gdLst>
                <a:gd name="connsiteX0" fmla="*/ 678909 w 894735"/>
                <a:gd name="connsiteY0" fmla="*/ 0 h 997976"/>
                <a:gd name="connsiteX1" fmla="*/ 894735 w 894735"/>
                <a:gd name="connsiteY1" fmla="*/ 0 h 997976"/>
                <a:gd name="connsiteX2" fmla="*/ 894735 w 894735"/>
                <a:gd name="connsiteY2" fmla="*/ 776548 h 997976"/>
                <a:gd name="connsiteX3" fmla="*/ 449737 w 894735"/>
                <a:gd name="connsiteY3" fmla="*/ 776548 h 997976"/>
                <a:gd name="connsiteX4" fmla="*/ 449737 w 894735"/>
                <a:gd name="connsiteY4" fmla="*/ 997976 h 997976"/>
                <a:gd name="connsiteX5" fmla="*/ 0 w 894735"/>
                <a:gd name="connsiteY5" fmla="*/ 997976 h 997976"/>
                <a:gd name="connsiteX6" fmla="*/ 0 w 894735"/>
                <a:gd name="connsiteY6" fmla="*/ 130421 h 997976"/>
                <a:gd name="connsiteX7" fmla="*/ 678909 w 894735"/>
                <a:gd name="connsiteY7" fmla="*/ 130421 h 997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4735" h="997976">
                  <a:moveTo>
                    <a:pt x="678909" y="0"/>
                  </a:moveTo>
                  <a:lnTo>
                    <a:pt x="894735" y="0"/>
                  </a:lnTo>
                  <a:lnTo>
                    <a:pt x="894735" y="776548"/>
                  </a:lnTo>
                  <a:lnTo>
                    <a:pt x="449737" y="776548"/>
                  </a:lnTo>
                  <a:lnTo>
                    <a:pt x="449737" y="997976"/>
                  </a:lnTo>
                  <a:lnTo>
                    <a:pt x="0" y="997976"/>
                  </a:lnTo>
                  <a:lnTo>
                    <a:pt x="0" y="130421"/>
                  </a:lnTo>
                  <a:lnTo>
                    <a:pt x="678909" y="130421"/>
                  </a:lnTo>
                  <a:close/>
                </a:path>
              </a:pathLst>
            </a:cu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899" t="1610" r="2531" b="83838"/>
            <a:stretch>
              <a:fillRect/>
            </a:stretch>
          </p:blipFill>
          <p:spPr>
            <a:xfrm rot="5400000">
              <a:off x="8210553" y="4564582"/>
              <a:ext cx="894735" cy="997977"/>
            </a:xfrm>
            <a:custGeom>
              <a:avLst/>
              <a:gdLst>
                <a:gd name="connsiteX0" fmla="*/ 0 w 894735"/>
                <a:gd name="connsiteY0" fmla="*/ 997977 h 997977"/>
                <a:gd name="connsiteX1" fmla="*/ 0 w 894735"/>
                <a:gd name="connsiteY1" fmla="*/ 3 h 997977"/>
                <a:gd name="connsiteX2" fmla="*/ 474581 w 894735"/>
                <a:gd name="connsiteY2" fmla="*/ 3 h 997977"/>
                <a:gd name="connsiteX3" fmla="*/ 474581 w 894735"/>
                <a:gd name="connsiteY3" fmla="*/ 0 h 997977"/>
                <a:gd name="connsiteX4" fmla="*/ 894735 w 894735"/>
                <a:gd name="connsiteY4" fmla="*/ 0 h 997977"/>
                <a:gd name="connsiteX5" fmla="*/ 894735 w 894735"/>
                <a:gd name="connsiteY5" fmla="*/ 514285 h 997977"/>
                <a:gd name="connsiteX6" fmla="*/ 700664 w 894735"/>
                <a:gd name="connsiteY6" fmla="*/ 348264 h 997977"/>
                <a:gd name="connsiteX7" fmla="*/ 144856 w 894735"/>
                <a:gd name="connsiteY7" fmla="*/ 997977 h 997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4735" h="997977">
                  <a:moveTo>
                    <a:pt x="0" y="997977"/>
                  </a:moveTo>
                  <a:lnTo>
                    <a:pt x="0" y="3"/>
                  </a:lnTo>
                  <a:lnTo>
                    <a:pt x="474581" y="3"/>
                  </a:lnTo>
                  <a:lnTo>
                    <a:pt x="474581" y="0"/>
                  </a:lnTo>
                  <a:lnTo>
                    <a:pt x="894735" y="0"/>
                  </a:lnTo>
                  <a:lnTo>
                    <a:pt x="894735" y="514285"/>
                  </a:lnTo>
                  <a:lnTo>
                    <a:pt x="700664" y="348264"/>
                  </a:lnTo>
                  <a:lnTo>
                    <a:pt x="144856" y="997977"/>
                  </a:lnTo>
                  <a:close/>
                </a:path>
              </a:pathLst>
            </a:custGeom>
          </p:spPr>
        </p:pic>
      </p:grpSp>
      <p:grpSp>
        <p:nvGrpSpPr>
          <p:cNvPr id="11" name="组合 10"/>
          <p:cNvGrpSpPr/>
          <p:nvPr/>
        </p:nvGrpSpPr>
        <p:grpSpPr>
          <a:xfrm>
            <a:off x="9694780" y="69075"/>
            <a:ext cx="1223379" cy="1129981"/>
            <a:chOff x="3246495" y="2116807"/>
            <a:chExt cx="623026" cy="575462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65" t="79568" r="69113" b="11830"/>
            <a:stretch>
              <a:fillRect/>
            </a:stretch>
          </p:blipFill>
          <p:spPr>
            <a:xfrm rot="5400000">
              <a:off x="3305488" y="2057814"/>
              <a:ext cx="471949" cy="589936"/>
            </a:xfrm>
            <a:custGeom>
              <a:avLst/>
              <a:gdLst>
                <a:gd name="connsiteX0" fmla="*/ 0 w 471949"/>
                <a:gd name="connsiteY0" fmla="*/ 0 h 589936"/>
                <a:gd name="connsiteX1" fmla="*/ 471949 w 471949"/>
                <a:gd name="connsiteY1" fmla="*/ 0 h 589936"/>
                <a:gd name="connsiteX2" fmla="*/ 471949 w 471949"/>
                <a:gd name="connsiteY2" fmla="*/ 589936 h 589936"/>
                <a:gd name="connsiteX3" fmla="*/ 0 w 471949"/>
                <a:gd name="connsiteY3" fmla="*/ 589936 h 58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1949" h="589936">
                  <a:moveTo>
                    <a:pt x="0" y="0"/>
                  </a:moveTo>
                  <a:lnTo>
                    <a:pt x="471949" y="0"/>
                  </a:lnTo>
                  <a:lnTo>
                    <a:pt x="471949" y="589936"/>
                  </a:lnTo>
                  <a:lnTo>
                    <a:pt x="0" y="589936"/>
                  </a:lnTo>
                  <a:close/>
                </a:path>
              </a:pathLst>
            </a:cu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12" t="79569" r="69665" b="11829"/>
            <a:stretch>
              <a:fillRect/>
            </a:stretch>
          </p:blipFill>
          <p:spPr>
            <a:xfrm rot="5400000">
              <a:off x="3338578" y="2161327"/>
              <a:ext cx="471949" cy="589936"/>
            </a:xfrm>
            <a:custGeom>
              <a:avLst/>
              <a:gdLst>
                <a:gd name="connsiteX0" fmla="*/ 0 w 471949"/>
                <a:gd name="connsiteY0" fmla="*/ 0 h 589936"/>
                <a:gd name="connsiteX1" fmla="*/ 471949 w 471949"/>
                <a:gd name="connsiteY1" fmla="*/ 0 h 589936"/>
                <a:gd name="connsiteX2" fmla="*/ 471949 w 471949"/>
                <a:gd name="connsiteY2" fmla="*/ 589936 h 589936"/>
                <a:gd name="connsiteX3" fmla="*/ 0 w 471949"/>
                <a:gd name="connsiteY3" fmla="*/ 589936 h 58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1949" h="589936">
                  <a:moveTo>
                    <a:pt x="0" y="0"/>
                  </a:moveTo>
                  <a:lnTo>
                    <a:pt x="471949" y="0"/>
                  </a:lnTo>
                  <a:lnTo>
                    <a:pt x="471949" y="589936"/>
                  </a:lnTo>
                  <a:lnTo>
                    <a:pt x="0" y="589936"/>
                  </a:lnTo>
                  <a:close/>
                </a:path>
              </a:pathLst>
            </a:custGeom>
          </p:spPr>
        </p:pic>
      </p:grpSp>
      <p:grpSp>
        <p:nvGrpSpPr>
          <p:cNvPr id="14" name="组合 13"/>
          <p:cNvGrpSpPr/>
          <p:nvPr/>
        </p:nvGrpSpPr>
        <p:grpSpPr>
          <a:xfrm>
            <a:off x="151204" y="297362"/>
            <a:ext cx="790906" cy="866420"/>
            <a:chOff x="7117805" y="2260861"/>
            <a:chExt cx="1579129" cy="1729902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126" t="43786" r="1837" b="42955"/>
            <a:stretch>
              <a:fillRect/>
            </a:stretch>
          </p:blipFill>
          <p:spPr>
            <a:xfrm rot="5400000">
              <a:off x="7247526" y="2131140"/>
              <a:ext cx="1080550" cy="1339992"/>
            </a:xfrm>
            <a:custGeom>
              <a:avLst/>
              <a:gdLst>
                <a:gd name="connsiteX0" fmla="*/ 0 w 1080550"/>
                <a:gd name="connsiteY0" fmla="*/ 1339992 h 1339992"/>
                <a:gd name="connsiteX1" fmla="*/ 0 w 1080550"/>
                <a:gd name="connsiteY1" fmla="*/ 0 h 1339992"/>
                <a:gd name="connsiteX2" fmla="*/ 1080550 w 1080550"/>
                <a:gd name="connsiteY2" fmla="*/ 1004909 h 1339992"/>
                <a:gd name="connsiteX3" fmla="*/ 1080550 w 1080550"/>
                <a:gd name="connsiteY3" fmla="*/ 1339992 h 1339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0550" h="1339992">
                  <a:moveTo>
                    <a:pt x="0" y="1339992"/>
                  </a:moveTo>
                  <a:lnTo>
                    <a:pt x="0" y="0"/>
                  </a:lnTo>
                  <a:lnTo>
                    <a:pt x="1080550" y="1004909"/>
                  </a:lnTo>
                  <a:lnTo>
                    <a:pt x="1080550" y="1339992"/>
                  </a:lnTo>
                  <a:close/>
                </a:path>
              </a:pathLst>
            </a:cu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126" t="43786" r="1837" b="42955"/>
            <a:stretch>
              <a:fillRect/>
            </a:stretch>
          </p:blipFill>
          <p:spPr>
            <a:xfrm rot="21392873" flipH="1">
              <a:off x="7426093" y="2289321"/>
              <a:ext cx="1080550" cy="1339992"/>
            </a:xfrm>
            <a:custGeom>
              <a:avLst/>
              <a:gdLst>
                <a:gd name="connsiteX0" fmla="*/ 0 w 1080550"/>
                <a:gd name="connsiteY0" fmla="*/ 1339992 h 1339992"/>
                <a:gd name="connsiteX1" fmla="*/ 0 w 1080550"/>
                <a:gd name="connsiteY1" fmla="*/ 0 h 1339992"/>
                <a:gd name="connsiteX2" fmla="*/ 1080550 w 1080550"/>
                <a:gd name="connsiteY2" fmla="*/ 1004909 h 1339992"/>
                <a:gd name="connsiteX3" fmla="*/ 1080550 w 1080550"/>
                <a:gd name="connsiteY3" fmla="*/ 1339992 h 1339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0550" h="1339992">
                  <a:moveTo>
                    <a:pt x="0" y="1339992"/>
                  </a:moveTo>
                  <a:lnTo>
                    <a:pt x="0" y="0"/>
                  </a:lnTo>
                  <a:lnTo>
                    <a:pt x="1080550" y="1004909"/>
                  </a:lnTo>
                  <a:lnTo>
                    <a:pt x="1080550" y="1339992"/>
                  </a:lnTo>
                  <a:close/>
                </a:path>
              </a:pathLst>
            </a:custGeom>
          </p:spPr>
        </p:pic>
        <p:grpSp>
          <p:nvGrpSpPr>
            <p:cNvPr id="17" name="组合 16"/>
            <p:cNvGrpSpPr/>
            <p:nvPr/>
          </p:nvGrpSpPr>
          <p:grpSpPr>
            <a:xfrm>
              <a:off x="7117805" y="2411634"/>
              <a:ext cx="1579129" cy="1579129"/>
              <a:chOff x="5538677" y="3444460"/>
              <a:chExt cx="1579129" cy="1579129"/>
            </a:xfrm>
          </p:grpSpPr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491" t="42188" b="42188"/>
              <a:stretch>
                <a:fillRect/>
              </a:stretch>
            </p:blipFill>
            <p:spPr>
              <a:xfrm rot="5400000">
                <a:off x="5772070" y="3289626"/>
                <a:ext cx="1112343" cy="1579129"/>
              </a:xfrm>
              <a:custGeom>
                <a:avLst/>
                <a:gdLst>
                  <a:gd name="connsiteX0" fmla="*/ 0 w 1112343"/>
                  <a:gd name="connsiteY0" fmla="*/ 1579129 h 1579129"/>
                  <a:gd name="connsiteX1" fmla="*/ 0 w 1112343"/>
                  <a:gd name="connsiteY1" fmla="*/ 0 h 1579129"/>
                  <a:gd name="connsiteX2" fmla="*/ 562052 w 1112343"/>
                  <a:gd name="connsiteY2" fmla="*/ 0 h 1579129"/>
                  <a:gd name="connsiteX3" fmla="*/ 249899 w 1112343"/>
                  <a:gd name="connsiteY3" fmla="*/ 335649 h 1579129"/>
                  <a:gd name="connsiteX4" fmla="*/ 1112343 w 1112343"/>
                  <a:gd name="connsiteY4" fmla="*/ 1137720 h 1579129"/>
                  <a:gd name="connsiteX5" fmla="*/ 1112343 w 1112343"/>
                  <a:gd name="connsiteY5" fmla="*/ 1579129 h 1579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12343" h="1579129">
                    <a:moveTo>
                      <a:pt x="0" y="1579129"/>
                    </a:moveTo>
                    <a:lnTo>
                      <a:pt x="0" y="0"/>
                    </a:lnTo>
                    <a:lnTo>
                      <a:pt x="562052" y="0"/>
                    </a:lnTo>
                    <a:lnTo>
                      <a:pt x="249899" y="335649"/>
                    </a:lnTo>
                    <a:lnTo>
                      <a:pt x="1112343" y="1137720"/>
                    </a:lnTo>
                    <a:lnTo>
                      <a:pt x="1112343" y="1579129"/>
                    </a:lnTo>
                    <a:close/>
                  </a:path>
                </a:pathLst>
              </a:custGeom>
            </p:spPr>
          </p:pic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491" t="42188" b="42188"/>
              <a:stretch>
                <a:fillRect/>
              </a:stretch>
            </p:blipFill>
            <p:spPr>
              <a:xfrm rot="21442848" flipH="1">
                <a:off x="5928821" y="3444460"/>
                <a:ext cx="1112342" cy="1579129"/>
              </a:xfrm>
              <a:custGeom>
                <a:avLst/>
                <a:gdLst>
                  <a:gd name="connsiteX0" fmla="*/ 0 w 1112343"/>
                  <a:gd name="connsiteY0" fmla="*/ 1579129 h 1579129"/>
                  <a:gd name="connsiteX1" fmla="*/ 0 w 1112343"/>
                  <a:gd name="connsiteY1" fmla="*/ 0 h 1579129"/>
                  <a:gd name="connsiteX2" fmla="*/ 562052 w 1112343"/>
                  <a:gd name="connsiteY2" fmla="*/ 0 h 1579129"/>
                  <a:gd name="connsiteX3" fmla="*/ 249899 w 1112343"/>
                  <a:gd name="connsiteY3" fmla="*/ 335649 h 1579129"/>
                  <a:gd name="connsiteX4" fmla="*/ 1112343 w 1112343"/>
                  <a:gd name="connsiteY4" fmla="*/ 1137720 h 1579129"/>
                  <a:gd name="connsiteX5" fmla="*/ 1112343 w 1112343"/>
                  <a:gd name="connsiteY5" fmla="*/ 1579129 h 1579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12343" h="1579129">
                    <a:moveTo>
                      <a:pt x="0" y="1579129"/>
                    </a:moveTo>
                    <a:lnTo>
                      <a:pt x="0" y="0"/>
                    </a:lnTo>
                    <a:lnTo>
                      <a:pt x="562052" y="0"/>
                    </a:lnTo>
                    <a:lnTo>
                      <a:pt x="249899" y="335649"/>
                    </a:lnTo>
                    <a:lnTo>
                      <a:pt x="1112343" y="1137720"/>
                    </a:lnTo>
                    <a:lnTo>
                      <a:pt x="1112343" y="1579129"/>
                    </a:lnTo>
                    <a:close/>
                  </a:path>
                </a:pathLst>
              </a:custGeom>
            </p:spPr>
          </p:pic>
        </p:grpSp>
      </p:grp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20" b="69942"/>
          <a:stretch>
            <a:fillRect/>
          </a:stretch>
        </p:blipFill>
        <p:spPr>
          <a:xfrm rot="16200000">
            <a:off x="2211504" y="-31577"/>
            <a:ext cx="1071268" cy="1357519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19" r="64109" b="66261"/>
          <a:stretch>
            <a:fillRect/>
          </a:stretch>
        </p:blipFill>
        <p:spPr>
          <a:xfrm rot="16200000">
            <a:off x="8724608" y="29884"/>
            <a:ext cx="1080654" cy="1066800"/>
          </a:xfrm>
          <a:prstGeom prst="rect">
            <a:avLst/>
          </a:prstGeom>
        </p:spPr>
      </p:pic>
      <p:sp>
        <p:nvSpPr>
          <p:cNvPr id="22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3584018" y="-2133990"/>
            <a:ext cx="997131" cy="1599112"/>
          </a:xfrm>
          <a:prstGeom prst="rect">
            <a:avLst/>
          </a:prstGeom>
          <a:solidFill>
            <a:srgbClr val="3E62B5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23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4581149" y="-2133990"/>
            <a:ext cx="997131" cy="1599112"/>
          </a:xfrm>
          <a:prstGeom prst="rect">
            <a:avLst/>
          </a:prstGeom>
          <a:solidFill>
            <a:srgbClr val="984999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2269896"/>
            <a:ext cx="4266987" cy="3833191"/>
          </a:xfrm>
          <a:custGeom>
            <a:avLst/>
            <a:gdLst>
              <a:gd name="connsiteX0" fmla="*/ 0 w 6660927"/>
              <a:gd name="connsiteY0" fmla="*/ 0 h 3746772"/>
              <a:gd name="connsiteX1" fmla="*/ 6660927 w 6660927"/>
              <a:gd name="connsiteY1" fmla="*/ 0 h 3746772"/>
              <a:gd name="connsiteX2" fmla="*/ 6660927 w 6660927"/>
              <a:gd name="connsiteY2" fmla="*/ 3746772 h 3746772"/>
              <a:gd name="connsiteX3" fmla="*/ 0 w 6660927"/>
              <a:gd name="connsiteY3" fmla="*/ 3746772 h 3746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60927" h="3746772">
                <a:moveTo>
                  <a:pt x="0" y="0"/>
                </a:moveTo>
                <a:lnTo>
                  <a:pt x="6660927" y="0"/>
                </a:lnTo>
                <a:lnTo>
                  <a:pt x="6660927" y="3746772"/>
                </a:lnTo>
                <a:lnTo>
                  <a:pt x="0" y="3746772"/>
                </a:lnTo>
                <a:close/>
              </a:path>
            </a:pathLst>
          </a:custGeom>
        </p:spPr>
      </p:pic>
      <p:sp>
        <p:nvSpPr>
          <p:cNvPr id="26" name="矩形 25"/>
          <p:cNvSpPr/>
          <p:nvPr/>
        </p:nvSpPr>
        <p:spPr>
          <a:xfrm>
            <a:off x="4720764" y="2476705"/>
            <a:ext cx="6709235" cy="3309256"/>
          </a:xfrm>
          <a:prstGeom prst="rect">
            <a:avLst/>
          </a:prstGeom>
          <a:solidFill>
            <a:srgbClr val="3E62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6186512" y="2830020"/>
            <a:ext cx="4942149" cy="7219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rPr>
              <a:t>I did my gradution in b.com form gujrat univercity</a:t>
            </a:r>
            <a:endParaRPr lang="en-US" altLang="zh-CN" dirty="0">
              <a:solidFill>
                <a:schemeClr val="bg1"/>
              </a:solidFill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185877" y="3983058"/>
            <a:ext cx="4942149" cy="10375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rPr>
              <a:t>There are 3 people in my family </a:t>
            </a:r>
            <a:endParaRPr lang="en-US" altLang="zh-CN" dirty="0">
              <a:solidFill>
                <a:schemeClr val="bg1"/>
              </a:solidFill>
              <a:latin typeface="Century Gothic" panose="020B0502020202020204" pitchFamily="34" charset="0"/>
              <a:ea typeface="+mj-ea"/>
            </a:endParaRPr>
          </a:p>
          <a:p>
            <a:pPr>
              <a:lnSpc>
                <a:spcPct val="114000"/>
              </a:lnSpc>
            </a:pPr>
            <a:r>
              <a:rPr lang="en-US" altLang="zh-CN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rPr>
              <a:t>my mother is huse wife and my brother is electricals works </a:t>
            </a:r>
            <a:endParaRPr lang="en-US" altLang="zh-CN" dirty="0">
              <a:solidFill>
                <a:schemeClr val="bg1"/>
              </a:solidFill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376170" y="292735"/>
            <a:ext cx="69646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984999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My qualification </a:t>
            </a:r>
            <a:endParaRPr lang="en-US" altLang="zh-CN" sz="3600" b="1" dirty="0">
              <a:solidFill>
                <a:srgbClr val="984999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030"/>
          <a:stretch>
            <a:fillRect/>
          </a:stretch>
        </p:blipFill>
        <p:spPr>
          <a:xfrm rot="5400000">
            <a:off x="4561609" y="-4561609"/>
            <a:ext cx="1163782" cy="10287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6" r="82828" b="78393"/>
          <a:stretch>
            <a:fillRect/>
          </a:stretch>
        </p:blipFill>
        <p:spPr>
          <a:xfrm rot="5400000">
            <a:off x="10652230" y="-340668"/>
            <a:ext cx="1177635" cy="1858974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1143969" y="272334"/>
            <a:ext cx="704111" cy="690148"/>
            <a:chOff x="0" y="0"/>
            <a:chExt cx="1405834" cy="137795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2" t="85607" r="79965" b="662"/>
            <a:stretch>
              <a:fillRect/>
            </a:stretch>
          </p:blipFill>
          <p:spPr>
            <a:xfrm rot="5400000">
              <a:off x="71745" y="-53684"/>
              <a:ext cx="1280405" cy="1387773"/>
            </a:xfrm>
            <a:custGeom>
              <a:avLst/>
              <a:gdLst>
                <a:gd name="connsiteX0" fmla="*/ 0 w 1280405"/>
                <a:gd name="connsiteY0" fmla="*/ 1387773 h 1387773"/>
                <a:gd name="connsiteX1" fmla="*/ 0 w 1280405"/>
                <a:gd name="connsiteY1" fmla="*/ 200696 h 1387773"/>
                <a:gd name="connsiteX2" fmla="*/ 622205 w 1280405"/>
                <a:gd name="connsiteY2" fmla="*/ 200696 h 1387773"/>
                <a:gd name="connsiteX3" fmla="*/ 622205 w 1280405"/>
                <a:gd name="connsiteY3" fmla="*/ 0 h 1387773"/>
                <a:gd name="connsiteX4" fmla="*/ 1280405 w 1280405"/>
                <a:gd name="connsiteY4" fmla="*/ 0 h 1387773"/>
                <a:gd name="connsiteX5" fmla="*/ 1280405 w 1280405"/>
                <a:gd name="connsiteY5" fmla="*/ 718569 h 1387773"/>
                <a:gd name="connsiteX6" fmla="*/ 1036586 w 1280405"/>
                <a:gd name="connsiteY6" fmla="*/ 718569 h 1387773"/>
                <a:gd name="connsiteX7" fmla="*/ 1036586 w 1280405"/>
                <a:gd name="connsiteY7" fmla="*/ 1209924 h 1387773"/>
                <a:gd name="connsiteX8" fmla="*/ 1280405 w 1280405"/>
                <a:gd name="connsiteY8" fmla="*/ 1209924 h 1387773"/>
                <a:gd name="connsiteX9" fmla="*/ 1280405 w 1280405"/>
                <a:gd name="connsiteY9" fmla="*/ 1387773 h 1387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0405" h="1387773">
                  <a:moveTo>
                    <a:pt x="0" y="1387773"/>
                  </a:moveTo>
                  <a:lnTo>
                    <a:pt x="0" y="200696"/>
                  </a:lnTo>
                  <a:lnTo>
                    <a:pt x="622205" y="200696"/>
                  </a:lnTo>
                  <a:lnTo>
                    <a:pt x="622205" y="0"/>
                  </a:lnTo>
                  <a:lnTo>
                    <a:pt x="1280405" y="0"/>
                  </a:lnTo>
                  <a:lnTo>
                    <a:pt x="1280405" y="718569"/>
                  </a:lnTo>
                  <a:lnTo>
                    <a:pt x="1036586" y="718569"/>
                  </a:lnTo>
                  <a:lnTo>
                    <a:pt x="1036586" y="1209924"/>
                  </a:lnTo>
                  <a:lnTo>
                    <a:pt x="1280405" y="1209924"/>
                  </a:lnTo>
                  <a:lnTo>
                    <a:pt x="1280405" y="1387773"/>
                  </a:lnTo>
                  <a:close/>
                </a:path>
              </a:pathLst>
            </a:cu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7096" r="81334"/>
            <a:stretch>
              <a:fillRect/>
            </a:stretch>
          </p:blipFill>
          <p:spPr>
            <a:xfrm rot="5400000">
              <a:off x="23255" y="97005"/>
              <a:ext cx="1257696" cy="1304206"/>
            </a:xfrm>
            <a:custGeom>
              <a:avLst/>
              <a:gdLst>
                <a:gd name="connsiteX0" fmla="*/ 0 w 853430"/>
                <a:gd name="connsiteY0" fmla="*/ 0 h 884990"/>
                <a:gd name="connsiteX1" fmla="*/ 853430 w 853430"/>
                <a:gd name="connsiteY1" fmla="*/ 0 h 884990"/>
                <a:gd name="connsiteX2" fmla="*/ 853430 w 853430"/>
                <a:gd name="connsiteY2" fmla="*/ 884990 h 884990"/>
                <a:gd name="connsiteX3" fmla="*/ 0 w 853430"/>
                <a:gd name="connsiteY3" fmla="*/ 884990 h 884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3430" h="884990">
                  <a:moveTo>
                    <a:pt x="0" y="0"/>
                  </a:moveTo>
                  <a:lnTo>
                    <a:pt x="853430" y="0"/>
                  </a:lnTo>
                  <a:lnTo>
                    <a:pt x="853430" y="884990"/>
                  </a:lnTo>
                  <a:lnTo>
                    <a:pt x="0" y="884990"/>
                  </a:lnTo>
                  <a:close/>
                </a:path>
              </a:pathLst>
            </a:custGeom>
          </p:spPr>
        </p:pic>
      </p:grpSp>
      <p:grpSp>
        <p:nvGrpSpPr>
          <p:cNvPr id="8" name="组合 7"/>
          <p:cNvGrpSpPr/>
          <p:nvPr/>
        </p:nvGrpSpPr>
        <p:grpSpPr>
          <a:xfrm>
            <a:off x="872133" y="22957"/>
            <a:ext cx="1176265" cy="1153142"/>
            <a:chOff x="8076289" y="4451560"/>
            <a:chExt cx="1080620" cy="1059378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631" t="3192" r="8799" b="82256"/>
            <a:stretch>
              <a:fillRect/>
            </a:stretch>
          </p:blipFill>
          <p:spPr>
            <a:xfrm rot="5400000">
              <a:off x="8127909" y="4399940"/>
              <a:ext cx="894735" cy="997976"/>
            </a:xfrm>
            <a:custGeom>
              <a:avLst/>
              <a:gdLst>
                <a:gd name="connsiteX0" fmla="*/ 678909 w 894735"/>
                <a:gd name="connsiteY0" fmla="*/ 0 h 997976"/>
                <a:gd name="connsiteX1" fmla="*/ 894735 w 894735"/>
                <a:gd name="connsiteY1" fmla="*/ 0 h 997976"/>
                <a:gd name="connsiteX2" fmla="*/ 894735 w 894735"/>
                <a:gd name="connsiteY2" fmla="*/ 776548 h 997976"/>
                <a:gd name="connsiteX3" fmla="*/ 449737 w 894735"/>
                <a:gd name="connsiteY3" fmla="*/ 776548 h 997976"/>
                <a:gd name="connsiteX4" fmla="*/ 449737 w 894735"/>
                <a:gd name="connsiteY4" fmla="*/ 997976 h 997976"/>
                <a:gd name="connsiteX5" fmla="*/ 0 w 894735"/>
                <a:gd name="connsiteY5" fmla="*/ 997976 h 997976"/>
                <a:gd name="connsiteX6" fmla="*/ 0 w 894735"/>
                <a:gd name="connsiteY6" fmla="*/ 130421 h 997976"/>
                <a:gd name="connsiteX7" fmla="*/ 678909 w 894735"/>
                <a:gd name="connsiteY7" fmla="*/ 130421 h 997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4735" h="997976">
                  <a:moveTo>
                    <a:pt x="678909" y="0"/>
                  </a:moveTo>
                  <a:lnTo>
                    <a:pt x="894735" y="0"/>
                  </a:lnTo>
                  <a:lnTo>
                    <a:pt x="894735" y="776548"/>
                  </a:lnTo>
                  <a:lnTo>
                    <a:pt x="449737" y="776548"/>
                  </a:lnTo>
                  <a:lnTo>
                    <a:pt x="449737" y="997976"/>
                  </a:lnTo>
                  <a:lnTo>
                    <a:pt x="0" y="997976"/>
                  </a:lnTo>
                  <a:lnTo>
                    <a:pt x="0" y="130421"/>
                  </a:lnTo>
                  <a:lnTo>
                    <a:pt x="678909" y="130421"/>
                  </a:lnTo>
                  <a:close/>
                </a:path>
              </a:pathLst>
            </a:cu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899" t="1610" r="2531" b="83838"/>
            <a:stretch>
              <a:fillRect/>
            </a:stretch>
          </p:blipFill>
          <p:spPr>
            <a:xfrm rot="5400000">
              <a:off x="8210553" y="4564582"/>
              <a:ext cx="894735" cy="997977"/>
            </a:xfrm>
            <a:custGeom>
              <a:avLst/>
              <a:gdLst>
                <a:gd name="connsiteX0" fmla="*/ 0 w 894735"/>
                <a:gd name="connsiteY0" fmla="*/ 997977 h 997977"/>
                <a:gd name="connsiteX1" fmla="*/ 0 w 894735"/>
                <a:gd name="connsiteY1" fmla="*/ 3 h 997977"/>
                <a:gd name="connsiteX2" fmla="*/ 474581 w 894735"/>
                <a:gd name="connsiteY2" fmla="*/ 3 h 997977"/>
                <a:gd name="connsiteX3" fmla="*/ 474581 w 894735"/>
                <a:gd name="connsiteY3" fmla="*/ 0 h 997977"/>
                <a:gd name="connsiteX4" fmla="*/ 894735 w 894735"/>
                <a:gd name="connsiteY4" fmla="*/ 0 h 997977"/>
                <a:gd name="connsiteX5" fmla="*/ 894735 w 894735"/>
                <a:gd name="connsiteY5" fmla="*/ 514285 h 997977"/>
                <a:gd name="connsiteX6" fmla="*/ 700664 w 894735"/>
                <a:gd name="connsiteY6" fmla="*/ 348264 h 997977"/>
                <a:gd name="connsiteX7" fmla="*/ 144856 w 894735"/>
                <a:gd name="connsiteY7" fmla="*/ 997977 h 997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4735" h="997977">
                  <a:moveTo>
                    <a:pt x="0" y="997977"/>
                  </a:moveTo>
                  <a:lnTo>
                    <a:pt x="0" y="3"/>
                  </a:lnTo>
                  <a:lnTo>
                    <a:pt x="474581" y="3"/>
                  </a:lnTo>
                  <a:lnTo>
                    <a:pt x="474581" y="0"/>
                  </a:lnTo>
                  <a:lnTo>
                    <a:pt x="894735" y="0"/>
                  </a:lnTo>
                  <a:lnTo>
                    <a:pt x="894735" y="514285"/>
                  </a:lnTo>
                  <a:lnTo>
                    <a:pt x="700664" y="348264"/>
                  </a:lnTo>
                  <a:lnTo>
                    <a:pt x="144856" y="997977"/>
                  </a:lnTo>
                  <a:close/>
                </a:path>
              </a:pathLst>
            </a:custGeom>
          </p:spPr>
        </p:pic>
      </p:grpSp>
      <p:grpSp>
        <p:nvGrpSpPr>
          <p:cNvPr id="11" name="组合 10"/>
          <p:cNvGrpSpPr/>
          <p:nvPr/>
        </p:nvGrpSpPr>
        <p:grpSpPr>
          <a:xfrm>
            <a:off x="9694780" y="69075"/>
            <a:ext cx="1223379" cy="1129981"/>
            <a:chOff x="3246495" y="2116807"/>
            <a:chExt cx="623026" cy="575462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65" t="79568" r="69113" b="11830"/>
            <a:stretch>
              <a:fillRect/>
            </a:stretch>
          </p:blipFill>
          <p:spPr>
            <a:xfrm rot="5400000">
              <a:off x="3305488" y="2057814"/>
              <a:ext cx="471949" cy="589936"/>
            </a:xfrm>
            <a:custGeom>
              <a:avLst/>
              <a:gdLst>
                <a:gd name="connsiteX0" fmla="*/ 0 w 471949"/>
                <a:gd name="connsiteY0" fmla="*/ 0 h 589936"/>
                <a:gd name="connsiteX1" fmla="*/ 471949 w 471949"/>
                <a:gd name="connsiteY1" fmla="*/ 0 h 589936"/>
                <a:gd name="connsiteX2" fmla="*/ 471949 w 471949"/>
                <a:gd name="connsiteY2" fmla="*/ 589936 h 589936"/>
                <a:gd name="connsiteX3" fmla="*/ 0 w 471949"/>
                <a:gd name="connsiteY3" fmla="*/ 589936 h 58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1949" h="589936">
                  <a:moveTo>
                    <a:pt x="0" y="0"/>
                  </a:moveTo>
                  <a:lnTo>
                    <a:pt x="471949" y="0"/>
                  </a:lnTo>
                  <a:lnTo>
                    <a:pt x="471949" y="589936"/>
                  </a:lnTo>
                  <a:lnTo>
                    <a:pt x="0" y="589936"/>
                  </a:lnTo>
                  <a:close/>
                </a:path>
              </a:pathLst>
            </a:cu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12" t="79569" r="69665" b="11829"/>
            <a:stretch>
              <a:fillRect/>
            </a:stretch>
          </p:blipFill>
          <p:spPr>
            <a:xfrm rot="5400000">
              <a:off x="3338578" y="2161327"/>
              <a:ext cx="471949" cy="589936"/>
            </a:xfrm>
            <a:custGeom>
              <a:avLst/>
              <a:gdLst>
                <a:gd name="connsiteX0" fmla="*/ 0 w 471949"/>
                <a:gd name="connsiteY0" fmla="*/ 0 h 589936"/>
                <a:gd name="connsiteX1" fmla="*/ 471949 w 471949"/>
                <a:gd name="connsiteY1" fmla="*/ 0 h 589936"/>
                <a:gd name="connsiteX2" fmla="*/ 471949 w 471949"/>
                <a:gd name="connsiteY2" fmla="*/ 589936 h 589936"/>
                <a:gd name="connsiteX3" fmla="*/ 0 w 471949"/>
                <a:gd name="connsiteY3" fmla="*/ 589936 h 58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1949" h="589936">
                  <a:moveTo>
                    <a:pt x="0" y="0"/>
                  </a:moveTo>
                  <a:lnTo>
                    <a:pt x="471949" y="0"/>
                  </a:lnTo>
                  <a:lnTo>
                    <a:pt x="471949" y="589936"/>
                  </a:lnTo>
                  <a:lnTo>
                    <a:pt x="0" y="589936"/>
                  </a:lnTo>
                  <a:close/>
                </a:path>
              </a:pathLst>
            </a:custGeom>
          </p:spPr>
        </p:pic>
      </p:grpSp>
      <p:grpSp>
        <p:nvGrpSpPr>
          <p:cNvPr id="14" name="组合 13"/>
          <p:cNvGrpSpPr/>
          <p:nvPr/>
        </p:nvGrpSpPr>
        <p:grpSpPr>
          <a:xfrm>
            <a:off x="151204" y="297362"/>
            <a:ext cx="790906" cy="866420"/>
            <a:chOff x="7117805" y="2260861"/>
            <a:chExt cx="1579129" cy="1729902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126" t="43786" r="1837" b="42955"/>
            <a:stretch>
              <a:fillRect/>
            </a:stretch>
          </p:blipFill>
          <p:spPr>
            <a:xfrm rot="5400000">
              <a:off x="7247526" y="2131140"/>
              <a:ext cx="1080550" cy="1339992"/>
            </a:xfrm>
            <a:custGeom>
              <a:avLst/>
              <a:gdLst>
                <a:gd name="connsiteX0" fmla="*/ 0 w 1080550"/>
                <a:gd name="connsiteY0" fmla="*/ 1339992 h 1339992"/>
                <a:gd name="connsiteX1" fmla="*/ 0 w 1080550"/>
                <a:gd name="connsiteY1" fmla="*/ 0 h 1339992"/>
                <a:gd name="connsiteX2" fmla="*/ 1080550 w 1080550"/>
                <a:gd name="connsiteY2" fmla="*/ 1004909 h 1339992"/>
                <a:gd name="connsiteX3" fmla="*/ 1080550 w 1080550"/>
                <a:gd name="connsiteY3" fmla="*/ 1339992 h 1339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0550" h="1339992">
                  <a:moveTo>
                    <a:pt x="0" y="1339992"/>
                  </a:moveTo>
                  <a:lnTo>
                    <a:pt x="0" y="0"/>
                  </a:lnTo>
                  <a:lnTo>
                    <a:pt x="1080550" y="1004909"/>
                  </a:lnTo>
                  <a:lnTo>
                    <a:pt x="1080550" y="1339992"/>
                  </a:lnTo>
                  <a:close/>
                </a:path>
              </a:pathLst>
            </a:cu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126" t="43786" r="1837" b="42955"/>
            <a:stretch>
              <a:fillRect/>
            </a:stretch>
          </p:blipFill>
          <p:spPr>
            <a:xfrm rot="21392873" flipH="1">
              <a:off x="7426093" y="2289321"/>
              <a:ext cx="1080550" cy="1339992"/>
            </a:xfrm>
            <a:custGeom>
              <a:avLst/>
              <a:gdLst>
                <a:gd name="connsiteX0" fmla="*/ 0 w 1080550"/>
                <a:gd name="connsiteY0" fmla="*/ 1339992 h 1339992"/>
                <a:gd name="connsiteX1" fmla="*/ 0 w 1080550"/>
                <a:gd name="connsiteY1" fmla="*/ 0 h 1339992"/>
                <a:gd name="connsiteX2" fmla="*/ 1080550 w 1080550"/>
                <a:gd name="connsiteY2" fmla="*/ 1004909 h 1339992"/>
                <a:gd name="connsiteX3" fmla="*/ 1080550 w 1080550"/>
                <a:gd name="connsiteY3" fmla="*/ 1339992 h 1339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0550" h="1339992">
                  <a:moveTo>
                    <a:pt x="0" y="1339992"/>
                  </a:moveTo>
                  <a:lnTo>
                    <a:pt x="0" y="0"/>
                  </a:lnTo>
                  <a:lnTo>
                    <a:pt x="1080550" y="1004909"/>
                  </a:lnTo>
                  <a:lnTo>
                    <a:pt x="1080550" y="1339992"/>
                  </a:lnTo>
                  <a:close/>
                </a:path>
              </a:pathLst>
            </a:custGeom>
          </p:spPr>
        </p:pic>
        <p:grpSp>
          <p:nvGrpSpPr>
            <p:cNvPr id="17" name="组合 16"/>
            <p:cNvGrpSpPr/>
            <p:nvPr/>
          </p:nvGrpSpPr>
          <p:grpSpPr>
            <a:xfrm>
              <a:off x="7117805" y="2411634"/>
              <a:ext cx="1579129" cy="1579129"/>
              <a:chOff x="5538677" y="3444460"/>
              <a:chExt cx="1579129" cy="1579129"/>
            </a:xfrm>
          </p:grpSpPr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491" t="42188" b="42188"/>
              <a:stretch>
                <a:fillRect/>
              </a:stretch>
            </p:blipFill>
            <p:spPr>
              <a:xfrm rot="5400000">
                <a:off x="5772070" y="3289626"/>
                <a:ext cx="1112343" cy="1579129"/>
              </a:xfrm>
              <a:custGeom>
                <a:avLst/>
                <a:gdLst>
                  <a:gd name="connsiteX0" fmla="*/ 0 w 1112343"/>
                  <a:gd name="connsiteY0" fmla="*/ 1579129 h 1579129"/>
                  <a:gd name="connsiteX1" fmla="*/ 0 w 1112343"/>
                  <a:gd name="connsiteY1" fmla="*/ 0 h 1579129"/>
                  <a:gd name="connsiteX2" fmla="*/ 562052 w 1112343"/>
                  <a:gd name="connsiteY2" fmla="*/ 0 h 1579129"/>
                  <a:gd name="connsiteX3" fmla="*/ 249899 w 1112343"/>
                  <a:gd name="connsiteY3" fmla="*/ 335649 h 1579129"/>
                  <a:gd name="connsiteX4" fmla="*/ 1112343 w 1112343"/>
                  <a:gd name="connsiteY4" fmla="*/ 1137720 h 1579129"/>
                  <a:gd name="connsiteX5" fmla="*/ 1112343 w 1112343"/>
                  <a:gd name="connsiteY5" fmla="*/ 1579129 h 1579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12343" h="1579129">
                    <a:moveTo>
                      <a:pt x="0" y="1579129"/>
                    </a:moveTo>
                    <a:lnTo>
                      <a:pt x="0" y="0"/>
                    </a:lnTo>
                    <a:lnTo>
                      <a:pt x="562052" y="0"/>
                    </a:lnTo>
                    <a:lnTo>
                      <a:pt x="249899" y="335649"/>
                    </a:lnTo>
                    <a:lnTo>
                      <a:pt x="1112343" y="1137720"/>
                    </a:lnTo>
                    <a:lnTo>
                      <a:pt x="1112343" y="1579129"/>
                    </a:lnTo>
                    <a:close/>
                  </a:path>
                </a:pathLst>
              </a:custGeom>
            </p:spPr>
          </p:pic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491" t="42188" b="42188"/>
              <a:stretch>
                <a:fillRect/>
              </a:stretch>
            </p:blipFill>
            <p:spPr>
              <a:xfrm rot="21442848" flipH="1">
                <a:off x="5928821" y="3444460"/>
                <a:ext cx="1112342" cy="1579129"/>
              </a:xfrm>
              <a:custGeom>
                <a:avLst/>
                <a:gdLst>
                  <a:gd name="connsiteX0" fmla="*/ 0 w 1112343"/>
                  <a:gd name="connsiteY0" fmla="*/ 1579129 h 1579129"/>
                  <a:gd name="connsiteX1" fmla="*/ 0 w 1112343"/>
                  <a:gd name="connsiteY1" fmla="*/ 0 h 1579129"/>
                  <a:gd name="connsiteX2" fmla="*/ 562052 w 1112343"/>
                  <a:gd name="connsiteY2" fmla="*/ 0 h 1579129"/>
                  <a:gd name="connsiteX3" fmla="*/ 249899 w 1112343"/>
                  <a:gd name="connsiteY3" fmla="*/ 335649 h 1579129"/>
                  <a:gd name="connsiteX4" fmla="*/ 1112343 w 1112343"/>
                  <a:gd name="connsiteY4" fmla="*/ 1137720 h 1579129"/>
                  <a:gd name="connsiteX5" fmla="*/ 1112343 w 1112343"/>
                  <a:gd name="connsiteY5" fmla="*/ 1579129 h 1579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12343" h="1579129">
                    <a:moveTo>
                      <a:pt x="0" y="1579129"/>
                    </a:moveTo>
                    <a:lnTo>
                      <a:pt x="0" y="0"/>
                    </a:lnTo>
                    <a:lnTo>
                      <a:pt x="562052" y="0"/>
                    </a:lnTo>
                    <a:lnTo>
                      <a:pt x="249899" y="335649"/>
                    </a:lnTo>
                    <a:lnTo>
                      <a:pt x="1112343" y="1137720"/>
                    </a:lnTo>
                    <a:lnTo>
                      <a:pt x="1112343" y="1579129"/>
                    </a:lnTo>
                    <a:close/>
                  </a:path>
                </a:pathLst>
              </a:custGeom>
            </p:spPr>
          </p:pic>
        </p:grpSp>
      </p:grp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20" b="69942"/>
          <a:stretch>
            <a:fillRect/>
          </a:stretch>
        </p:blipFill>
        <p:spPr>
          <a:xfrm rot="16200000">
            <a:off x="2211504" y="-31577"/>
            <a:ext cx="1071268" cy="1357519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19" r="64109" b="66261"/>
          <a:stretch>
            <a:fillRect/>
          </a:stretch>
        </p:blipFill>
        <p:spPr>
          <a:xfrm rot="16200000">
            <a:off x="8724608" y="29884"/>
            <a:ext cx="1080654" cy="1066800"/>
          </a:xfrm>
          <a:prstGeom prst="rect">
            <a:avLst/>
          </a:prstGeom>
        </p:spPr>
      </p:pic>
      <p:sp>
        <p:nvSpPr>
          <p:cNvPr id="22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3584018" y="-2133990"/>
            <a:ext cx="997131" cy="1599112"/>
          </a:xfrm>
          <a:prstGeom prst="rect">
            <a:avLst/>
          </a:prstGeom>
          <a:solidFill>
            <a:srgbClr val="3E62B5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23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4581149" y="-2133990"/>
            <a:ext cx="997131" cy="1599112"/>
          </a:xfrm>
          <a:prstGeom prst="rect">
            <a:avLst/>
          </a:prstGeom>
          <a:solidFill>
            <a:srgbClr val="984999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25" name="Freeform: Shape 6"/>
          <p:cNvSpPr/>
          <p:nvPr/>
        </p:nvSpPr>
        <p:spPr>
          <a:xfrm>
            <a:off x="961390" y="2112645"/>
            <a:ext cx="4135120" cy="3593465"/>
          </a:xfrm>
          <a:custGeom>
            <a:avLst/>
            <a:gdLst>
              <a:gd name="connsiteX0" fmla="*/ 1490663 w 2681288"/>
              <a:gd name="connsiteY0" fmla="*/ 0 h 2981326"/>
              <a:gd name="connsiteX1" fmla="*/ 2640931 w 2681288"/>
              <a:gd name="connsiteY1" fmla="*/ 542463 h 2981326"/>
              <a:gd name="connsiteX2" fmla="*/ 2681288 w 2681288"/>
              <a:gd name="connsiteY2" fmla="*/ 596432 h 2981326"/>
              <a:gd name="connsiteX3" fmla="*/ 2635832 w 2681288"/>
              <a:gd name="connsiteY3" fmla="*/ 657219 h 2981326"/>
              <a:gd name="connsiteX4" fmla="*/ 2381250 w 2681288"/>
              <a:gd name="connsiteY4" fmla="*/ 1490663 h 2981326"/>
              <a:gd name="connsiteX5" fmla="*/ 2635832 w 2681288"/>
              <a:gd name="connsiteY5" fmla="*/ 2324107 h 2981326"/>
              <a:gd name="connsiteX6" fmla="*/ 2681288 w 2681288"/>
              <a:gd name="connsiteY6" fmla="*/ 2384895 h 2981326"/>
              <a:gd name="connsiteX7" fmla="*/ 2640931 w 2681288"/>
              <a:gd name="connsiteY7" fmla="*/ 2438863 h 2981326"/>
              <a:gd name="connsiteX8" fmla="*/ 1490663 w 2681288"/>
              <a:gd name="connsiteY8" fmla="*/ 2981326 h 2981326"/>
              <a:gd name="connsiteX9" fmla="*/ 0 w 2681288"/>
              <a:gd name="connsiteY9" fmla="*/ 1490663 h 2981326"/>
              <a:gd name="connsiteX10" fmla="*/ 1490663 w 2681288"/>
              <a:gd name="connsiteY10" fmla="*/ 0 h 298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81288" h="2981326">
                <a:moveTo>
                  <a:pt x="1490663" y="0"/>
                </a:moveTo>
                <a:cubicBezTo>
                  <a:pt x="1953752" y="0"/>
                  <a:pt x="2367521" y="211167"/>
                  <a:pt x="2640931" y="542463"/>
                </a:cubicBezTo>
                <a:lnTo>
                  <a:pt x="2681288" y="596432"/>
                </a:lnTo>
                <a:lnTo>
                  <a:pt x="2635832" y="657219"/>
                </a:lnTo>
                <a:cubicBezTo>
                  <a:pt x="2475102" y="895131"/>
                  <a:pt x="2381250" y="1181937"/>
                  <a:pt x="2381250" y="1490663"/>
                </a:cubicBezTo>
                <a:cubicBezTo>
                  <a:pt x="2381250" y="1799389"/>
                  <a:pt x="2475102" y="2086195"/>
                  <a:pt x="2635832" y="2324107"/>
                </a:cubicBezTo>
                <a:lnTo>
                  <a:pt x="2681288" y="2384895"/>
                </a:lnTo>
                <a:lnTo>
                  <a:pt x="2640931" y="2438863"/>
                </a:lnTo>
                <a:cubicBezTo>
                  <a:pt x="2367521" y="2770159"/>
                  <a:pt x="1953752" y="2981326"/>
                  <a:pt x="1490663" y="2981326"/>
                </a:cubicBezTo>
                <a:cubicBezTo>
                  <a:pt x="667393" y="2981326"/>
                  <a:pt x="0" y="2313933"/>
                  <a:pt x="0" y="1490663"/>
                </a:cubicBezTo>
                <a:cubicBezTo>
                  <a:pt x="0" y="667393"/>
                  <a:pt x="667393" y="0"/>
                  <a:pt x="1490663" y="0"/>
                </a:cubicBezTo>
                <a:close/>
              </a:path>
            </a:pathLst>
          </a:custGeom>
          <a:solidFill>
            <a:srgbClr val="98499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endParaRPr lang="zh-CN" altLang="en-US" sz="1600" dirty="0"/>
          </a:p>
        </p:txBody>
      </p:sp>
      <p:sp>
        <p:nvSpPr>
          <p:cNvPr id="26" name="Freeform: Shape 5"/>
          <p:cNvSpPr/>
          <p:nvPr/>
        </p:nvSpPr>
        <p:spPr>
          <a:xfrm>
            <a:off x="4711700" y="2112645"/>
            <a:ext cx="3327400" cy="3593465"/>
          </a:xfrm>
          <a:custGeom>
            <a:avLst/>
            <a:gdLst>
              <a:gd name="connsiteX0" fmla="*/ 1190625 w 2381250"/>
              <a:gd name="connsiteY0" fmla="*/ 0 h 2981326"/>
              <a:gd name="connsiteX1" fmla="*/ 2340893 w 2381250"/>
              <a:gd name="connsiteY1" fmla="*/ 542463 h 2981326"/>
              <a:gd name="connsiteX2" fmla="*/ 2381250 w 2381250"/>
              <a:gd name="connsiteY2" fmla="*/ 596432 h 2981326"/>
              <a:gd name="connsiteX3" fmla="*/ 2335794 w 2381250"/>
              <a:gd name="connsiteY3" fmla="*/ 657219 h 2981326"/>
              <a:gd name="connsiteX4" fmla="*/ 2081212 w 2381250"/>
              <a:gd name="connsiteY4" fmla="*/ 1490663 h 2981326"/>
              <a:gd name="connsiteX5" fmla="*/ 2335794 w 2381250"/>
              <a:gd name="connsiteY5" fmla="*/ 2324107 h 2981326"/>
              <a:gd name="connsiteX6" fmla="*/ 2381250 w 2381250"/>
              <a:gd name="connsiteY6" fmla="*/ 2384895 h 2981326"/>
              <a:gd name="connsiteX7" fmla="*/ 2340893 w 2381250"/>
              <a:gd name="connsiteY7" fmla="*/ 2438863 h 2981326"/>
              <a:gd name="connsiteX8" fmla="*/ 1190625 w 2381250"/>
              <a:gd name="connsiteY8" fmla="*/ 2981326 h 2981326"/>
              <a:gd name="connsiteX9" fmla="*/ 40357 w 2381250"/>
              <a:gd name="connsiteY9" fmla="*/ 2438863 h 2981326"/>
              <a:gd name="connsiteX10" fmla="*/ 0 w 2381250"/>
              <a:gd name="connsiteY10" fmla="*/ 2384895 h 2981326"/>
              <a:gd name="connsiteX11" fmla="*/ 45456 w 2381250"/>
              <a:gd name="connsiteY11" fmla="*/ 2324107 h 2981326"/>
              <a:gd name="connsiteX12" fmla="*/ 300038 w 2381250"/>
              <a:gd name="connsiteY12" fmla="*/ 1490663 h 2981326"/>
              <a:gd name="connsiteX13" fmla="*/ 45456 w 2381250"/>
              <a:gd name="connsiteY13" fmla="*/ 657219 h 2981326"/>
              <a:gd name="connsiteX14" fmla="*/ 0 w 2381250"/>
              <a:gd name="connsiteY14" fmla="*/ 596432 h 2981326"/>
              <a:gd name="connsiteX15" fmla="*/ 40357 w 2381250"/>
              <a:gd name="connsiteY15" fmla="*/ 542463 h 2981326"/>
              <a:gd name="connsiteX16" fmla="*/ 1190625 w 2381250"/>
              <a:gd name="connsiteY16" fmla="*/ 0 h 298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81250" h="2981326">
                <a:moveTo>
                  <a:pt x="1190625" y="0"/>
                </a:moveTo>
                <a:cubicBezTo>
                  <a:pt x="1653714" y="0"/>
                  <a:pt x="2067483" y="211167"/>
                  <a:pt x="2340893" y="542463"/>
                </a:cubicBezTo>
                <a:lnTo>
                  <a:pt x="2381250" y="596432"/>
                </a:lnTo>
                <a:lnTo>
                  <a:pt x="2335794" y="657219"/>
                </a:lnTo>
                <a:cubicBezTo>
                  <a:pt x="2175064" y="895131"/>
                  <a:pt x="2081212" y="1181937"/>
                  <a:pt x="2081212" y="1490663"/>
                </a:cubicBezTo>
                <a:cubicBezTo>
                  <a:pt x="2081212" y="1799389"/>
                  <a:pt x="2175064" y="2086195"/>
                  <a:pt x="2335794" y="2324107"/>
                </a:cubicBezTo>
                <a:lnTo>
                  <a:pt x="2381250" y="2384895"/>
                </a:lnTo>
                <a:lnTo>
                  <a:pt x="2340893" y="2438863"/>
                </a:lnTo>
                <a:cubicBezTo>
                  <a:pt x="2067483" y="2770159"/>
                  <a:pt x="1653714" y="2981326"/>
                  <a:pt x="1190625" y="2981326"/>
                </a:cubicBezTo>
                <a:cubicBezTo>
                  <a:pt x="727535" y="2981326"/>
                  <a:pt x="313766" y="2770159"/>
                  <a:pt x="40357" y="2438863"/>
                </a:cubicBezTo>
                <a:lnTo>
                  <a:pt x="0" y="2384895"/>
                </a:lnTo>
                <a:lnTo>
                  <a:pt x="45456" y="2324107"/>
                </a:lnTo>
                <a:cubicBezTo>
                  <a:pt x="206186" y="2086195"/>
                  <a:pt x="300038" y="1799389"/>
                  <a:pt x="300038" y="1490663"/>
                </a:cubicBezTo>
                <a:cubicBezTo>
                  <a:pt x="300038" y="1181937"/>
                  <a:pt x="206186" y="895131"/>
                  <a:pt x="45456" y="657219"/>
                </a:cubicBezTo>
                <a:lnTo>
                  <a:pt x="0" y="596432"/>
                </a:lnTo>
                <a:lnTo>
                  <a:pt x="40357" y="542463"/>
                </a:lnTo>
                <a:cubicBezTo>
                  <a:pt x="313766" y="211167"/>
                  <a:pt x="727535" y="0"/>
                  <a:pt x="1190625" y="0"/>
                </a:cubicBezTo>
                <a:close/>
              </a:path>
            </a:pathLst>
          </a:custGeom>
          <a:solidFill>
            <a:srgbClr val="3E62B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endParaRPr lang="zh-CN" altLang="en-US" sz="1600" dirty="0"/>
          </a:p>
        </p:txBody>
      </p:sp>
      <p:sp>
        <p:nvSpPr>
          <p:cNvPr id="27" name="Freeform: Shape 4"/>
          <p:cNvSpPr/>
          <p:nvPr/>
        </p:nvSpPr>
        <p:spPr>
          <a:xfrm>
            <a:off x="7658100" y="2238375"/>
            <a:ext cx="3742690" cy="3467735"/>
          </a:xfrm>
          <a:custGeom>
            <a:avLst/>
            <a:gdLst>
              <a:gd name="connsiteX0" fmla="*/ 1190625 w 2681288"/>
              <a:gd name="connsiteY0" fmla="*/ 0 h 2981326"/>
              <a:gd name="connsiteX1" fmla="*/ 2681288 w 2681288"/>
              <a:gd name="connsiteY1" fmla="*/ 1490663 h 2981326"/>
              <a:gd name="connsiteX2" fmla="*/ 1190625 w 2681288"/>
              <a:gd name="connsiteY2" fmla="*/ 2981326 h 2981326"/>
              <a:gd name="connsiteX3" fmla="*/ 40357 w 2681288"/>
              <a:gd name="connsiteY3" fmla="*/ 2438863 h 2981326"/>
              <a:gd name="connsiteX4" fmla="*/ 0 w 2681288"/>
              <a:gd name="connsiteY4" fmla="*/ 2384895 h 2981326"/>
              <a:gd name="connsiteX5" fmla="*/ 45456 w 2681288"/>
              <a:gd name="connsiteY5" fmla="*/ 2324107 h 2981326"/>
              <a:gd name="connsiteX6" fmla="*/ 300038 w 2681288"/>
              <a:gd name="connsiteY6" fmla="*/ 1490663 h 2981326"/>
              <a:gd name="connsiteX7" fmla="*/ 45456 w 2681288"/>
              <a:gd name="connsiteY7" fmla="*/ 657219 h 2981326"/>
              <a:gd name="connsiteX8" fmla="*/ 0 w 2681288"/>
              <a:gd name="connsiteY8" fmla="*/ 596432 h 2981326"/>
              <a:gd name="connsiteX9" fmla="*/ 40357 w 2681288"/>
              <a:gd name="connsiteY9" fmla="*/ 542463 h 2981326"/>
              <a:gd name="connsiteX10" fmla="*/ 1190625 w 2681288"/>
              <a:gd name="connsiteY10" fmla="*/ 0 h 298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81288" h="2981326">
                <a:moveTo>
                  <a:pt x="1190625" y="0"/>
                </a:moveTo>
                <a:cubicBezTo>
                  <a:pt x="2013895" y="0"/>
                  <a:pt x="2681288" y="667393"/>
                  <a:pt x="2681288" y="1490663"/>
                </a:cubicBezTo>
                <a:cubicBezTo>
                  <a:pt x="2681288" y="2313933"/>
                  <a:pt x="2013895" y="2981326"/>
                  <a:pt x="1190625" y="2981326"/>
                </a:cubicBezTo>
                <a:cubicBezTo>
                  <a:pt x="727536" y="2981326"/>
                  <a:pt x="313767" y="2770159"/>
                  <a:pt x="40357" y="2438863"/>
                </a:cubicBezTo>
                <a:lnTo>
                  <a:pt x="0" y="2384895"/>
                </a:lnTo>
                <a:lnTo>
                  <a:pt x="45456" y="2324107"/>
                </a:lnTo>
                <a:cubicBezTo>
                  <a:pt x="206186" y="2086195"/>
                  <a:pt x="300038" y="1799389"/>
                  <a:pt x="300038" y="1490663"/>
                </a:cubicBezTo>
                <a:cubicBezTo>
                  <a:pt x="300038" y="1181937"/>
                  <a:pt x="206186" y="895131"/>
                  <a:pt x="45456" y="657219"/>
                </a:cubicBezTo>
                <a:lnTo>
                  <a:pt x="0" y="596432"/>
                </a:lnTo>
                <a:lnTo>
                  <a:pt x="40357" y="542463"/>
                </a:lnTo>
                <a:cubicBezTo>
                  <a:pt x="313767" y="211167"/>
                  <a:pt x="727536" y="0"/>
                  <a:pt x="1190625" y="0"/>
                </a:cubicBezTo>
                <a:close/>
              </a:path>
            </a:pathLst>
          </a:custGeom>
          <a:solidFill>
            <a:srgbClr val="98499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endParaRPr lang="zh-CN" altLang="en-US" sz="1600" dirty="0"/>
          </a:p>
        </p:txBody>
      </p:sp>
      <p:grpSp>
        <p:nvGrpSpPr>
          <p:cNvPr id="28" name="组合 27"/>
          <p:cNvGrpSpPr/>
          <p:nvPr/>
        </p:nvGrpSpPr>
        <p:grpSpPr>
          <a:xfrm>
            <a:off x="1416685" y="2947669"/>
            <a:ext cx="3220720" cy="911324"/>
            <a:chOff x="1324088" y="2413574"/>
            <a:chExt cx="2864805" cy="232977"/>
          </a:xfrm>
        </p:grpSpPr>
        <p:sp>
          <p:nvSpPr>
            <p:cNvPr id="29" name="文本框 28"/>
            <p:cNvSpPr txBox="1"/>
            <p:nvPr/>
          </p:nvSpPr>
          <p:spPr>
            <a:xfrm>
              <a:off x="1530814" y="2413574"/>
              <a:ext cx="2357025" cy="862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My strengh</a:t>
              </a:r>
              <a:endParaRPr lang="en-US" altLang="zh-CN" sz="1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324088" y="2574149"/>
              <a:ext cx="2864805" cy="7240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My strengh are I am </a:t>
              </a:r>
              <a:endParaRPr lang="en-US" altLang="zh-CN" sz="11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974501" y="3384190"/>
            <a:ext cx="2801722" cy="1051953"/>
            <a:chOff x="1626835" y="2349127"/>
            <a:chExt cx="2492110" cy="935704"/>
          </a:xfrm>
        </p:grpSpPr>
        <p:sp>
          <p:nvSpPr>
            <p:cNvPr id="32" name="文本框 31"/>
            <p:cNvSpPr txBox="1"/>
            <p:nvPr/>
          </p:nvSpPr>
          <p:spPr>
            <a:xfrm>
              <a:off x="1806000" y="2349127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Title text addition</a:t>
              </a:r>
              <a:endParaRPr lang="zh-CN" altLang="en-US" sz="1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626835" y="2687681"/>
              <a:ext cx="2492110" cy="59715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lang="en-US" altLang="zh-CN" sz="11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lang="en-US" altLang="zh-CN" sz="11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658063" y="3457215"/>
            <a:ext cx="2801722" cy="1051953"/>
            <a:chOff x="1626835" y="2349127"/>
            <a:chExt cx="2492110" cy="935704"/>
          </a:xfrm>
        </p:grpSpPr>
        <p:sp>
          <p:nvSpPr>
            <p:cNvPr id="35" name="文本框 34"/>
            <p:cNvSpPr txBox="1"/>
            <p:nvPr/>
          </p:nvSpPr>
          <p:spPr>
            <a:xfrm>
              <a:off x="1806000" y="2349127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Title text addition</a:t>
              </a:r>
              <a:endParaRPr lang="zh-CN" altLang="en-US" sz="1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626835" y="2687681"/>
              <a:ext cx="2492110" cy="59715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lang="en-US" altLang="zh-CN" sz="11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lang="en-US" altLang="zh-CN" sz="11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030"/>
          <a:stretch>
            <a:fillRect/>
          </a:stretch>
        </p:blipFill>
        <p:spPr>
          <a:xfrm rot="5400000">
            <a:off x="4561609" y="-4561609"/>
            <a:ext cx="1163782" cy="10287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6" r="82828" b="78393"/>
          <a:stretch>
            <a:fillRect/>
          </a:stretch>
        </p:blipFill>
        <p:spPr>
          <a:xfrm rot="5400000">
            <a:off x="10652230" y="-340668"/>
            <a:ext cx="1177635" cy="1858974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1143969" y="272334"/>
            <a:ext cx="704111" cy="690148"/>
            <a:chOff x="0" y="0"/>
            <a:chExt cx="1405834" cy="137795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2" t="85607" r="79965" b="662"/>
            <a:stretch>
              <a:fillRect/>
            </a:stretch>
          </p:blipFill>
          <p:spPr>
            <a:xfrm rot="5400000">
              <a:off x="71745" y="-53684"/>
              <a:ext cx="1280405" cy="1387773"/>
            </a:xfrm>
            <a:custGeom>
              <a:avLst/>
              <a:gdLst>
                <a:gd name="connsiteX0" fmla="*/ 0 w 1280405"/>
                <a:gd name="connsiteY0" fmla="*/ 1387773 h 1387773"/>
                <a:gd name="connsiteX1" fmla="*/ 0 w 1280405"/>
                <a:gd name="connsiteY1" fmla="*/ 200696 h 1387773"/>
                <a:gd name="connsiteX2" fmla="*/ 622205 w 1280405"/>
                <a:gd name="connsiteY2" fmla="*/ 200696 h 1387773"/>
                <a:gd name="connsiteX3" fmla="*/ 622205 w 1280405"/>
                <a:gd name="connsiteY3" fmla="*/ 0 h 1387773"/>
                <a:gd name="connsiteX4" fmla="*/ 1280405 w 1280405"/>
                <a:gd name="connsiteY4" fmla="*/ 0 h 1387773"/>
                <a:gd name="connsiteX5" fmla="*/ 1280405 w 1280405"/>
                <a:gd name="connsiteY5" fmla="*/ 718569 h 1387773"/>
                <a:gd name="connsiteX6" fmla="*/ 1036586 w 1280405"/>
                <a:gd name="connsiteY6" fmla="*/ 718569 h 1387773"/>
                <a:gd name="connsiteX7" fmla="*/ 1036586 w 1280405"/>
                <a:gd name="connsiteY7" fmla="*/ 1209924 h 1387773"/>
                <a:gd name="connsiteX8" fmla="*/ 1280405 w 1280405"/>
                <a:gd name="connsiteY8" fmla="*/ 1209924 h 1387773"/>
                <a:gd name="connsiteX9" fmla="*/ 1280405 w 1280405"/>
                <a:gd name="connsiteY9" fmla="*/ 1387773 h 1387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0405" h="1387773">
                  <a:moveTo>
                    <a:pt x="0" y="1387773"/>
                  </a:moveTo>
                  <a:lnTo>
                    <a:pt x="0" y="200696"/>
                  </a:lnTo>
                  <a:lnTo>
                    <a:pt x="622205" y="200696"/>
                  </a:lnTo>
                  <a:lnTo>
                    <a:pt x="622205" y="0"/>
                  </a:lnTo>
                  <a:lnTo>
                    <a:pt x="1280405" y="0"/>
                  </a:lnTo>
                  <a:lnTo>
                    <a:pt x="1280405" y="718569"/>
                  </a:lnTo>
                  <a:lnTo>
                    <a:pt x="1036586" y="718569"/>
                  </a:lnTo>
                  <a:lnTo>
                    <a:pt x="1036586" y="1209924"/>
                  </a:lnTo>
                  <a:lnTo>
                    <a:pt x="1280405" y="1209924"/>
                  </a:lnTo>
                  <a:lnTo>
                    <a:pt x="1280405" y="1387773"/>
                  </a:lnTo>
                  <a:close/>
                </a:path>
              </a:pathLst>
            </a:cu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7096" r="81334"/>
            <a:stretch>
              <a:fillRect/>
            </a:stretch>
          </p:blipFill>
          <p:spPr>
            <a:xfrm rot="5400000">
              <a:off x="23255" y="97005"/>
              <a:ext cx="1257696" cy="1304206"/>
            </a:xfrm>
            <a:custGeom>
              <a:avLst/>
              <a:gdLst>
                <a:gd name="connsiteX0" fmla="*/ 0 w 853430"/>
                <a:gd name="connsiteY0" fmla="*/ 0 h 884990"/>
                <a:gd name="connsiteX1" fmla="*/ 853430 w 853430"/>
                <a:gd name="connsiteY1" fmla="*/ 0 h 884990"/>
                <a:gd name="connsiteX2" fmla="*/ 853430 w 853430"/>
                <a:gd name="connsiteY2" fmla="*/ 884990 h 884990"/>
                <a:gd name="connsiteX3" fmla="*/ 0 w 853430"/>
                <a:gd name="connsiteY3" fmla="*/ 884990 h 884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3430" h="884990">
                  <a:moveTo>
                    <a:pt x="0" y="0"/>
                  </a:moveTo>
                  <a:lnTo>
                    <a:pt x="853430" y="0"/>
                  </a:lnTo>
                  <a:lnTo>
                    <a:pt x="853430" y="884990"/>
                  </a:lnTo>
                  <a:lnTo>
                    <a:pt x="0" y="884990"/>
                  </a:lnTo>
                  <a:close/>
                </a:path>
              </a:pathLst>
            </a:custGeom>
          </p:spPr>
        </p:pic>
      </p:grpSp>
      <p:grpSp>
        <p:nvGrpSpPr>
          <p:cNvPr id="8" name="组合 7"/>
          <p:cNvGrpSpPr/>
          <p:nvPr/>
        </p:nvGrpSpPr>
        <p:grpSpPr>
          <a:xfrm>
            <a:off x="872133" y="22957"/>
            <a:ext cx="1176265" cy="1153142"/>
            <a:chOff x="8076289" y="4451560"/>
            <a:chExt cx="1080620" cy="1059378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631" t="3192" r="8799" b="82256"/>
            <a:stretch>
              <a:fillRect/>
            </a:stretch>
          </p:blipFill>
          <p:spPr>
            <a:xfrm rot="5400000">
              <a:off x="8127909" y="4399940"/>
              <a:ext cx="894735" cy="997976"/>
            </a:xfrm>
            <a:custGeom>
              <a:avLst/>
              <a:gdLst>
                <a:gd name="connsiteX0" fmla="*/ 678909 w 894735"/>
                <a:gd name="connsiteY0" fmla="*/ 0 h 997976"/>
                <a:gd name="connsiteX1" fmla="*/ 894735 w 894735"/>
                <a:gd name="connsiteY1" fmla="*/ 0 h 997976"/>
                <a:gd name="connsiteX2" fmla="*/ 894735 w 894735"/>
                <a:gd name="connsiteY2" fmla="*/ 776548 h 997976"/>
                <a:gd name="connsiteX3" fmla="*/ 449737 w 894735"/>
                <a:gd name="connsiteY3" fmla="*/ 776548 h 997976"/>
                <a:gd name="connsiteX4" fmla="*/ 449737 w 894735"/>
                <a:gd name="connsiteY4" fmla="*/ 997976 h 997976"/>
                <a:gd name="connsiteX5" fmla="*/ 0 w 894735"/>
                <a:gd name="connsiteY5" fmla="*/ 997976 h 997976"/>
                <a:gd name="connsiteX6" fmla="*/ 0 w 894735"/>
                <a:gd name="connsiteY6" fmla="*/ 130421 h 997976"/>
                <a:gd name="connsiteX7" fmla="*/ 678909 w 894735"/>
                <a:gd name="connsiteY7" fmla="*/ 130421 h 997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4735" h="997976">
                  <a:moveTo>
                    <a:pt x="678909" y="0"/>
                  </a:moveTo>
                  <a:lnTo>
                    <a:pt x="894735" y="0"/>
                  </a:lnTo>
                  <a:lnTo>
                    <a:pt x="894735" y="776548"/>
                  </a:lnTo>
                  <a:lnTo>
                    <a:pt x="449737" y="776548"/>
                  </a:lnTo>
                  <a:lnTo>
                    <a:pt x="449737" y="997976"/>
                  </a:lnTo>
                  <a:lnTo>
                    <a:pt x="0" y="997976"/>
                  </a:lnTo>
                  <a:lnTo>
                    <a:pt x="0" y="130421"/>
                  </a:lnTo>
                  <a:lnTo>
                    <a:pt x="678909" y="130421"/>
                  </a:lnTo>
                  <a:close/>
                </a:path>
              </a:pathLst>
            </a:cu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899" t="1610" r="2531" b="83838"/>
            <a:stretch>
              <a:fillRect/>
            </a:stretch>
          </p:blipFill>
          <p:spPr>
            <a:xfrm rot="5400000">
              <a:off x="8210553" y="4564582"/>
              <a:ext cx="894735" cy="997977"/>
            </a:xfrm>
            <a:custGeom>
              <a:avLst/>
              <a:gdLst>
                <a:gd name="connsiteX0" fmla="*/ 0 w 894735"/>
                <a:gd name="connsiteY0" fmla="*/ 997977 h 997977"/>
                <a:gd name="connsiteX1" fmla="*/ 0 w 894735"/>
                <a:gd name="connsiteY1" fmla="*/ 3 h 997977"/>
                <a:gd name="connsiteX2" fmla="*/ 474581 w 894735"/>
                <a:gd name="connsiteY2" fmla="*/ 3 h 997977"/>
                <a:gd name="connsiteX3" fmla="*/ 474581 w 894735"/>
                <a:gd name="connsiteY3" fmla="*/ 0 h 997977"/>
                <a:gd name="connsiteX4" fmla="*/ 894735 w 894735"/>
                <a:gd name="connsiteY4" fmla="*/ 0 h 997977"/>
                <a:gd name="connsiteX5" fmla="*/ 894735 w 894735"/>
                <a:gd name="connsiteY5" fmla="*/ 514285 h 997977"/>
                <a:gd name="connsiteX6" fmla="*/ 700664 w 894735"/>
                <a:gd name="connsiteY6" fmla="*/ 348264 h 997977"/>
                <a:gd name="connsiteX7" fmla="*/ 144856 w 894735"/>
                <a:gd name="connsiteY7" fmla="*/ 997977 h 997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4735" h="997977">
                  <a:moveTo>
                    <a:pt x="0" y="997977"/>
                  </a:moveTo>
                  <a:lnTo>
                    <a:pt x="0" y="3"/>
                  </a:lnTo>
                  <a:lnTo>
                    <a:pt x="474581" y="3"/>
                  </a:lnTo>
                  <a:lnTo>
                    <a:pt x="474581" y="0"/>
                  </a:lnTo>
                  <a:lnTo>
                    <a:pt x="894735" y="0"/>
                  </a:lnTo>
                  <a:lnTo>
                    <a:pt x="894735" y="514285"/>
                  </a:lnTo>
                  <a:lnTo>
                    <a:pt x="700664" y="348264"/>
                  </a:lnTo>
                  <a:lnTo>
                    <a:pt x="144856" y="997977"/>
                  </a:lnTo>
                  <a:close/>
                </a:path>
              </a:pathLst>
            </a:custGeom>
          </p:spPr>
        </p:pic>
      </p:grpSp>
      <p:grpSp>
        <p:nvGrpSpPr>
          <p:cNvPr id="11" name="组合 10"/>
          <p:cNvGrpSpPr/>
          <p:nvPr/>
        </p:nvGrpSpPr>
        <p:grpSpPr>
          <a:xfrm>
            <a:off x="9694780" y="69075"/>
            <a:ext cx="1223379" cy="1129981"/>
            <a:chOff x="3246495" y="2116807"/>
            <a:chExt cx="623026" cy="575462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65" t="79568" r="69113" b="11830"/>
            <a:stretch>
              <a:fillRect/>
            </a:stretch>
          </p:blipFill>
          <p:spPr>
            <a:xfrm rot="5400000">
              <a:off x="3305488" y="2057814"/>
              <a:ext cx="471949" cy="589936"/>
            </a:xfrm>
            <a:custGeom>
              <a:avLst/>
              <a:gdLst>
                <a:gd name="connsiteX0" fmla="*/ 0 w 471949"/>
                <a:gd name="connsiteY0" fmla="*/ 0 h 589936"/>
                <a:gd name="connsiteX1" fmla="*/ 471949 w 471949"/>
                <a:gd name="connsiteY1" fmla="*/ 0 h 589936"/>
                <a:gd name="connsiteX2" fmla="*/ 471949 w 471949"/>
                <a:gd name="connsiteY2" fmla="*/ 589936 h 589936"/>
                <a:gd name="connsiteX3" fmla="*/ 0 w 471949"/>
                <a:gd name="connsiteY3" fmla="*/ 589936 h 58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1949" h="589936">
                  <a:moveTo>
                    <a:pt x="0" y="0"/>
                  </a:moveTo>
                  <a:lnTo>
                    <a:pt x="471949" y="0"/>
                  </a:lnTo>
                  <a:lnTo>
                    <a:pt x="471949" y="589936"/>
                  </a:lnTo>
                  <a:lnTo>
                    <a:pt x="0" y="589936"/>
                  </a:lnTo>
                  <a:close/>
                </a:path>
              </a:pathLst>
            </a:cu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12" t="79569" r="69665" b="11829"/>
            <a:stretch>
              <a:fillRect/>
            </a:stretch>
          </p:blipFill>
          <p:spPr>
            <a:xfrm rot="5400000">
              <a:off x="3338578" y="2161327"/>
              <a:ext cx="471949" cy="589936"/>
            </a:xfrm>
            <a:custGeom>
              <a:avLst/>
              <a:gdLst>
                <a:gd name="connsiteX0" fmla="*/ 0 w 471949"/>
                <a:gd name="connsiteY0" fmla="*/ 0 h 589936"/>
                <a:gd name="connsiteX1" fmla="*/ 471949 w 471949"/>
                <a:gd name="connsiteY1" fmla="*/ 0 h 589936"/>
                <a:gd name="connsiteX2" fmla="*/ 471949 w 471949"/>
                <a:gd name="connsiteY2" fmla="*/ 589936 h 589936"/>
                <a:gd name="connsiteX3" fmla="*/ 0 w 471949"/>
                <a:gd name="connsiteY3" fmla="*/ 589936 h 58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1949" h="589936">
                  <a:moveTo>
                    <a:pt x="0" y="0"/>
                  </a:moveTo>
                  <a:lnTo>
                    <a:pt x="471949" y="0"/>
                  </a:lnTo>
                  <a:lnTo>
                    <a:pt x="471949" y="589936"/>
                  </a:lnTo>
                  <a:lnTo>
                    <a:pt x="0" y="589936"/>
                  </a:lnTo>
                  <a:close/>
                </a:path>
              </a:pathLst>
            </a:custGeom>
          </p:spPr>
        </p:pic>
      </p:grpSp>
      <p:grpSp>
        <p:nvGrpSpPr>
          <p:cNvPr id="14" name="组合 13"/>
          <p:cNvGrpSpPr/>
          <p:nvPr/>
        </p:nvGrpSpPr>
        <p:grpSpPr>
          <a:xfrm>
            <a:off x="151204" y="297362"/>
            <a:ext cx="790906" cy="866420"/>
            <a:chOff x="7117805" y="2260861"/>
            <a:chExt cx="1579129" cy="1729902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126" t="43786" r="1837" b="42955"/>
            <a:stretch>
              <a:fillRect/>
            </a:stretch>
          </p:blipFill>
          <p:spPr>
            <a:xfrm rot="5400000">
              <a:off x="7247526" y="2131140"/>
              <a:ext cx="1080550" cy="1339992"/>
            </a:xfrm>
            <a:custGeom>
              <a:avLst/>
              <a:gdLst>
                <a:gd name="connsiteX0" fmla="*/ 0 w 1080550"/>
                <a:gd name="connsiteY0" fmla="*/ 1339992 h 1339992"/>
                <a:gd name="connsiteX1" fmla="*/ 0 w 1080550"/>
                <a:gd name="connsiteY1" fmla="*/ 0 h 1339992"/>
                <a:gd name="connsiteX2" fmla="*/ 1080550 w 1080550"/>
                <a:gd name="connsiteY2" fmla="*/ 1004909 h 1339992"/>
                <a:gd name="connsiteX3" fmla="*/ 1080550 w 1080550"/>
                <a:gd name="connsiteY3" fmla="*/ 1339992 h 1339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0550" h="1339992">
                  <a:moveTo>
                    <a:pt x="0" y="1339992"/>
                  </a:moveTo>
                  <a:lnTo>
                    <a:pt x="0" y="0"/>
                  </a:lnTo>
                  <a:lnTo>
                    <a:pt x="1080550" y="1004909"/>
                  </a:lnTo>
                  <a:lnTo>
                    <a:pt x="1080550" y="1339992"/>
                  </a:lnTo>
                  <a:close/>
                </a:path>
              </a:pathLst>
            </a:cu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126" t="43786" r="1837" b="42955"/>
            <a:stretch>
              <a:fillRect/>
            </a:stretch>
          </p:blipFill>
          <p:spPr>
            <a:xfrm rot="21392873" flipH="1">
              <a:off x="7426093" y="2289321"/>
              <a:ext cx="1080550" cy="1339992"/>
            </a:xfrm>
            <a:custGeom>
              <a:avLst/>
              <a:gdLst>
                <a:gd name="connsiteX0" fmla="*/ 0 w 1080550"/>
                <a:gd name="connsiteY0" fmla="*/ 1339992 h 1339992"/>
                <a:gd name="connsiteX1" fmla="*/ 0 w 1080550"/>
                <a:gd name="connsiteY1" fmla="*/ 0 h 1339992"/>
                <a:gd name="connsiteX2" fmla="*/ 1080550 w 1080550"/>
                <a:gd name="connsiteY2" fmla="*/ 1004909 h 1339992"/>
                <a:gd name="connsiteX3" fmla="*/ 1080550 w 1080550"/>
                <a:gd name="connsiteY3" fmla="*/ 1339992 h 1339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0550" h="1339992">
                  <a:moveTo>
                    <a:pt x="0" y="1339992"/>
                  </a:moveTo>
                  <a:lnTo>
                    <a:pt x="0" y="0"/>
                  </a:lnTo>
                  <a:lnTo>
                    <a:pt x="1080550" y="1004909"/>
                  </a:lnTo>
                  <a:lnTo>
                    <a:pt x="1080550" y="1339992"/>
                  </a:lnTo>
                  <a:close/>
                </a:path>
              </a:pathLst>
            </a:custGeom>
          </p:spPr>
        </p:pic>
        <p:grpSp>
          <p:nvGrpSpPr>
            <p:cNvPr id="17" name="组合 16"/>
            <p:cNvGrpSpPr/>
            <p:nvPr/>
          </p:nvGrpSpPr>
          <p:grpSpPr>
            <a:xfrm>
              <a:off x="7117805" y="2411634"/>
              <a:ext cx="1579129" cy="1579129"/>
              <a:chOff x="5538677" y="3444460"/>
              <a:chExt cx="1579129" cy="1579129"/>
            </a:xfrm>
          </p:grpSpPr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491" t="42188" b="42188"/>
              <a:stretch>
                <a:fillRect/>
              </a:stretch>
            </p:blipFill>
            <p:spPr>
              <a:xfrm rot="5400000">
                <a:off x="5772070" y="3289626"/>
                <a:ext cx="1112343" cy="1579129"/>
              </a:xfrm>
              <a:custGeom>
                <a:avLst/>
                <a:gdLst>
                  <a:gd name="connsiteX0" fmla="*/ 0 w 1112343"/>
                  <a:gd name="connsiteY0" fmla="*/ 1579129 h 1579129"/>
                  <a:gd name="connsiteX1" fmla="*/ 0 w 1112343"/>
                  <a:gd name="connsiteY1" fmla="*/ 0 h 1579129"/>
                  <a:gd name="connsiteX2" fmla="*/ 562052 w 1112343"/>
                  <a:gd name="connsiteY2" fmla="*/ 0 h 1579129"/>
                  <a:gd name="connsiteX3" fmla="*/ 249899 w 1112343"/>
                  <a:gd name="connsiteY3" fmla="*/ 335649 h 1579129"/>
                  <a:gd name="connsiteX4" fmla="*/ 1112343 w 1112343"/>
                  <a:gd name="connsiteY4" fmla="*/ 1137720 h 1579129"/>
                  <a:gd name="connsiteX5" fmla="*/ 1112343 w 1112343"/>
                  <a:gd name="connsiteY5" fmla="*/ 1579129 h 1579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12343" h="1579129">
                    <a:moveTo>
                      <a:pt x="0" y="1579129"/>
                    </a:moveTo>
                    <a:lnTo>
                      <a:pt x="0" y="0"/>
                    </a:lnTo>
                    <a:lnTo>
                      <a:pt x="562052" y="0"/>
                    </a:lnTo>
                    <a:lnTo>
                      <a:pt x="249899" y="335649"/>
                    </a:lnTo>
                    <a:lnTo>
                      <a:pt x="1112343" y="1137720"/>
                    </a:lnTo>
                    <a:lnTo>
                      <a:pt x="1112343" y="1579129"/>
                    </a:lnTo>
                    <a:close/>
                  </a:path>
                </a:pathLst>
              </a:custGeom>
            </p:spPr>
          </p:pic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491" t="42188" b="42188"/>
              <a:stretch>
                <a:fillRect/>
              </a:stretch>
            </p:blipFill>
            <p:spPr>
              <a:xfrm rot="21442848" flipH="1">
                <a:off x="5928821" y="3444460"/>
                <a:ext cx="1112342" cy="1579129"/>
              </a:xfrm>
              <a:custGeom>
                <a:avLst/>
                <a:gdLst>
                  <a:gd name="connsiteX0" fmla="*/ 0 w 1112343"/>
                  <a:gd name="connsiteY0" fmla="*/ 1579129 h 1579129"/>
                  <a:gd name="connsiteX1" fmla="*/ 0 w 1112343"/>
                  <a:gd name="connsiteY1" fmla="*/ 0 h 1579129"/>
                  <a:gd name="connsiteX2" fmla="*/ 562052 w 1112343"/>
                  <a:gd name="connsiteY2" fmla="*/ 0 h 1579129"/>
                  <a:gd name="connsiteX3" fmla="*/ 249899 w 1112343"/>
                  <a:gd name="connsiteY3" fmla="*/ 335649 h 1579129"/>
                  <a:gd name="connsiteX4" fmla="*/ 1112343 w 1112343"/>
                  <a:gd name="connsiteY4" fmla="*/ 1137720 h 1579129"/>
                  <a:gd name="connsiteX5" fmla="*/ 1112343 w 1112343"/>
                  <a:gd name="connsiteY5" fmla="*/ 1579129 h 1579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12343" h="1579129">
                    <a:moveTo>
                      <a:pt x="0" y="1579129"/>
                    </a:moveTo>
                    <a:lnTo>
                      <a:pt x="0" y="0"/>
                    </a:lnTo>
                    <a:lnTo>
                      <a:pt x="562052" y="0"/>
                    </a:lnTo>
                    <a:lnTo>
                      <a:pt x="249899" y="335649"/>
                    </a:lnTo>
                    <a:lnTo>
                      <a:pt x="1112343" y="1137720"/>
                    </a:lnTo>
                    <a:lnTo>
                      <a:pt x="1112343" y="1579129"/>
                    </a:lnTo>
                    <a:close/>
                  </a:path>
                </a:pathLst>
              </a:custGeom>
            </p:spPr>
          </p:pic>
        </p:grpSp>
      </p:grp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20" b="69942"/>
          <a:stretch>
            <a:fillRect/>
          </a:stretch>
        </p:blipFill>
        <p:spPr>
          <a:xfrm rot="16200000">
            <a:off x="2211504" y="-31577"/>
            <a:ext cx="1071268" cy="1357519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19" r="64109" b="66261"/>
          <a:stretch>
            <a:fillRect/>
          </a:stretch>
        </p:blipFill>
        <p:spPr>
          <a:xfrm rot="16200000">
            <a:off x="8724608" y="29884"/>
            <a:ext cx="1080654" cy="1066800"/>
          </a:xfrm>
          <a:prstGeom prst="rect">
            <a:avLst/>
          </a:prstGeom>
        </p:spPr>
      </p:pic>
      <p:sp>
        <p:nvSpPr>
          <p:cNvPr id="22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3584018" y="-2133990"/>
            <a:ext cx="997131" cy="1599112"/>
          </a:xfrm>
          <a:prstGeom prst="rect">
            <a:avLst/>
          </a:prstGeom>
          <a:solidFill>
            <a:srgbClr val="3E62B5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23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4581149" y="-2133990"/>
            <a:ext cx="997131" cy="1599112"/>
          </a:xfrm>
          <a:prstGeom prst="rect">
            <a:avLst/>
          </a:prstGeom>
          <a:solidFill>
            <a:srgbClr val="984999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25" name="Hexagon 8"/>
          <p:cNvSpPr/>
          <p:nvPr/>
        </p:nvSpPr>
        <p:spPr>
          <a:xfrm rot="16200000">
            <a:off x="7822066" y="3531350"/>
            <a:ext cx="1356953" cy="1169787"/>
          </a:xfrm>
          <a:prstGeom prst="hexagon">
            <a:avLst/>
          </a:prstGeom>
          <a:solidFill>
            <a:srgbClr val="3E62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Freeform 10"/>
          <p:cNvSpPr>
            <a:spLocks noEditPoints="1"/>
          </p:cNvSpPr>
          <p:nvPr/>
        </p:nvSpPr>
        <p:spPr bwMode="auto">
          <a:xfrm>
            <a:off x="8295476" y="3846482"/>
            <a:ext cx="410133" cy="463842"/>
          </a:xfrm>
          <a:custGeom>
            <a:avLst/>
            <a:gdLst>
              <a:gd name="T0" fmla="*/ 20 w 78"/>
              <a:gd name="T1" fmla="*/ 7 h 88"/>
              <a:gd name="T2" fmla="*/ 20 w 78"/>
              <a:gd name="T3" fmla="*/ 11 h 88"/>
              <a:gd name="T4" fmla="*/ 5 w 78"/>
              <a:gd name="T5" fmla="*/ 6 h 88"/>
              <a:gd name="T6" fmla="*/ 1 w 78"/>
              <a:gd name="T7" fmla="*/ 8 h 88"/>
              <a:gd name="T8" fmla="*/ 0 w 78"/>
              <a:gd name="T9" fmla="*/ 20 h 88"/>
              <a:gd name="T10" fmla="*/ 3 w 78"/>
              <a:gd name="T11" fmla="*/ 38 h 88"/>
              <a:gd name="T12" fmla="*/ 17 w 78"/>
              <a:gd name="T13" fmla="*/ 49 h 88"/>
              <a:gd name="T14" fmla="*/ 20 w 78"/>
              <a:gd name="T15" fmla="*/ 50 h 88"/>
              <a:gd name="T16" fmla="*/ 20 w 78"/>
              <a:gd name="T17" fmla="*/ 49 h 88"/>
              <a:gd name="T18" fmla="*/ 31 w 78"/>
              <a:gd name="T19" fmla="*/ 52 h 88"/>
              <a:gd name="T20" fmla="*/ 31 w 78"/>
              <a:gd name="T21" fmla="*/ 64 h 88"/>
              <a:gd name="T22" fmla="*/ 27 w 78"/>
              <a:gd name="T23" fmla="*/ 64 h 88"/>
              <a:gd name="T24" fmla="*/ 27 w 78"/>
              <a:gd name="T25" fmla="*/ 68 h 88"/>
              <a:gd name="T26" fmla="*/ 15 w 78"/>
              <a:gd name="T27" fmla="*/ 68 h 88"/>
              <a:gd name="T28" fmla="*/ 15 w 78"/>
              <a:gd name="T29" fmla="*/ 88 h 88"/>
              <a:gd name="T30" fmla="*/ 64 w 78"/>
              <a:gd name="T31" fmla="*/ 88 h 88"/>
              <a:gd name="T32" fmla="*/ 64 w 78"/>
              <a:gd name="T33" fmla="*/ 68 h 88"/>
              <a:gd name="T34" fmla="*/ 52 w 78"/>
              <a:gd name="T35" fmla="*/ 68 h 88"/>
              <a:gd name="T36" fmla="*/ 52 w 78"/>
              <a:gd name="T37" fmla="*/ 64 h 88"/>
              <a:gd name="T38" fmla="*/ 47 w 78"/>
              <a:gd name="T39" fmla="*/ 64 h 88"/>
              <a:gd name="T40" fmla="*/ 47 w 78"/>
              <a:gd name="T41" fmla="*/ 52 h 88"/>
              <a:gd name="T42" fmla="*/ 58 w 78"/>
              <a:gd name="T43" fmla="*/ 49 h 88"/>
              <a:gd name="T44" fmla="*/ 58 w 78"/>
              <a:gd name="T45" fmla="*/ 50 h 88"/>
              <a:gd name="T46" fmla="*/ 61 w 78"/>
              <a:gd name="T47" fmla="*/ 49 h 88"/>
              <a:gd name="T48" fmla="*/ 75 w 78"/>
              <a:gd name="T49" fmla="*/ 38 h 88"/>
              <a:gd name="T50" fmla="*/ 78 w 78"/>
              <a:gd name="T51" fmla="*/ 20 h 88"/>
              <a:gd name="T52" fmla="*/ 77 w 78"/>
              <a:gd name="T53" fmla="*/ 8 h 88"/>
              <a:gd name="T54" fmla="*/ 73 w 78"/>
              <a:gd name="T55" fmla="*/ 6 h 88"/>
              <a:gd name="T56" fmla="*/ 58 w 78"/>
              <a:gd name="T57" fmla="*/ 11 h 88"/>
              <a:gd name="T58" fmla="*/ 58 w 78"/>
              <a:gd name="T59" fmla="*/ 7 h 88"/>
              <a:gd name="T60" fmla="*/ 60 w 78"/>
              <a:gd name="T61" fmla="*/ 7 h 88"/>
              <a:gd name="T62" fmla="*/ 60 w 78"/>
              <a:gd name="T63" fmla="*/ 0 h 88"/>
              <a:gd name="T64" fmla="*/ 17 w 78"/>
              <a:gd name="T65" fmla="*/ 0 h 88"/>
              <a:gd name="T66" fmla="*/ 17 w 78"/>
              <a:gd name="T67" fmla="*/ 7 h 88"/>
              <a:gd name="T68" fmla="*/ 20 w 78"/>
              <a:gd name="T69" fmla="*/ 7 h 88"/>
              <a:gd name="T70" fmla="*/ 63 w 78"/>
              <a:gd name="T71" fmla="*/ 42 h 88"/>
              <a:gd name="T72" fmla="*/ 59 w 78"/>
              <a:gd name="T73" fmla="*/ 20 h 88"/>
              <a:gd name="T74" fmla="*/ 61 w 78"/>
              <a:gd name="T75" fmla="*/ 22 h 88"/>
              <a:gd name="T76" fmla="*/ 66 w 78"/>
              <a:gd name="T77" fmla="*/ 18 h 88"/>
              <a:gd name="T78" fmla="*/ 64 w 78"/>
              <a:gd name="T79" fmla="*/ 16 h 88"/>
              <a:gd name="T80" fmla="*/ 71 w 78"/>
              <a:gd name="T81" fmla="*/ 13 h 88"/>
              <a:gd name="T82" fmla="*/ 72 w 78"/>
              <a:gd name="T83" fmla="*/ 20 h 88"/>
              <a:gd name="T84" fmla="*/ 69 w 78"/>
              <a:gd name="T85" fmla="*/ 36 h 88"/>
              <a:gd name="T86" fmla="*/ 63 w 78"/>
              <a:gd name="T87" fmla="*/ 42 h 88"/>
              <a:gd name="T88" fmla="*/ 19 w 78"/>
              <a:gd name="T89" fmla="*/ 20 h 88"/>
              <a:gd name="T90" fmla="*/ 15 w 78"/>
              <a:gd name="T91" fmla="*/ 42 h 88"/>
              <a:gd name="T92" fmla="*/ 9 w 78"/>
              <a:gd name="T93" fmla="*/ 36 h 88"/>
              <a:gd name="T94" fmla="*/ 6 w 78"/>
              <a:gd name="T95" fmla="*/ 20 h 88"/>
              <a:gd name="T96" fmla="*/ 7 w 78"/>
              <a:gd name="T97" fmla="*/ 13 h 88"/>
              <a:gd name="T98" fmla="*/ 14 w 78"/>
              <a:gd name="T99" fmla="*/ 16 h 88"/>
              <a:gd name="T100" fmla="*/ 12 w 78"/>
              <a:gd name="T101" fmla="*/ 18 h 88"/>
              <a:gd name="T102" fmla="*/ 17 w 78"/>
              <a:gd name="T103" fmla="*/ 22 h 88"/>
              <a:gd name="T104" fmla="*/ 19 w 78"/>
              <a:gd name="T105" fmla="*/ 20 h 88"/>
              <a:gd name="T106" fmla="*/ 32 w 78"/>
              <a:gd name="T107" fmla="*/ 10 h 88"/>
              <a:gd name="T108" fmla="*/ 32 w 78"/>
              <a:gd name="T109" fmla="*/ 45 h 88"/>
              <a:gd name="T110" fmla="*/ 25 w 78"/>
              <a:gd name="T111" fmla="*/ 41 h 88"/>
              <a:gd name="T112" fmla="*/ 28 w 78"/>
              <a:gd name="T113" fmla="*/ 14 h 88"/>
              <a:gd name="T114" fmla="*/ 28 w 78"/>
              <a:gd name="T115" fmla="*/ 10 h 88"/>
              <a:gd name="T116" fmla="*/ 32 w 78"/>
              <a:gd name="T117" fmla="*/ 1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8" h="88">
                <a:moveTo>
                  <a:pt x="20" y="7"/>
                </a:moveTo>
                <a:cubicBezTo>
                  <a:pt x="20" y="8"/>
                  <a:pt x="21" y="10"/>
                  <a:pt x="20" y="11"/>
                </a:cubicBezTo>
                <a:cubicBezTo>
                  <a:pt x="5" y="6"/>
                  <a:pt x="5" y="6"/>
                  <a:pt x="5" y="6"/>
                </a:cubicBezTo>
                <a:cubicBezTo>
                  <a:pt x="1" y="8"/>
                  <a:pt x="1" y="8"/>
                  <a:pt x="1" y="8"/>
                </a:cubicBezTo>
                <a:cubicBezTo>
                  <a:pt x="0" y="11"/>
                  <a:pt x="0" y="16"/>
                  <a:pt x="0" y="20"/>
                </a:cubicBezTo>
                <a:cubicBezTo>
                  <a:pt x="0" y="26"/>
                  <a:pt x="1" y="33"/>
                  <a:pt x="3" y="38"/>
                </a:cubicBezTo>
                <a:cubicBezTo>
                  <a:pt x="6" y="44"/>
                  <a:pt x="10" y="48"/>
                  <a:pt x="17" y="49"/>
                </a:cubicBezTo>
                <a:cubicBezTo>
                  <a:pt x="18" y="50"/>
                  <a:pt x="19" y="50"/>
                  <a:pt x="20" y="50"/>
                </a:cubicBezTo>
                <a:cubicBezTo>
                  <a:pt x="20" y="49"/>
                  <a:pt x="20" y="49"/>
                  <a:pt x="20" y="49"/>
                </a:cubicBezTo>
                <a:cubicBezTo>
                  <a:pt x="22" y="51"/>
                  <a:pt x="26" y="52"/>
                  <a:pt x="31" y="52"/>
                </a:cubicBezTo>
                <a:cubicBezTo>
                  <a:pt x="31" y="64"/>
                  <a:pt x="31" y="64"/>
                  <a:pt x="31" y="64"/>
                </a:cubicBezTo>
                <a:cubicBezTo>
                  <a:pt x="27" y="64"/>
                  <a:pt x="27" y="64"/>
                  <a:pt x="27" y="64"/>
                </a:cubicBezTo>
                <a:cubicBezTo>
                  <a:pt x="27" y="68"/>
                  <a:pt x="27" y="68"/>
                  <a:pt x="27" y="68"/>
                </a:cubicBezTo>
                <a:cubicBezTo>
                  <a:pt x="15" y="68"/>
                  <a:pt x="15" y="68"/>
                  <a:pt x="15" y="68"/>
                </a:cubicBezTo>
                <a:cubicBezTo>
                  <a:pt x="15" y="88"/>
                  <a:pt x="15" y="88"/>
                  <a:pt x="15" y="88"/>
                </a:cubicBezTo>
                <a:cubicBezTo>
                  <a:pt x="64" y="88"/>
                  <a:pt x="64" y="88"/>
                  <a:pt x="64" y="88"/>
                </a:cubicBezTo>
                <a:cubicBezTo>
                  <a:pt x="64" y="68"/>
                  <a:pt x="64" y="68"/>
                  <a:pt x="64" y="68"/>
                </a:cubicBezTo>
                <a:cubicBezTo>
                  <a:pt x="52" y="68"/>
                  <a:pt x="52" y="68"/>
                  <a:pt x="52" y="68"/>
                </a:cubicBezTo>
                <a:cubicBezTo>
                  <a:pt x="52" y="64"/>
                  <a:pt x="52" y="64"/>
                  <a:pt x="52" y="64"/>
                </a:cubicBezTo>
                <a:cubicBezTo>
                  <a:pt x="47" y="64"/>
                  <a:pt x="47" y="64"/>
                  <a:pt x="47" y="64"/>
                </a:cubicBezTo>
                <a:cubicBezTo>
                  <a:pt x="47" y="52"/>
                  <a:pt x="47" y="52"/>
                  <a:pt x="47" y="52"/>
                </a:cubicBezTo>
                <a:cubicBezTo>
                  <a:pt x="52" y="52"/>
                  <a:pt x="56" y="51"/>
                  <a:pt x="58" y="49"/>
                </a:cubicBezTo>
                <a:cubicBezTo>
                  <a:pt x="58" y="50"/>
                  <a:pt x="58" y="50"/>
                  <a:pt x="58" y="50"/>
                </a:cubicBezTo>
                <a:cubicBezTo>
                  <a:pt x="59" y="50"/>
                  <a:pt x="60" y="50"/>
                  <a:pt x="61" y="49"/>
                </a:cubicBezTo>
                <a:cubicBezTo>
                  <a:pt x="68" y="48"/>
                  <a:pt x="72" y="44"/>
                  <a:pt x="75" y="38"/>
                </a:cubicBezTo>
                <a:cubicBezTo>
                  <a:pt x="77" y="33"/>
                  <a:pt x="78" y="26"/>
                  <a:pt x="78" y="20"/>
                </a:cubicBezTo>
                <a:cubicBezTo>
                  <a:pt x="78" y="16"/>
                  <a:pt x="78" y="11"/>
                  <a:pt x="77" y="8"/>
                </a:cubicBezTo>
                <a:cubicBezTo>
                  <a:pt x="73" y="6"/>
                  <a:pt x="73" y="6"/>
                  <a:pt x="73" y="6"/>
                </a:cubicBezTo>
                <a:cubicBezTo>
                  <a:pt x="58" y="11"/>
                  <a:pt x="58" y="11"/>
                  <a:pt x="58" y="11"/>
                </a:cubicBezTo>
                <a:cubicBezTo>
                  <a:pt x="57" y="10"/>
                  <a:pt x="58" y="8"/>
                  <a:pt x="58" y="7"/>
                </a:cubicBezTo>
                <a:cubicBezTo>
                  <a:pt x="60" y="7"/>
                  <a:pt x="60" y="7"/>
                  <a:pt x="60" y="7"/>
                </a:cubicBezTo>
                <a:cubicBezTo>
                  <a:pt x="60" y="0"/>
                  <a:pt x="60" y="0"/>
                  <a:pt x="60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7"/>
                  <a:pt x="17" y="7"/>
                  <a:pt x="17" y="7"/>
                </a:cubicBezTo>
                <a:cubicBezTo>
                  <a:pt x="20" y="7"/>
                  <a:pt x="20" y="7"/>
                  <a:pt x="20" y="7"/>
                </a:cubicBezTo>
                <a:close/>
                <a:moveTo>
                  <a:pt x="63" y="42"/>
                </a:moveTo>
                <a:cubicBezTo>
                  <a:pt x="64" y="36"/>
                  <a:pt x="60" y="28"/>
                  <a:pt x="59" y="20"/>
                </a:cubicBezTo>
                <a:cubicBezTo>
                  <a:pt x="61" y="22"/>
                  <a:pt x="61" y="22"/>
                  <a:pt x="61" y="22"/>
                </a:cubicBezTo>
                <a:cubicBezTo>
                  <a:pt x="66" y="18"/>
                  <a:pt x="66" y="18"/>
                  <a:pt x="66" y="18"/>
                </a:cubicBezTo>
                <a:cubicBezTo>
                  <a:pt x="64" y="16"/>
                  <a:pt x="64" y="16"/>
                  <a:pt x="64" y="16"/>
                </a:cubicBezTo>
                <a:cubicBezTo>
                  <a:pt x="71" y="13"/>
                  <a:pt x="71" y="13"/>
                  <a:pt x="71" y="13"/>
                </a:cubicBezTo>
                <a:cubicBezTo>
                  <a:pt x="72" y="15"/>
                  <a:pt x="72" y="18"/>
                  <a:pt x="72" y="20"/>
                </a:cubicBezTo>
                <a:cubicBezTo>
                  <a:pt x="71" y="26"/>
                  <a:pt x="71" y="31"/>
                  <a:pt x="69" y="36"/>
                </a:cubicBezTo>
                <a:cubicBezTo>
                  <a:pt x="67" y="39"/>
                  <a:pt x="65" y="41"/>
                  <a:pt x="63" y="42"/>
                </a:cubicBezTo>
                <a:close/>
                <a:moveTo>
                  <a:pt x="19" y="20"/>
                </a:moveTo>
                <a:cubicBezTo>
                  <a:pt x="17" y="28"/>
                  <a:pt x="14" y="36"/>
                  <a:pt x="15" y="42"/>
                </a:cubicBezTo>
                <a:cubicBezTo>
                  <a:pt x="13" y="41"/>
                  <a:pt x="11" y="39"/>
                  <a:pt x="9" y="36"/>
                </a:cubicBezTo>
                <a:cubicBezTo>
                  <a:pt x="7" y="31"/>
                  <a:pt x="6" y="26"/>
                  <a:pt x="6" y="20"/>
                </a:cubicBezTo>
                <a:cubicBezTo>
                  <a:pt x="6" y="18"/>
                  <a:pt x="6" y="15"/>
                  <a:pt x="7" y="13"/>
                </a:cubicBezTo>
                <a:cubicBezTo>
                  <a:pt x="14" y="16"/>
                  <a:pt x="14" y="16"/>
                  <a:pt x="14" y="16"/>
                </a:cubicBezTo>
                <a:cubicBezTo>
                  <a:pt x="12" y="18"/>
                  <a:pt x="12" y="18"/>
                  <a:pt x="12" y="18"/>
                </a:cubicBezTo>
                <a:cubicBezTo>
                  <a:pt x="17" y="22"/>
                  <a:pt x="17" y="22"/>
                  <a:pt x="17" y="22"/>
                </a:cubicBezTo>
                <a:cubicBezTo>
                  <a:pt x="19" y="20"/>
                  <a:pt x="19" y="20"/>
                  <a:pt x="19" y="20"/>
                </a:cubicBezTo>
                <a:close/>
                <a:moveTo>
                  <a:pt x="32" y="10"/>
                </a:moveTo>
                <a:cubicBezTo>
                  <a:pt x="32" y="45"/>
                  <a:pt x="32" y="45"/>
                  <a:pt x="32" y="45"/>
                </a:cubicBezTo>
                <a:cubicBezTo>
                  <a:pt x="32" y="45"/>
                  <a:pt x="27" y="45"/>
                  <a:pt x="25" y="41"/>
                </a:cubicBezTo>
                <a:cubicBezTo>
                  <a:pt x="24" y="37"/>
                  <a:pt x="28" y="16"/>
                  <a:pt x="28" y="14"/>
                </a:cubicBezTo>
                <a:cubicBezTo>
                  <a:pt x="28" y="13"/>
                  <a:pt x="28" y="10"/>
                  <a:pt x="28" y="10"/>
                </a:cubicBezTo>
                <a:lnTo>
                  <a:pt x="32" y="10"/>
                </a:lnTo>
                <a:close/>
              </a:path>
            </a:pathLst>
          </a:custGeom>
          <a:solidFill>
            <a:srgbClr val="FAFD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7" name="Hexagon 7"/>
          <p:cNvSpPr/>
          <p:nvPr/>
        </p:nvSpPr>
        <p:spPr>
          <a:xfrm rot="16200000">
            <a:off x="6483463" y="3531350"/>
            <a:ext cx="1356953" cy="1169787"/>
          </a:xfrm>
          <a:prstGeom prst="hexagon">
            <a:avLst/>
          </a:prstGeom>
          <a:solidFill>
            <a:srgbClr val="984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Freeform 11"/>
          <p:cNvSpPr>
            <a:spLocks noEditPoints="1"/>
          </p:cNvSpPr>
          <p:nvPr/>
        </p:nvSpPr>
        <p:spPr bwMode="auto">
          <a:xfrm>
            <a:off x="6933899" y="3829394"/>
            <a:ext cx="468724" cy="498019"/>
          </a:xfrm>
          <a:custGeom>
            <a:avLst/>
            <a:gdLst>
              <a:gd name="T0" fmla="*/ 75 w 89"/>
              <a:gd name="T1" fmla="*/ 22 h 95"/>
              <a:gd name="T2" fmla="*/ 89 w 89"/>
              <a:gd name="T3" fmla="*/ 53 h 95"/>
              <a:gd name="T4" fmla="*/ 78 w 89"/>
              <a:gd name="T5" fmla="*/ 80 h 95"/>
              <a:gd name="T6" fmla="*/ 47 w 89"/>
              <a:gd name="T7" fmla="*/ 53 h 95"/>
              <a:gd name="T8" fmla="*/ 75 w 89"/>
              <a:gd name="T9" fmla="*/ 22 h 95"/>
              <a:gd name="T10" fmla="*/ 76 w 89"/>
              <a:gd name="T11" fmla="*/ 83 h 95"/>
              <a:gd name="T12" fmla="*/ 69 w 89"/>
              <a:gd name="T13" fmla="*/ 88 h 95"/>
              <a:gd name="T14" fmla="*/ 74 w 89"/>
              <a:gd name="T15" fmla="*/ 81 h 95"/>
              <a:gd name="T16" fmla="*/ 76 w 89"/>
              <a:gd name="T17" fmla="*/ 83 h 95"/>
              <a:gd name="T18" fmla="*/ 64 w 89"/>
              <a:gd name="T19" fmla="*/ 92 h 95"/>
              <a:gd name="T20" fmla="*/ 72 w 89"/>
              <a:gd name="T21" fmla="*/ 79 h 95"/>
              <a:gd name="T22" fmla="*/ 70 w 89"/>
              <a:gd name="T23" fmla="*/ 77 h 95"/>
              <a:gd name="T24" fmla="*/ 60 w 89"/>
              <a:gd name="T25" fmla="*/ 94 h 95"/>
              <a:gd name="T26" fmla="*/ 64 w 89"/>
              <a:gd name="T27" fmla="*/ 92 h 95"/>
              <a:gd name="T28" fmla="*/ 58 w 89"/>
              <a:gd name="T29" fmla="*/ 91 h 95"/>
              <a:gd name="T30" fmla="*/ 67 w 89"/>
              <a:gd name="T31" fmla="*/ 75 h 95"/>
              <a:gd name="T32" fmla="*/ 65 w 89"/>
              <a:gd name="T33" fmla="*/ 74 h 95"/>
              <a:gd name="T34" fmla="*/ 57 w 89"/>
              <a:gd name="T35" fmla="*/ 88 h 95"/>
              <a:gd name="T36" fmla="*/ 58 w 89"/>
              <a:gd name="T37" fmla="*/ 91 h 95"/>
              <a:gd name="T38" fmla="*/ 56 w 89"/>
              <a:gd name="T39" fmla="*/ 84 h 95"/>
              <a:gd name="T40" fmla="*/ 63 w 89"/>
              <a:gd name="T41" fmla="*/ 72 h 95"/>
              <a:gd name="T42" fmla="*/ 61 w 89"/>
              <a:gd name="T43" fmla="*/ 70 h 95"/>
              <a:gd name="T44" fmla="*/ 55 w 89"/>
              <a:gd name="T45" fmla="*/ 81 h 95"/>
              <a:gd name="T46" fmla="*/ 56 w 89"/>
              <a:gd name="T47" fmla="*/ 84 h 95"/>
              <a:gd name="T48" fmla="*/ 53 w 89"/>
              <a:gd name="T49" fmla="*/ 78 h 95"/>
              <a:gd name="T50" fmla="*/ 59 w 89"/>
              <a:gd name="T51" fmla="*/ 68 h 95"/>
              <a:gd name="T52" fmla="*/ 57 w 89"/>
              <a:gd name="T53" fmla="*/ 66 h 95"/>
              <a:gd name="T54" fmla="*/ 52 w 89"/>
              <a:gd name="T55" fmla="*/ 75 h 95"/>
              <a:gd name="T56" fmla="*/ 53 w 89"/>
              <a:gd name="T57" fmla="*/ 78 h 95"/>
              <a:gd name="T58" fmla="*/ 51 w 89"/>
              <a:gd name="T59" fmla="*/ 71 h 95"/>
              <a:gd name="T60" fmla="*/ 55 w 89"/>
              <a:gd name="T61" fmla="*/ 64 h 95"/>
              <a:gd name="T62" fmla="*/ 53 w 89"/>
              <a:gd name="T63" fmla="*/ 62 h 95"/>
              <a:gd name="T64" fmla="*/ 50 w 89"/>
              <a:gd name="T65" fmla="*/ 68 h 95"/>
              <a:gd name="T66" fmla="*/ 51 w 89"/>
              <a:gd name="T67" fmla="*/ 71 h 95"/>
              <a:gd name="T68" fmla="*/ 48 w 89"/>
              <a:gd name="T69" fmla="*/ 65 h 95"/>
              <a:gd name="T70" fmla="*/ 51 w 89"/>
              <a:gd name="T71" fmla="*/ 61 h 95"/>
              <a:gd name="T72" fmla="*/ 49 w 89"/>
              <a:gd name="T73" fmla="*/ 59 h 95"/>
              <a:gd name="T74" fmla="*/ 47 w 89"/>
              <a:gd name="T75" fmla="*/ 61 h 95"/>
              <a:gd name="T76" fmla="*/ 48 w 89"/>
              <a:gd name="T77" fmla="*/ 65 h 95"/>
              <a:gd name="T78" fmla="*/ 46 w 89"/>
              <a:gd name="T79" fmla="*/ 58 h 95"/>
              <a:gd name="T80" fmla="*/ 45 w 89"/>
              <a:gd name="T81" fmla="*/ 55 h 95"/>
              <a:gd name="T82" fmla="*/ 47 w 89"/>
              <a:gd name="T83" fmla="*/ 57 h 95"/>
              <a:gd name="T84" fmla="*/ 46 w 89"/>
              <a:gd name="T85" fmla="*/ 58 h 95"/>
              <a:gd name="T86" fmla="*/ 59 w 89"/>
              <a:gd name="T87" fmla="*/ 17 h 95"/>
              <a:gd name="T88" fmla="*/ 41 w 89"/>
              <a:gd name="T89" fmla="*/ 54 h 95"/>
              <a:gd name="T90" fmla="*/ 36 w 89"/>
              <a:gd name="T91" fmla="*/ 13 h 95"/>
              <a:gd name="T92" fmla="*/ 0 w 89"/>
              <a:gd name="T93" fmla="*/ 54 h 95"/>
              <a:gd name="T94" fmla="*/ 41 w 89"/>
              <a:gd name="T95" fmla="*/ 95 h 95"/>
              <a:gd name="T96" fmla="*/ 55 w 89"/>
              <a:gd name="T97" fmla="*/ 93 h 95"/>
              <a:gd name="T98" fmla="*/ 41 w 89"/>
              <a:gd name="T99" fmla="*/ 54 h 95"/>
              <a:gd name="T100" fmla="*/ 68 w 89"/>
              <a:gd name="T101" fmla="*/ 23 h 95"/>
              <a:gd name="T102" fmla="*/ 59 w 89"/>
              <a:gd name="T103" fmla="*/ 17 h 95"/>
              <a:gd name="T104" fmla="*/ 43 w 89"/>
              <a:gd name="T105" fmla="*/ 0 h 95"/>
              <a:gd name="T106" fmla="*/ 38 w 89"/>
              <a:gd name="T107" fmla="*/ 0 h 95"/>
              <a:gd name="T108" fmla="*/ 43 w 89"/>
              <a:gd name="T109" fmla="*/ 41 h 95"/>
              <a:gd name="T110" fmla="*/ 61 w 89"/>
              <a:gd name="T111" fmla="*/ 4 h 95"/>
              <a:gd name="T112" fmla="*/ 43 w 89"/>
              <a:gd name="T113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" h="95">
                <a:moveTo>
                  <a:pt x="75" y="22"/>
                </a:moveTo>
                <a:cubicBezTo>
                  <a:pt x="83" y="29"/>
                  <a:pt x="89" y="40"/>
                  <a:pt x="89" y="53"/>
                </a:cubicBezTo>
                <a:cubicBezTo>
                  <a:pt x="89" y="63"/>
                  <a:pt x="85" y="73"/>
                  <a:pt x="78" y="80"/>
                </a:cubicBezTo>
                <a:cubicBezTo>
                  <a:pt x="47" y="53"/>
                  <a:pt x="47" y="53"/>
                  <a:pt x="47" y="53"/>
                </a:cubicBezTo>
                <a:cubicBezTo>
                  <a:pt x="75" y="22"/>
                  <a:pt x="75" y="22"/>
                  <a:pt x="75" y="22"/>
                </a:cubicBezTo>
                <a:close/>
                <a:moveTo>
                  <a:pt x="76" y="83"/>
                </a:moveTo>
                <a:cubicBezTo>
                  <a:pt x="74" y="85"/>
                  <a:pt x="72" y="87"/>
                  <a:pt x="69" y="88"/>
                </a:cubicBezTo>
                <a:cubicBezTo>
                  <a:pt x="74" y="81"/>
                  <a:pt x="74" y="81"/>
                  <a:pt x="74" y="81"/>
                </a:cubicBezTo>
                <a:cubicBezTo>
                  <a:pt x="76" y="83"/>
                  <a:pt x="76" y="83"/>
                  <a:pt x="76" y="83"/>
                </a:cubicBezTo>
                <a:close/>
                <a:moveTo>
                  <a:pt x="64" y="92"/>
                </a:moveTo>
                <a:cubicBezTo>
                  <a:pt x="72" y="79"/>
                  <a:pt x="72" y="79"/>
                  <a:pt x="72" y="79"/>
                </a:cubicBezTo>
                <a:cubicBezTo>
                  <a:pt x="70" y="77"/>
                  <a:pt x="70" y="77"/>
                  <a:pt x="70" y="77"/>
                </a:cubicBezTo>
                <a:cubicBezTo>
                  <a:pt x="60" y="94"/>
                  <a:pt x="60" y="94"/>
                  <a:pt x="60" y="94"/>
                </a:cubicBezTo>
                <a:cubicBezTo>
                  <a:pt x="61" y="93"/>
                  <a:pt x="63" y="92"/>
                  <a:pt x="64" y="92"/>
                </a:cubicBezTo>
                <a:close/>
                <a:moveTo>
                  <a:pt x="58" y="91"/>
                </a:moveTo>
                <a:cubicBezTo>
                  <a:pt x="67" y="75"/>
                  <a:pt x="67" y="75"/>
                  <a:pt x="67" y="75"/>
                </a:cubicBezTo>
                <a:cubicBezTo>
                  <a:pt x="65" y="74"/>
                  <a:pt x="65" y="74"/>
                  <a:pt x="65" y="74"/>
                </a:cubicBezTo>
                <a:cubicBezTo>
                  <a:pt x="57" y="88"/>
                  <a:pt x="57" y="88"/>
                  <a:pt x="57" y="88"/>
                </a:cubicBezTo>
                <a:cubicBezTo>
                  <a:pt x="58" y="91"/>
                  <a:pt x="58" y="91"/>
                  <a:pt x="58" y="91"/>
                </a:cubicBezTo>
                <a:close/>
                <a:moveTo>
                  <a:pt x="56" y="84"/>
                </a:moveTo>
                <a:cubicBezTo>
                  <a:pt x="63" y="72"/>
                  <a:pt x="63" y="72"/>
                  <a:pt x="63" y="72"/>
                </a:cubicBezTo>
                <a:cubicBezTo>
                  <a:pt x="61" y="70"/>
                  <a:pt x="61" y="70"/>
                  <a:pt x="61" y="70"/>
                </a:cubicBezTo>
                <a:cubicBezTo>
                  <a:pt x="55" y="81"/>
                  <a:pt x="55" y="81"/>
                  <a:pt x="55" y="81"/>
                </a:cubicBezTo>
                <a:cubicBezTo>
                  <a:pt x="56" y="84"/>
                  <a:pt x="56" y="84"/>
                  <a:pt x="56" y="84"/>
                </a:cubicBezTo>
                <a:close/>
                <a:moveTo>
                  <a:pt x="53" y="78"/>
                </a:moveTo>
                <a:cubicBezTo>
                  <a:pt x="59" y="68"/>
                  <a:pt x="59" y="68"/>
                  <a:pt x="59" y="68"/>
                </a:cubicBezTo>
                <a:cubicBezTo>
                  <a:pt x="57" y="66"/>
                  <a:pt x="57" y="66"/>
                  <a:pt x="57" y="66"/>
                </a:cubicBezTo>
                <a:cubicBezTo>
                  <a:pt x="52" y="75"/>
                  <a:pt x="52" y="75"/>
                  <a:pt x="52" y="75"/>
                </a:cubicBezTo>
                <a:cubicBezTo>
                  <a:pt x="53" y="78"/>
                  <a:pt x="53" y="78"/>
                  <a:pt x="53" y="78"/>
                </a:cubicBezTo>
                <a:close/>
                <a:moveTo>
                  <a:pt x="51" y="71"/>
                </a:moveTo>
                <a:cubicBezTo>
                  <a:pt x="55" y="64"/>
                  <a:pt x="55" y="64"/>
                  <a:pt x="55" y="64"/>
                </a:cubicBezTo>
                <a:cubicBezTo>
                  <a:pt x="53" y="62"/>
                  <a:pt x="53" y="62"/>
                  <a:pt x="53" y="62"/>
                </a:cubicBezTo>
                <a:cubicBezTo>
                  <a:pt x="50" y="68"/>
                  <a:pt x="50" y="68"/>
                  <a:pt x="50" y="68"/>
                </a:cubicBezTo>
                <a:cubicBezTo>
                  <a:pt x="51" y="71"/>
                  <a:pt x="51" y="71"/>
                  <a:pt x="51" y="71"/>
                </a:cubicBezTo>
                <a:close/>
                <a:moveTo>
                  <a:pt x="48" y="65"/>
                </a:moveTo>
                <a:cubicBezTo>
                  <a:pt x="51" y="61"/>
                  <a:pt x="51" y="61"/>
                  <a:pt x="51" y="61"/>
                </a:cubicBezTo>
                <a:cubicBezTo>
                  <a:pt x="49" y="59"/>
                  <a:pt x="49" y="59"/>
                  <a:pt x="49" y="59"/>
                </a:cubicBezTo>
                <a:cubicBezTo>
                  <a:pt x="47" y="61"/>
                  <a:pt x="47" y="61"/>
                  <a:pt x="47" y="61"/>
                </a:cubicBezTo>
                <a:cubicBezTo>
                  <a:pt x="48" y="65"/>
                  <a:pt x="48" y="65"/>
                  <a:pt x="48" y="65"/>
                </a:cubicBezTo>
                <a:close/>
                <a:moveTo>
                  <a:pt x="46" y="58"/>
                </a:moveTo>
                <a:cubicBezTo>
                  <a:pt x="45" y="55"/>
                  <a:pt x="45" y="55"/>
                  <a:pt x="45" y="55"/>
                </a:cubicBezTo>
                <a:cubicBezTo>
                  <a:pt x="47" y="57"/>
                  <a:pt x="47" y="57"/>
                  <a:pt x="47" y="57"/>
                </a:cubicBezTo>
                <a:cubicBezTo>
                  <a:pt x="46" y="58"/>
                  <a:pt x="46" y="58"/>
                  <a:pt x="46" y="58"/>
                </a:cubicBezTo>
                <a:close/>
                <a:moveTo>
                  <a:pt x="59" y="17"/>
                </a:moveTo>
                <a:cubicBezTo>
                  <a:pt x="41" y="54"/>
                  <a:pt x="41" y="54"/>
                  <a:pt x="41" y="54"/>
                </a:cubicBezTo>
                <a:cubicBezTo>
                  <a:pt x="41" y="54"/>
                  <a:pt x="38" y="28"/>
                  <a:pt x="36" y="13"/>
                </a:cubicBezTo>
                <a:cubicBezTo>
                  <a:pt x="16" y="15"/>
                  <a:pt x="0" y="33"/>
                  <a:pt x="0" y="54"/>
                </a:cubicBezTo>
                <a:cubicBezTo>
                  <a:pt x="0" y="77"/>
                  <a:pt x="18" y="95"/>
                  <a:pt x="41" y="95"/>
                </a:cubicBezTo>
                <a:cubicBezTo>
                  <a:pt x="46" y="95"/>
                  <a:pt x="51" y="94"/>
                  <a:pt x="55" y="93"/>
                </a:cubicBezTo>
                <a:cubicBezTo>
                  <a:pt x="41" y="54"/>
                  <a:pt x="41" y="54"/>
                  <a:pt x="41" y="54"/>
                </a:cubicBezTo>
                <a:cubicBezTo>
                  <a:pt x="68" y="23"/>
                  <a:pt x="68" y="23"/>
                  <a:pt x="68" y="23"/>
                </a:cubicBezTo>
                <a:cubicBezTo>
                  <a:pt x="66" y="20"/>
                  <a:pt x="63" y="18"/>
                  <a:pt x="59" y="17"/>
                </a:cubicBezTo>
                <a:close/>
                <a:moveTo>
                  <a:pt x="43" y="0"/>
                </a:moveTo>
                <a:cubicBezTo>
                  <a:pt x="41" y="0"/>
                  <a:pt x="40" y="0"/>
                  <a:pt x="38" y="0"/>
                </a:cubicBezTo>
                <a:cubicBezTo>
                  <a:pt x="40" y="15"/>
                  <a:pt x="43" y="41"/>
                  <a:pt x="43" y="41"/>
                </a:cubicBezTo>
                <a:cubicBezTo>
                  <a:pt x="61" y="4"/>
                  <a:pt x="61" y="4"/>
                  <a:pt x="61" y="4"/>
                </a:cubicBezTo>
                <a:cubicBezTo>
                  <a:pt x="56" y="1"/>
                  <a:pt x="49" y="0"/>
                  <a:pt x="43" y="0"/>
                </a:cubicBezTo>
                <a:close/>
              </a:path>
            </a:pathLst>
          </a:custGeom>
          <a:solidFill>
            <a:srgbClr val="FAFD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" name="Hexagon 5"/>
          <p:cNvSpPr/>
          <p:nvPr/>
        </p:nvSpPr>
        <p:spPr>
          <a:xfrm rot="16200000">
            <a:off x="5144860" y="3531350"/>
            <a:ext cx="1356953" cy="1169787"/>
          </a:xfrm>
          <a:prstGeom prst="hexagon">
            <a:avLst/>
          </a:prstGeom>
          <a:solidFill>
            <a:srgbClr val="3E62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reeform 12"/>
          <p:cNvSpPr>
            <a:spLocks noEditPoints="1"/>
          </p:cNvSpPr>
          <p:nvPr/>
        </p:nvSpPr>
        <p:spPr bwMode="auto">
          <a:xfrm>
            <a:off x="5536488" y="3851706"/>
            <a:ext cx="573698" cy="463842"/>
          </a:xfrm>
          <a:custGeom>
            <a:avLst/>
            <a:gdLst>
              <a:gd name="T0" fmla="*/ 86 w 109"/>
              <a:gd name="T1" fmla="*/ 88 h 88"/>
              <a:gd name="T2" fmla="*/ 84 w 109"/>
              <a:gd name="T3" fmla="*/ 44 h 88"/>
              <a:gd name="T4" fmla="*/ 80 w 109"/>
              <a:gd name="T5" fmla="*/ 71 h 88"/>
              <a:gd name="T6" fmla="*/ 109 w 109"/>
              <a:gd name="T7" fmla="*/ 0 h 88"/>
              <a:gd name="T8" fmla="*/ 92 w 109"/>
              <a:gd name="T9" fmla="*/ 33 h 88"/>
              <a:gd name="T10" fmla="*/ 80 w 109"/>
              <a:gd name="T11" fmla="*/ 25 h 88"/>
              <a:gd name="T12" fmla="*/ 67 w 109"/>
              <a:gd name="T13" fmla="*/ 68 h 88"/>
              <a:gd name="T14" fmla="*/ 37 w 109"/>
              <a:gd name="T15" fmla="*/ 73 h 88"/>
              <a:gd name="T16" fmla="*/ 19 w 109"/>
              <a:gd name="T17" fmla="*/ 63 h 88"/>
              <a:gd name="T18" fmla="*/ 0 w 109"/>
              <a:gd name="T19" fmla="*/ 56 h 88"/>
              <a:gd name="T20" fmla="*/ 25 w 109"/>
              <a:gd name="T21" fmla="*/ 48 h 88"/>
              <a:gd name="T22" fmla="*/ 30 w 109"/>
              <a:gd name="T23" fmla="*/ 57 h 88"/>
              <a:gd name="T24" fmla="*/ 44 w 109"/>
              <a:gd name="T25" fmla="*/ 29 h 88"/>
              <a:gd name="T26" fmla="*/ 66 w 109"/>
              <a:gd name="T27" fmla="*/ 50 h 88"/>
              <a:gd name="T28" fmla="*/ 68 w 109"/>
              <a:gd name="T29" fmla="*/ 18 h 88"/>
              <a:gd name="T30" fmla="*/ 78 w 109"/>
              <a:gd name="T31" fmla="*/ 12 h 88"/>
              <a:gd name="T32" fmla="*/ 90 w 109"/>
              <a:gd name="T33" fmla="*/ 1 h 88"/>
              <a:gd name="T34" fmla="*/ 22 w 109"/>
              <a:gd name="T35" fmla="*/ 88 h 88"/>
              <a:gd name="T36" fmla="*/ 29 w 109"/>
              <a:gd name="T37" fmla="*/ 80 h 88"/>
              <a:gd name="T38" fmla="*/ 22 w 109"/>
              <a:gd name="T39" fmla="*/ 79 h 88"/>
              <a:gd name="T40" fmla="*/ 11 w 109"/>
              <a:gd name="T41" fmla="*/ 88 h 88"/>
              <a:gd name="T42" fmla="*/ 17 w 109"/>
              <a:gd name="T43" fmla="*/ 71 h 88"/>
              <a:gd name="T44" fmla="*/ 11 w 109"/>
              <a:gd name="T45" fmla="*/ 73 h 88"/>
              <a:gd name="T46" fmla="*/ 34 w 109"/>
              <a:gd name="T47" fmla="*/ 88 h 88"/>
              <a:gd name="T48" fmla="*/ 40 w 109"/>
              <a:gd name="T49" fmla="*/ 79 h 88"/>
              <a:gd name="T50" fmla="*/ 34 w 109"/>
              <a:gd name="T51" fmla="*/ 80 h 88"/>
              <a:gd name="T52" fmla="*/ 45 w 109"/>
              <a:gd name="T53" fmla="*/ 88 h 88"/>
              <a:gd name="T54" fmla="*/ 52 w 109"/>
              <a:gd name="T55" fmla="*/ 63 h 88"/>
              <a:gd name="T56" fmla="*/ 45 w 109"/>
              <a:gd name="T57" fmla="*/ 69 h 88"/>
              <a:gd name="T58" fmla="*/ 57 w 109"/>
              <a:gd name="T59" fmla="*/ 88 h 88"/>
              <a:gd name="T60" fmla="*/ 63 w 109"/>
              <a:gd name="T61" fmla="*/ 73 h 88"/>
              <a:gd name="T62" fmla="*/ 57 w 109"/>
              <a:gd name="T63" fmla="*/ 88 h 88"/>
              <a:gd name="T64" fmla="*/ 75 w 109"/>
              <a:gd name="T65" fmla="*/ 88 h 88"/>
              <a:gd name="T66" fmla="*/ 68 w 109"/>
              <a:gd name="T67" fmla="*/ 7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9" h="88">
                <a:moveTo>
                  <a:pt x="80" y="88"/>
                </a:moveTo>
                <a:cubicBezTo>
                  <a:pt x="86" y="88"/>
                  <a:pt x="86" y="88"/>
                  <a:pt x="86" y="88"/>
                </a:cubicBezTo>
                <a:cubicBezTo>
                  <a:pt x="86" y="44"/>
                  <a:pt x="86" y="44"/>
                  <a:pt x="86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2" y="70"/>
                  <a:pt x="82" y="70"/>
                  <a:pt x="82" y="70"/>
                </a:cubicBezTo>
                <a:cubicBezTo>
                  <a:pt x="80" y="71"/>
                  <a:pt x="80" y="71"/>
                  <a:pt x="80" y="71"/>
                </a:cubicBezTo>
                <a:cubicBezTo>
                  <a:pt x="80" y="88"/>
                  <a:pt x="80" y="88"/>
                  <a:pt x="80" y="88"/>
                </a:cubicBezTo>
                <a:close/>
                <a:moveTo>
                  <a:pt x="109" y="0"/>
                </a:moveTo>
                <a:cubicBezTo>
                  <a:pt x="100" y="17"/>
                  <a:pt x="100" y="17"/>
                  <a:pt x="100" y="17"/>
                </a:cubicBezTo>
                <a:cubicBezTo>
                  <a:pt x="92" y="33"/>
                  <a:pt x="92" y="33"/>
                  <a:pt x="92" y="33"/>
                </a:cubicBezTo>
                <a:cubicBezTo>
                  <a:pt x="84" y="22"/>
                  <a:pt x="84" y="22"/>
                  <a:pt x="84" y="22"/>
                </a:cubicBezTo>
                <a:cubicBezTo>
                  <a:pt x="80" y="25"/>
                  <a:pt x="80" y="25"/>
                  <a:pt x="80" y="25"/>
                </a:cubicBezTo>
                <a:cubicBezTo>
                  <a:pt x="77" y="64"/>
                  <a:pt x="77" y="64"/>
                  <a:pt x="77" y="64"/>
                </a:cubicBezTo>
                <a:cubicBezTo>
                  <a:pt x="67" y="68"/>
                  <a:pt x="67" y="68"/>
                  <a:pt x="67" y="68"/>
                </a:cubicBezTo>
                <a:cubicBezTo>
                  <a:pt x="48" y="50"/>
                  <a:pt x="48" y="50"/>
                  <a:pt x="48" y="50"/>
                </a:cubicBezTo>
                <a:cubicBezTo>
                  <a:pt x="37" y="73"/>
                  <a:pt x="37" y="73"/>
                  <a:pt x="37" y="73"/>
                </a:cubicBezTo>
                <a:cubicBezTo>
                  <a:pt x="26" y="73"/>
                  <a:pt x="26" y="73"/>
                  <a:pt x="26" y="73"/>
                </a:cubicBezTo>
                <a:cubicBezTo>
                  <a:pt x="19" y="63"/>
                  <a:pt x="19" y="63"/>
                  <a:pt x="19" y="63"/>
                </a:cubicBezTo>
                <a:cubicBezTo>
                  <a:pt x="4" y="67"/>
                  <a:pt x="4" y="67"/>
                  <a:pt x="4" y="67"/>
                </a:cubicBezTo>
                <a:cubicBezTo>
                  <a:pt x="0" y="56"/>
                  <a:pt x="0" y="56"/>
                  <a:pt x="0" y="56"/>
                </a:cubicBezTo>
                <a:cubicBezTo>
                  <a:pt x="20" y="50"/>
                  <a:pt x="20" y="50"/>
                  <a:pt x="20" y="50"/>
                </a:cubicBezTo>
                <a:cubicBezTo>
                  <a:pt x="25" y="48"/>
                  <a:pt x="25" y="48"/>
                  <a:pt x="25" y="48"/>
                </a:cubicBezTo>
                <a:cubicBezTo>
                  <a:pt x="27" y="52"/>
                  <a:pt x="27" y="52"/>
                  <a:pt x="27" y="52"/>
                </a:cubicBezTo>
                <a:cubicBezTo>
                  <a:pt x="30" y="57"/>
                  <a:pt x="30" y="57"/>
                  <a:pt x="30" y="57"/>
                </a:cubicBezTo>
                <a:cubicBezTo>
                  <a:pt x="40" y="37"/>
                  <a:pt x="40" y="37"/>
                  <a:pt x="40" y="37"/>
                </a:cubicBezTo>
                <a:cubicBezTo>
                  <a:pt x="44" y="29"/>
                  <a:pt x="44" y="29"/>
                  <a:pt x="44" y="29"/>
                </a:cubicBezTo>
                <a:cubicBezTo>
                  <a:pt x="50" y="35"/>
                  <a:pt x="50" y="35"/>
                  <a:pt x="50" y="35"/>
                </a:cubicBezTo>
                <a:cubicBezTo>
                  <a:pt x="66" y="50"/>
                  <a:pt x="66" y="50"/>
                  <a:pt x="66" y="50"/>
                </a:cubicBezTo>
                <a:cubicBezTo>
                  <a:pt x="68" y="21"/>
                  <a:pt x="68" y="21"/>
                  <a:pt x="68" y="21"/>
                </a:cubicBezTo>
                <a:cubicBezTo>
                  <a:pt x="68" y="18"/>
                  <a:pt x="68" y="18"/>
                  <a:pt x="68" y="18"/>
                </a:cubicBezTo>
                <a:cubicBezTo>
                  <a:pt x="71" y="16"/>
                  <a:pt x="71" y="16"/>
                  <a:pt x="71" y="16"/>
                </a:cubicBezTo>
                <a:cubicBezTo>
                  <a:pt x="78" y="12"/>
                  <a:pt x="78" y="12"/>
                  <a:pt x="78" y="12"/>
                </a:cubicBezTo>
                <a:cubicBezTo>
                  <a:pt x="72" y="2"/>
                  <a:pt x="72" y="2"/>
                  <a:pt x="72" y="2"/>
                </a:cubicBezTo>
                <a:cubicBezTo>
                  <a:pt x="90" y="1"/>
                  <a:pt x="90" y="1"/>
                  <a:pt x="90" y="1"/>
                </a:cubicBezTo>
                <a:cubicBezTo>
                  <a:pt x="109" y="0"/>
                  <a:pt x="109" y="0"/>
                  <a:pt x="109" y="0"/>
                </a:cubicBezTo>
                <a:close/>
                <a:moveTo>
                  <a:pt x="22" y="88"/>
                </a:moveTo>
                <a:cubicBezTo>
                  <a:pt x="24" y="88"/>
                  <a:pt x="27" y="88"/>
                  <a:pt x="29" y="88"/>
                </a:cubicBezTo>
                <a:cubicBezTo>
                  <a:pt x="29" y="80"/>
                  <a:pt x="29" y="80"/>
                  <a:pt x="29" y="80"/>
                </a:cubicBezTo>
                <a:cubicBezTo>
                  <a:pt x="23" y="81"/>
                  <a:pt x="23" y="81"/>
                  <a:pt x="23" y="81"/>
                </a:cubicBezTo>
                <a:cubicBezTo>
                  <a:pt x="22" y="79"/>
                  <a:pt x="22" y="79"/>
                  <a:pt x="22" y="79"/>
                </a:cubicBezTo>
                <a:cubicBezTo>
                  <a:pt x="22" y="88"/>
                  <a:pt x="22" y="88"/>
                  <a:pt x="22" y="88"/>
                </a:cubicBezTo>
                <a:close/>
                <a:moveTo>
                  <a:pt x="11" y="88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1"/>
                  <a:pt x="17" y="71"/>
                  <a:pt x="17" y="71"/>
                </a:cubicBezTo>
                <a:cubicBezTo>
                  <a:pt x="11" y="73"/>
                  <a:pt x="11" y="73"/>
                  <a:pt x="11" y="73"/>
                </a:cubicBezTo>
                <a:cubicBezTo>
                  <a:pt x="11" y="88"/>
                  <a:pt x="11" y="88"/>
                  <a:pt x="11" y="88"/>
                </a:cubicBezTo>
                <a:close/>
                <a:moveTo>
                  <a:pt x="34" y="88"/>
                </a:moveTo>
                <a:cubicBezTo>
                  <a:pt x="36" y="88"/>
                  <a:pt x="38" y="88"/>
                  <a:pt x="40" y="88"/>
                </a:cubicBezTo>
                <a:cubicBezTo>
                  <a:pt x="40" y="79"/>
                  <a:pt x="40" y="79"/>
                  <a:pt x="40" y="79"/>
                </a:cubicBezTo>
                <a:cubicBezTo>
                  <a:pt x="40" y="80"/>
                  <a:pt x="40" y="80"/>
                  <a:pt x="40" y="80"/>
                </a:cubicBezTo>
                <a:cubicBezTo>
                  <a:pt x="34" y="80"/>
                  <a:pt x="34" y="80"/>
                  <a:pt x="34" y="80"/>
                </a:cubicBezTo>
                <a:cubicBezTo>
                  <a:pt x="34" y="88"/>
                  <a:pt x="34" y="88"/>
                  <a:pt x="34" y="88"/>
                </a:cubicBezTo>
                <a:close/>
                <a:moveTo>
                  <a:pt x="45" y="88"/>
                </a:moveTo>
                <a:cubicBezTo>
                  <a:pt x="47" y="88"/>
                  <a:pt x="50" y="88"/>
                  <a:pt x="52" y="88"/>
                </a:cubicBezTo>
                <a:cubicBezTo>
                  <a:pt x="52" y="63"/>
                  <a:pt x="52" y="63"/>
                  <a:pt x="52" y="63"/>
                </a:cubicBezTo>
                <a:cubicBezTo>
                  <a:pt x="49" y="60"/>
                  <a:pt x="49" y="60"/>
                  <a:pt x="49" y="60"/>
                </a:cubicBezTo>
                <a:cubicBezTo>
                  <a:pt x="45" y="69"/>
                  <a:pt x="45" y="69"/>
                  <a:pt x="45" y="69"/>
                </a:cubicBezTo>
                <a:cubicBezTo>
                  <a:pt x="45" y="88"/>
                  <a:pt x="45" y="88"/>
                  <a:pt x="45" y="88"/>
                </a:cubicBezTo>
                <a:close/>
                <a:moveTo>
                  <a:pt x="57" y="88"/>
                </a:moveTo>
                <a:cubicBezTo>
                  <a:pt x="59" y="88"/>
                  <a:pt x="61" y="88"/>
                  <a:pt x="63" y="88"/>
                </a:cubicBezTo>
                <a:cubicBezTo>
                  <a:pt x="63" y="73"/>
                  <a:pt x="63" y="73"/>
                  <a:pt x="63" y="73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88"/>
                  <a:pt x="57" y="88"/>
                  <a:pt x="57" y="88"/>
                </a:cubicBezTo>
                <a:close/>
                <a:moveTo>
                  <a:pt x="68" y="88"/>
                </a:moveTo>
                <a:cubicBezTo>
                  <a:pt x="70" y="88"/>
                  <a:pt x="73" y="88"/>
                  <a:pt x="75" y="88"/>
                </a:cubicBezTo>
                <a:cubicBezTo>
                  <a:pt x="75" y="72"/>
                  <a:pt x="75" y="72"/>
                  <a:pt x="75" y="72"/>
                </a:cubicBezTo>
                <a:cubicBezTo>
                  <a:pt x="68" y="75"/>
                  <a:pt x="68" y="75"/>
                  <a:pt x="68" y="75"/>
                </a:cubicBezTo>
                <a:lnTo>
                  <a:pt x="68" y="88"/>
                </a:lnTo>
                <a:close/>
              </a:path>
            </a:pathLst>
          </a:custGeom>
          <a:solidFill>
            <a:srgbClr val="FAFD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1" name="Hexagon 4"/>
          <p:cNvSpPr/>
          <p:nvPr/>
        </p:nvSpPr>
        <p:spPr>
          <a:xfrm rot="16200000">
            <a:off x="3806258" y="3531350"/>
            <a:ext cx="1356953" cy="1169787"/>
          </a:xfrm>
          <a:prstGeom prst="hexagon">
            <a:avLst/>
          </a:prstGeom>
          <a:solidFill>
            <a:srgbClr val="984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reeform 13"/>
          <p:cNvSpPr>
            <a:spLocks noEditPoints="1"/>
          </p:cNvSpPr>
          <p:nvPr/>
        </p:nvSpPr>
        <p:spPr bwMode="auto">
          <a:xfrm>
            <a:off x="4293095" y="3835495"/>
            <a:ext cx="383279" cy="561493"/>
          </a:xfrm>
          <a:custGeom>
            <a:avLst/>
            <a:gdLst>
              <a:gd name="T0" fmla="*/ 16 w 73"/>
              <a:gd name="T1" fmla="*/ 77 h 107"/>
              <a:gd name="T2" fmla="*/ 57 w 73"/>
              <a:gd name="T3" fmla="*/ 77 h 107"/>
              <a:gd name="T4" fmla="*/ 52 w 73"/>
              <a:gd name="T5" fmla="*/ 101 h 107"/>
              <a:gd name="T6" fmla="*/ 45 w 73"/>
              <a:gd name="T7" fmla="*/ 101 h 107"/>
              <a:gd name="T8" fmla="*/ 37 w 73"/>
              <a:gd name="T9" fmla="*/ 107 h 107"/>
              <a:gd name="T10" fmla="*/ 29 w 73"/>
              <a:gd name="T11" fmla="*/ 101 h 107"/>
              <a:gd name="T12" fmla="*/ 21 w 73"/>
              <a:gd name="T13" fmla="*/ 101 h 107"/>
              <a:gd name="T14" fmla="*/ 16 w 73"/>
              <a:gd name="T15" fmla="*/ 77 h 107"/>
              <a:gd name="T16" fmla="*/ 51 w 73"/>
              <a:gd name="T17" fmla="*/ 29 h 107"/>
              <a:gd name="T18" fmla="*/ 52 w 73"/>
              <a:gd name="T19" fmla="*/ 35 h 107"/>
              <a:gd name="T20" fmla="*/ 51 w 73"/>
              <a:gd name="T21" fmla="*/ 37 h 107"/>
              <a:gd name="T22" fmla="*/ 53 w 73"/>
              <a:gd name="T23" fmla="*/ 38 h 107"/>
              <a:gd name="T24" fmla="*/ 52 w 73"/>
              <a:gd name="T25" fmla="*/ 42 h 107"/>
              <a:gd name="T26" fmla="*/ 50 w 73"/>
              <a:gd name="T27" fmla="*/ 42 h 107"/>
              <a:gd name="T28" fmla="*/ 52 w 73"/>
              <a:gd name="T29" fmla="*/ 44 h 107"/>
              <a:gd name="T30" fmla="*/ 51 w 73"/>
              <a:gd name="T31" fmla="*/ 47 h 107"/>
              <a:gd name="T32" fmla="*/ 50 w 73"/>
              <a:gd name="T33" fmla="*/ 48 h 107"/>
              <a:gd name="T34" fmla="*/ 51 w 73"/>
              <a:gd name="T35" fmla="*/ 49 h 107"/>
              <a:gd name="T36" fmla="*/ 50 w 73"/>
              <a:gd name="T37" fmla="*/ 53 h 107"/>
              <a:gd name="T38" fmla="*/ 47 w 73"/>
              <a:gd name="T39" fmla="*/ 54 h 107"/>
              <a:gd name="T40" fmla="*/ 29 w 73"/>
              <a:gd name="T41" fmla="*/ 49 h 107"/>
              <a:gd name="T42" fmla="*/ 21 w 73"/>
              <a:gd name="T43" fmla="*/ 49 h 107"/>
              <a:gd name="T44" fmla="*/ 21 w 73"/>
              <a:gd name="T45" fmla="*/ 32 h 107"/>
              <a:gd name="T46" fmla="*/ 28 w 73"/>
              <a:gd name="T47" fmla="*/ 31 h 107"/>
              <a:gd name="T48" fmla="*/ 42 w 73"/>
              <a:gd name="T49" fmla="*/ 16 h 107"/>
              <a:gd name="T50" fmla="*/ 38 w 73"/>
              <a:gd name="T51" fmla="*/ 30 h 107"/>
              <a:gd name="T52" fmla="*/ 51 w 73"/>
              <a:gd name="T53" fmla="*/ 29 h 107"/>
              <a:gd name="T54" fmla="*/ 15 w 73"/>
              <a:gd name="T55" fmla="*/ 71 h 107"/>
              <a:gd name="T56" fmla="*/ 25 w 73"/>
              <a:gd name="T57" fmla="*/ 71 h 107"/>
              <a:gd name="T58" fmla="*/ 17 w 73"/>
              <a:gd name="T59" fmla="*/ 48 h 107"/>
              <a:gd name="T60" fmla="*/ 11 w 73"/>
              <a:gd name="T61" fmla="*/ 29 h 107"/>
              <a:gd name="T62" fmla="*/ 23 w 73"/>
              <a:gd name="T63" fmla="*/ 13 h 107"/>
              <a:gd name="T64" fmla="*/ 37 w 73"/>
              <a:gd name="T65" fmla="*/ 11 h 107"/>
              <a:gd name="T66" fmla="*/ 50 w 73"/>
              <a:gd name="T67" fmla="*/ 14 h 107"/>
              <a:gd name="T68" fmla="*/ 62 w 73"/>
              <a:gd name="T69" fmla="*/ 29 h 107"/>
              <a:gd name="T70" fmla="*/ 56 w 73"/>
              <a:gd name="T71" fmla="*/ 48 h 107"/>
              <a:gd name="T72" fmla="*/ 48 w 73"/>
              <a:gd name="T73" fmla="*/ 71 h 107"/>
              <a:gd name="T74" fmla="*/ 58 w 73"/>
              <a:gd name="T75" fmla="*/ 71 h 107"/>
              <a:gd name="T76" fmla="*/ 65 w 73"/>
              <a:gd name="T77" fmla="*/ 52 h 107"/>
              <a:gd name="T78" fmla="*/ 71 w 73"/>
              <a:gd name="T79" fmla="*/ 27 h 107"/>
              <a:gd name="T80" fmla="*/ 55 w 73"/>
              <a:gd name="T81" fmla="*/ 5 h 107"/>
              <a:gd name="T82" fmla="*/ 37 w 73"/>
              <a:gd name="T83" fmla="*/ 1 h 107"/>
              <a:gd name="T84" fmla="*/ 19 w 73"/>
              <a:gd name="T85" fmla="*/ 5 h 107"/>
              <a:gd name="T86" fmla="*/ 2 w 73"/>
              <a:gd name="T87" fmla="*/ 27 h 107"/>
              <a:gd name="T88" fmla="*/ 8 w 73"/>
              <a:gd name="T89" fmla="*/ 53 h 107"/>
              <a:gd name="T90" fmla="*/ 15 w 73"/>
              <a:gd name="T91" fmla="*/ 71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3" h="107">
                <a:moveTo>
                  <a:pt x="16" y="77"/>
                </a:moveTo>
                <a:cubicBezTo>
                  <a:pt x="57" y="77"/>
                  <a:pt x="57" y="77"/>
                  <a:pt x="57" y="77"/>
                </a:cubicBezTo>
                <a:cubicBezTo>
                  <a:pt x="52" y="101"/>
                  <a:pt x="52" y="101"/>
                  <a:pt x="52" y="101"/>
                </a:cubicBezTo>
                <a:cubicBezTo>
                  <a:pt x="45" y="101"/>
                  <a:pt x="45" y="101"/>
                  <a:pt x="45" y="101"/>
                </a:cubicBezTo>
                <a:cubicBezTo>
                  <a:pt x="44" y="104"/>
                  <a:pt x="41" y="107"/>
                  <a:pt x="37" y="107"/>
                </a:cubicBezTo>
                <a:cubicBezTo>
                  <a:pt x="33" y="107"/>
                  <a:pt x="30" y="104"/>
                  <a:pt x="29" y="101"/>
                </a:cubicBezTo>
                <a:cubicBezTo>
                  <a:pt x="21" y="101"/>
                  <a:pt x="21" y="101"/>
                  <a:pt x="21" y="101"/>
                </a:cubicBezTo>
                <a:cubicBezTo>
                  <a:pt x="16" y="77"/>
                  <a:pt x="16" y="77"/>
                  <a:pt x="16" y="77"/>
                </a:cubicBezTo>
                <a:close/>
                <a:moveTo>
                  <a:pt x="51" y="29"/>
                </a:moveTo>
                <a:cubicBezTo>
                  <a:pt x="52" y="35"/>
                  <a:pt x="52" y="35"/>
                  <a:pt x="52" y="35"/>
                </a:cubicBezTo>
                <a:cubicBezTo>
                  <a:pt x="51" y="37"/>
                  <a:pt x="51" y="37"/>
                  <a:pt x="51" y="37"/>
                </a:cubicBezTo>
                <a:cubicBezTo>
                  <a:pt x="53" y="38"/>
                  <a:pt x="53" y="38"/>
                  <a:pt x="53" y="38"/>
                </a:cubicBezTo>
                <a:cubicBezTo>
                  <a:pt x="52" y="42"/>
                  <a:pt x="52" y="42"/>
                  <a:pt x="52" y="42"/>
                </a:cubicBezTo>
                <a:cubicBezTo>
                  <a:pt x="50" y="42"/>
                  <a:pt x="50" y="42"/>
                  <a:pt x="50" y="42"/>
                </a:cubicBezTo>
                <a:cubicBezTo>
                  <a:pt x="52" y="44"/>
                  <a:pt x="52" y="44"/>
                  <a:pt x="52" y="44"/>
                </a:cubicBezTo>
                <a:cubicBezTo>
                  <a:pt x="51" y="47"/>
                  <a:pt x="51" y="47"/>
                  <a:pt x="51" y="47"/>
                </a:cubicBezTo>
                <a:cubicBezTo>
                  <a:pt x="50" y="48"/>
                  <a:pt x="50" y="48"/>
                  <a:pt x="50" y="48"/>
                </a:cubicBezTo>
                <a:cubicBezTo>
                  <a:pt x="51" y="49"/>
                  <a:pt x="51" y="49"/>
                  <a:pt x="51" y="49"/>
                </a:cubicBezTo>
                <a:cubicBezTo>
                  <a:pt x="50" y="53"/>
                  <a:pt x="50" y="53"/>
                  <a:pt x="50" y="53"/>
                </a:cubicBezTo>
                <a:cubicBezTo>
                  <a:pt x="47" y="54"/>
                  <a:pt x="47" y="54"/>
                  <a:pt x="47" y="54"/>
                </a:cubicBezTo>
                <a:cubicBezTo>
                  <a:pt x="29" y="49"/>
                  <a:pt x="29" y="49"/>
                  <a:pt x="29" y="49"/>
                </a:cubicBezTo>
                <a:cubicBezTo>
                  <a:pt x="21" y="49"/>
                  <a:pt x="21" y="49"/>
                  <a:pt x="21" y="49"/>
                </a:cubicBezTo>
                <a:cubicBezTo>
                  <a:pt x="21" y="32"/>
                  <a:pt x="21" y="32"/>
                  <a:pt x="21" y="32"/>
                </a:cubicBezTo>
                <a:cubicBezTo>
                  <a:pt x="28" y="31"/>
                  <a:pt x="28" y="31"/>
                  <a:pt x="28" y="31"/>
                </a:cubicBezTo>
                <a:cubicBezTo>
                  <a:pt x="42" y="16"/>
                  <a:pt x="42" y="16"/>
                  <a:pt x="42" y="16"/>
                </a:cubicBezTo>
                <a:cubicBezTo>
                  <a:pt x="50" y="21"/>
                  <a:pt x="43" y="27"/>
                  <a:pt x="38" y="30"/>
                </a:cubicBezTo>
                <a:cubicBezTo>
                  <a:pt x="51" y="29"/>
                  <a:pt x="51" y="29"/>
                  <a:pt x="51" y="29"/>
                </a:cubicBezTo>
                <a:close/>
                <a:moveTo>
                  <a:pt x="15" y="71"/>
                </a:moveTo>
                <a:cubicBezTo>
                  <a:pt x="25" y="71"/>
                  <a:pt x="25" y="71"/>
                  <a:pt x="25" y="71"/>
                </a:cubicBezTo>
                <a:cubicBezTo>
                  <a:pt x="24" y="62"/>
                  <a:pt x="20" y="55"/>
                  <a:pt x="17" y="48"/>
                </a:cubicBezTo>
                <a:cubicBezTo>
                  <a:pt x="13" y="41"/>
                  <a:pt x="10" y="34"/>
                  <a:pt x="11" y="29"/>
                </a:cubicBezTo>
                <a:cubicBezTo>
                  <a:pt x="13" y="21"/>
                  <a:pt x="17" y="16"/>
                  <a:pt x="23" y="13"/>
                </a:cubicBezTo>
                <a:cubicBezTo>
                  <a:pt x="27" y="11"/>
                  <a:pt x="32" y="10"/>
                  <a:pt x="37" y="11"/>
                </a:cubicBezTo>
                <a:cubicBezTo>
                  <a:pt x="42" y="11"/>
                  <a:pt x="46" y="12"/>
                  <a:pt x="50" y="14"/>
                </a:cubicBezTo>
                <a:cubicBezTo>
                  <a:pt x="56" y="17"/>
                  <a:pt x="60" y="22"/>
                  <a:pt x="62" y="29"/>
                </a:cubicBezTo>
                <a:cubicBezTo>
                  <a:pt x="63" y="34"/>
                  <a:pt x="59" y="41"/>
                  <a:pt x="56" y="48"/>
                </a:cubicBezTo>
                <a:cubicBezTo>
                  <a:pt x="53" y="55"/>
                  <a:pt x="49" y="62"/>
                  <a:pt x="48" y="71"/>
                </a:cubicBezTo>
                <a:cubicBezTo>
                  <a:pt x="58" y="71"/>
                  <a:pt x="58" y="71"/>
                  <a:pt x="58" y="71"/>
                </a:cubicBezTo>
                <a:cubicBezTo>
                  <a:pt x="59" y="64"/>
                  <a:pt x="62" y="58"/>
                  <a:pt x="65" y="52"/>
                </a:cubicBezTo>
                <a:cubicBezTo>
                  <a:pt x="69" y="44"/>
                  <a:pt x="73" y="36"/>
                  <a:pt x="71" y="27"/>
                </a:cubicBezTo>
                <a:cubicBezTo>
                  <a:pt x="70" y="17"/>
                  <a:pt x="63" y="9"/>
                  <a:pt x="55" y="5"/>
                </a:cubicBezTo>
                <a:cubicBezTo>
                  <a:pt x="49" y="2"/>
                  <a:pt x="43" y="1"/>
                  <a:pt x="37" y="1"/>
                </a:cubicBezTo>
                <a:cubicBezTo>
                  <a:pt x="31" y="0"/>
                  <a:pt x="24" y="2"/>
                  <a:pt x="19" y="5"/>
                </a:cubicBezTo>
                <a:cubicBezTo>
                  <a:pt x="10" y="9"/>
                  <a:pt x="4" y="16"/>
                  <a:pt x="2" y="27"/>
                </a:cubicBezTo>
                <a:cubicBezTo>
                  <a:pt x="0" y="36"/>
                  <a:pt x="4" y="44"/>
                  <a:pt x="8" y="53"/>
                </a:cubicBezTo>
                <a:cubicBezTo>
                  <a:pt x="11" y="58"/>
                  <a:pt x="13" y="64"/>
                  <a:pt x="15" y="71"/>
                </a:cubicBezTo>
                <a:close/>
              </a:path>
            </a:pathLst>
          </a:custGeom>
          <a:solidFill>
            <a:srgbClr val="FAFD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3" name="Hexagon 3"/>
          <p:cNvSpPr/>
          <p:nvPr/>
        </p:nvSpPr>
        <p:spPr>
          <a:xfrm rot="16200000">
            <a:off x="2467655" y="3531350"/>
            <a:ext cx="1356953" cy="1169787"/>
          </a:xfrm>
          <a:prstGeom prst="hexagon">
            <a:avLst/>
          </a:prstGeom>
          <a:solidFill>
            <a:srgbClr val="3E62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reeform 14"/>
          <p:cNvSpPr>
            <a:spLocks noEditPoints="1"/>
          </p:cNvSpPr>
          <p:nvPr/>
        </p:nvSpPr>
        <p:spPr bwMode="auto">
          <a:xfrm>
            <a:off x="2930079" y="3905072"/>
            <a:ext cx="432106" cy="422342"/>
          </a:xfrm>
          <a:custGeom>
            <a:avLst/>
            <a:gdLst>
              <a:gd name="T0" fmla="*/ 74 w 82"/>
              <a:gd name="T1" fmla="*/ 6 h 80"/>
              <a:gd name="T2" fmla="*/ 67 w 82"/>
              <a:gd name="T3" fmla="*/ 27 h 80"/>
              <a:gd name="T4" fmla="*/ 65 w 82"/>
              <a:gd name="T5" fmla="*/ 30 h 80"/>
              <a:gd name="T6" fmla="*/ 75 w 82"/>
              <a:gd name="T7" fmla="*/ 71 h 80"/>
              <a:gd name="T8" fmla="*/ 66 w 82"/>
              <a:gd name="T9" fmla="*/ 80 h 80"/>
              <a:gd name="T10" fmla="*/ 44 w 82"/>
              <a:gd name="T11" fmla="*/ 50 h 80"/>
              <a:gd name="T12" fmla="*/ 36 w 82"/>
              <a:gd name="T13" fmla="*/ 57 h 80"/>
              <a:gd name="T14" fmla="*/ 39 w 82"/>
              <a:gd name="T15" fmla="*/ 70 h 80"/>
              <a:gd name="T16" fmla="*/ 34 w 82"/>
              <a:gd name="T17" fmla="*/ 75 h 80"/>
              <a:gd name="T18" fmla="*/ 26 w 82"/>
              <a:gd name="T19" fmla="*/ 61 h 80"/>
              <a:gd name="T20" fmla="*/ 21 w 82"/>
              <a:gd name="T21" fmla="*/ 67 h 80"/>
              <a:gd name="T22" fmla="*/ 16 w 82"/>
              <a:gd name="T23" fmla="*/ 62 h 80"/>
              <a:gd name="T24" fmla="*/ 21 w 82"/>
              <a:gd name="T25" fmla="*/ 57 h 80"/>
              <a:gd name="T26" fmla="*/ 7 w 82"/>
              <a:gd name="T27" fmla="*/ 50 h 80"/>
              <a:gd name="T28" fmla="*/ 12 w 82"/>
              <a:gd name="T29" fmla="*/ 44 h 80"/>
              <a:gd name="T30" fmla="*/ 25 w 82"/>
              <a:gd name="T31" fmla="*/ 47 h 80"/>
              <a:gd name="T32" fmla="*/ 32 w 82"/>
              <a:gd name="T33" fmla="*/ 39 h 80"/>
              <a:gd name="T34" fmla="*/ 0 w 82"/>
              <a:gd name="T35" fmla="*/ 18 h 80"/>
              <a:gd name="T36" fmla="*/ 9 w 82"/>
              <a:gd name="T37" fmla="*/ 8 h 80"/>
              <a:gd name="T38" fmla="*/ 51 w 82"/>
              <a:gd name="T39" fmla="*/ 16 h 80"/>
              <a:gd name="T40" fmla="*/ 53 w 82"/>
              <a:gd name="T41" fmla="*/ 13 h 80"/>
              <a:gd name="T42" fmla="*/ 74 w 82"/>
              <a:gd name="T43" fmla="*/ 6 h 80"/>
              <a:gd name="T44" fmla="*/ 82 w 82"/>
              <a:gd name="T45" fmla="*/ 50 h 80"/>
              <a:gd name="T46" fmla="*/ 74 w 82"/>
              <a:gd name="T47" fmla="*/ 42 h 80"/>
              <a:gd name="T48" fmla="*/ 72 w 82"/>
              <a:gd name="T49" fmla="*/ 44 h 80"/>
              <a:gd name="T50" fmla="*/ 76 w 82"/>
              <a:gd name="T51" fmla="*/ 57 h 80"/>
              <a:gd name="T52" fmla="*/ 82 w 82"/>
              <a:gd name="T53" fmla="*/ 50 h 80"/>
              <a:gd name="T54" fmla="*/ 29 w 82"/>
              <a:gd name="T55" fmla="*/ 0 h 80"/>
              <a:gd name="T56" fmla="*/ 23 w 82"/>
              <a:gd name="T57" fmla="*/ 7 h 80"/>
              <a:gd name="T58" fmla="*/ 36 w 82"/>
              <a:gd name="T59" fmla="*/ 10 h 80"/>
              <a:gd name="T60" fmla="*/ 37 w 82"/>
              <a:gd name="T61" fmla="*/ 8 h 80"/>
              <a:gd name="T62" fmla="*/ 29 w 82"/>
              <a:gd name="T63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2" h="80">
                <a:moveTo>
                  <a:pt x="74" y="6"/>
                </a:moveTo>
                <a:cubicBezTo>
                  <a:pt x="76" y="15"/>
                  <a:pt x="74" y="21"/>
                  <a:pt x="67" y="27"/>
                </a:cubicBezTo>
                <a:cubicBezTo>
                  <a:pt x="65" y="30"/>
                  <a:pt x="65" y="30"/>
                  <a:pt x="65" y="30"/>
                </a:cubicBezTo>
                <a:cubicBezTo>
                  <a:pt x="75" y="71"/>
                  <a:pt x="75" y="71"/>
                  <a:pt x="75" y="71"/>
                </a:cubicBezTo>
                <a:cubicBezTo>
                  <a:pt x="66" y="80"/>
                  <a:pt x="66" y="80"/>
                  <a:pt x="66" y="80"/>
                </a:cubicBezTo>
                <a:cubicBezTo>
                  <a:pt x="44" y="50"/>
                  <a:pt x="44" y="50"/>
                  <a:pt x="44" y="50"/>
                </a:cubicBezTo>
                <a:cubicBezTo>
                  <a:pt x="36" y="57"/>
                  <a:pt x="36" y="57"/>
                  <a:pt x="36" y="57"/>
                </a:cubicBezTo>
                <a:cubicBezTo>
                  <a:pt x="39" y="70"/>
                  <a:pt x="39" y="70"/>
                  <a:pt x="39" y="70"/>
                </a:cubicBezTo>
                <a:cubicBezTo>
                  <a:pt x="34" y="75"/>
                  <a:pt x="34" y="75"/>
                  <a:pt x="34" y="75"/>
                </a:cubicBezTo>
                <a:cubicBezTo>
                  <a:pt x="26" y="61"/>
                  <a:pt x="26" y="61"/>
                  <a:pt x="26" y="61"/>
                </a:cubicBezTo>
                <a:cubicBezTo>
                  <a:pt x="21" y="67"/>
                  <a:pt x="21" y="67"/>
                  <a:pt x="21" y="67"/>
                </a:cubicBezTo>
                <a:cubicBezTo>
                  <a:pt x="16" y="62"/>
                  <a:pt x="16" y="62"/>
                  <a:pt x="16" y="62"/>
                </a:cubicBezTo>
                <a:cubicBezTo>
                  <a:pt x="21" y="57"/>
                  <a:pt x="21" y="57"/>
                  <a:pt x="21" y="57"/>
                </a:cubicBezTo>
                <a:cubicBezTo>
                  <a:pt x="7" y="50"/>
                  <a:pt x="7" y="50"/>
                  <a:pt x="7" y="50"/>
                </a:cubicBezTo>
                <a:cubicBezTo>
                  <a:pt x="12" y="44"/>
                  <a:pt x="12" y="44"/>
                  <a:pt x="12" y="44"/>
                </a:cubicBezTo>
                <a:cubicBezTo>
                  <a:pt x="25" y="47"/>
                  <a:pt x="25" y="47"/>
                  <a:pt x="25" y="47"/>
                </a:cubicBezTo>
                <a:cubicBezTo>
                  <a:pt x="32" y="39"/>
                  <a:pt x="32" y="39"/>
                  <a:pt x="32" y="39"/>
                </a:cubicBezTo>
                <a:cubicBezTo>
                  <a:pt x="0" y="18"/>
                  <a:pt x="0" y="18"/>
                  <a:pt x="0" y="18"/>
                </a:cubicBezTo>
                <a:cubicBezTo>
                  <a:pt x="9" y="8"/>
                  <a:pt x="9" y="8"/>
                  <a:pt x="9" y="8"/>
                </a:cubicBezTo>
                <a:cubicBezTo>
                  <a:pt x="51" y="16"/>
                  <a:pt x="51" y="16"/>
                  <a:pt x="51" y="16"/>
                </a:cubicBezTo>
                <a:cubicBezTo>
                  <a:pt x="53" y="13"/>
                  <a:pt x="53" y="13"/>
                  <a:pt x="53" y="13"/>
                </a:cubicBezTo>
                <a:cubicBezTo>
                  <a:pt x="60" y="5"/>
                  <a:pt x="67" y="4"/>
                  <a:pt x="74" y="6"/>
                </a:cubicBezTo>
                <a:close/>
                <a:moveTo>
                  <a:pt x="82" y="50"/>
                </a:moveTo>
                <a:cubicBezTo>
                  <a:pt x="74" y="42"/>
                  <a:pt x="74" y="42"/>
                  <a:pt x="74" y="42"/>
                </a:cubicBezTo>
                <a:cubicBezTo>
                  <a:pt x="72" y="44"/>
                  <a:pt x="72" y="44"/>
                  <a:pt x="72" y="44"/>
                </a:cubicBezTo>
                <a:cubicBezTo>
                  <a:pt x="76" y="57"/>
                  <a:pt x="76" y="57"/>
                  <a:pt x="76" y="57"/>
                </a:cubicBezTo>
                <a:cubicBezTo>
                  <a:pt x="82" y="50"/>
                  <a:pt x="82" y="50"/>
                  <a:pt x="82" y="50"/>
                </a:cubicBezTo>
                <a:close/>
                <a:moveTo>
                  <a:pt x="29" y="0"/>
                </a:moveTo>
                <a:cubicBezTo>
                  <a:pt x="23" y="7"/>
                  <a:pt x="23" y="7"/>
                  <a:pt x="23" y="7"/>
                </a:cubicBezTo>
                <a:cubicBezTo>
                  <a:pt x="36" y="10"/>
                  <a:pt x="36" y="10"/>
                  <a:pt x="36" y="10"/>
                </a:cubicBezTo>
                <a:cubicBezTo>
                  <a:pt x="37" y="8"/>
                  <a:pt x="37" y="8"/>
                  <a:pt x="37" y="8"/>
                </a:cubicBezTo>
                <a:lnTo>
                  <a:pt x="29" y="0"/>
                </a:lnTo>
                <a:close/>
              </a:path>
            </a:pathLst>
          </a:custGeom>
          <a:solidFill>
            <a:srgbClr val="FAFD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35" name="Group 24"/>
          <p:cNvGrpSpPr/>
          <p:nvPr/>
        </p:nvGrpSpPr>
        <p:grpSpPr>
          <a:xfrm>
            <a:off x="4489691" y="4954982"/>
            <a:ext cx="748752" cy="956924"/>
            <a:chOff x="7258929" y="1631852"/>
            <a:chExt cx="1674056" cy="464234"/>
          </a:xfrm>
        </p:grpSpPr>
        <p:cxnSp>
          <p:nvCxnSpPr>
            <p:cNvPr id="36" name="Straight Connector 25"/>
            <p:cNvCxnSpPr/>
            <p:nvPr/>
          </p:nvCxnSpPr>
          <p:spPr>
            <a:xfrm>
              <a:off x="7258929" y="2096086"/>
              <a:ext cx="1674056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26"/>
            <p:cNvCxnSpPr/>
            <p:nvPr/>
          </p:nvCxnSpPr>
          <p:spPr>
            <a:xfrm flipV="1">
              <a:off x="7263620" y="1631852"/>
              <a:ext cx="0" cy="464234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3"/>
          <p:cNvGrpSpPr/>
          <p:nvPr/>
        </p:nvGrpSpPr>
        <p:grpSpPr>
          <a:xfrm flipH="1" flipV="1">
            <a:off x="4676373" y="2799041"/>
            <a:ext cx="1146962" cy="505248"/>
            <a:chOff x="7258929" y="1631852"/>
            <a:chExt cx="1674056" cy="464234"/>
          </a:xfrm>
        </p:grpSpPr>
        <p:cxnSp>
          <p:nvCxnSpPr>
            <p:cNvPr id="39" name="Straight Connector 34"/>
            <p:cNvCxnSpPr/>
            <p:nvPr/>
          </p:nvCxnSpPr>
          <p:spPr>
            <a:xfrm>
              <a:off x="7258929" y="2096086"/>
              <a:ext cx="1674056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5"/>
            <p:cNvCxnSpPr/>
            <p:nvPr/>
          </p:nvCxnSpPr>
          <p:spPr>
            <a:xfrm flipV="1">
              <a:off x="7263620" y="1631852"/>
              <a:ext cx="0" cy="464234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39"/>
          <p:cNvGrpSpPr/>
          <p:nvPr/>
        </p:nvGrpSpPr>
        <p:grpSpPr>
          <a:xfrm flipV="1">
            <a:off x="7158480" y="2796150"/>
            <a:ext cx="757169" cy="505248"/>
            <a:chOff x="7258929" y="1631852"/>
            <a:chExt cx="1674056" cy="464234"/>
          </a:xfrm>
        </p:grpSpPr>
        <p:cxnSp>
          <p:nvCxnSpPr>
            <p:cNvPr id="42" name="Straight Connector 40"/>
            <p:cNvCxnSpPr/>
            <p:nvPr/>
          </p:nvCxnSpPr>
          <p:spPr>
            <a:xfrm>
              <a:off x="7258929" y="2096086"/>
              <a:ext cx="1674056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1"/>
            <p:cNvCxnSpPr/>
            <p:nvPr/>
          </p:nvCxnSpPr>
          <p:spPr>
            <a:xfrm flipV="1">
              <a:off x="7263620" y="1631852"/>
              <a:ext cx="0" cy="464234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8"/>
          <p:cNvGrpSpPr/>
          <p:nvPr/>
        </p:nvGrpSpPr>
        <p:grpSpPr>
          <a:xfrm flipH="1" flipV="1">
            <a:off x="8525326" y="3301398"/>
            <a:ext cx="1131181" cy="505248"/>
            <a:chOff x="7258929" y="1631852"/>
            <a:chExt cx="1674056" cy="464234"/>
          </a:xfrm>
        </p:grpSpPr>
        <p:cxnSp>
          <p:nvCxnSpPr>
            <p:cNvPr id="45" name="Straight Connector 49"/>
            <p:cNvCxnSpPr/>
            <p:nvPr/>
          </p:nvCxnSpPr>
          <p:spPr>
            <a:xfrm>
              <a:off x="7258929" y="2096086"/>
              <a:ext cx="1674056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50"/>
            <p:cNvCxnSpPr/>
            <p:nvPr/>
          </p:nvCxnSpPr>
          <p:spPr>
            <a:xfrm flipV="1">
              <a:off x="7263620" y="1631852"/>
              <a:ext cx="0" cy="464234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组合 46"/>
          <p:cNvGrpSpPr/>
          <p:nvPr/>
        </p:nvGrpSpPr>
        <p:grpSpPr>
          <a:xfrm>
            <a:off x="1926526" y="2242377"/>
            <a:ext cx="2801722" cy="1024014"/>
            <a:chOff x="1643984" y="2349127"/>
            <a:chExt cx="2492110" cy="910852"/>
          </a:xfrm>
        </p:grpSpPr>
        <p:sp>
          <p:nvSpPr>
            <p:cNvPr id="48" name="文本框 47"/>
            <p:cNvSpPr txBox="1"/>
            <p:nvPr/>
          </p:nvSpPr>
          <p:spPr>
            <a:xfrm>
              <a:off x="1806000" y="2349127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643984" y="2588641"/>
              <a:ext cx="2492110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7970959" y="1972192"/>
            <a:ext cx="2801722" cy="1024014"/>
            <a:chOff x="1643984" y="2349127"/>
            <a:chExt cx="2492110" cy="910852"/>
          </a:xfrm>
        </p:grpSpPr>
        <p:sp>
          <p:nvSpPr>
            <p:cNvPr id="51" name="文本框 50"/>
            <p:cNvSpPr txBox="1"/>
            <p:nvPr/>
          </p:nvSpPr>
          <p:spPr>
            <a:xfrm>
              <a:off x="1806000" y="2349127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643984" y="2588641"/>
              <a:ext cx="2492110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9085139" y="4148332"/>
            <a:ext cx="2801722" cy="1024014"/>
            <a:chOff x="1643984" y="2349127"/>
            <a:chExt cx="2492110" cy="910852"/>
          </a:xfrm>
        </p:grpSpPr>
        <p:sp>
          <p:nvSpPr>
            <p:cNvPr id="54" name="文本框 53"/>
            <p:cNvSpPr txBox="1"/>
            <p:nvPr/>
          </p:nvSpPr>
          <p:spPr>
            <a:xfrm>
              <a:off x="1806000" y="2349127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1643984" y="2588641"/>
              <a:ext cx="2492110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5351381" y="5399899"/>
            <a:ext cx="2801722" cy="1024014"/>
            <a:chOff x="1643984" y="2349127"/>
            <a:chExt cx="2492110" cy="910852"/>
          </a:xfrm>
        </p:grpSpPr>
        <p:sp>
          <p:nvSpPr>
            <p:cNvPr id="57" name="文本框 56"/>
            <p:cNvSpPr txBox="1"/>
            <p:nvPr/>
          </p:nvSpPr>
          <p:spPr>
            <a:xfrm>
              <a:off x="1806000" y="2349127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643984" y="2588641"/>
              <a:ext cx="2492110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290716" y="4683275"/>
            <a:ext cx="2801722" cy="1024014"/>
            <a:chOff x="1643984" y="2349127"/>
            <a:chExt cx="2492110" cy="910852"/>
          </a:xfrm>
        </p:grpSpPr>
        <p:sp>
          <p:nvSpPr>
            <p:cNvPr id="60" name="文本框 59"/>
            <p:cNvSpPr txBox="1"/>
            <p:nvPr/>
          </p:nvSpPr>
          <p:spPr>
            <a:xfrm>
              <a:off x="1806000" y="2349127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1643984" y="2588641"/>
              <a:ext cx="2492110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62" name="Group 48"/>
          <p:cNvGrpSpPr/>
          <p:nvPr/>
        </p:nvGrpSpPr>
        <p:grpSpPr>
          <a:xfrm rot="16200000">
            <a:off x="2421315" y="5076021"/>
            <a:ext cx="870308" cy="505248"/>
            <a:chOff x="7258929" y="1631852"/>
            <a:chExt cx="1674056" cy="464234"/>
          </a:xfrm>
        </p:grpSpPr>
        <p:cxnSp>
          <p:nvCxnSpPr>
            <p:cNvPr id="63" name="Straight Connector 49"/>
            <p:cNvCxnSpPr/>
            <p:nvPr/>
          </p:nvCxnSpPr>
          <p:spPr>
            <a:xfrm>
              <a:off x="7258929" y="2096086"/>
              <a:ext cx="1674056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50"/>
            <p:cNvCxnSpPr/>
            <p:nvPr/>
          </p:nvCxnSpPr>
          <p:spPr>
            <a:xfrm flipV="1">
              <a:off x="7263620" y="1631852"/>
              <a:ext cx="0" cy="464234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文本框 64"/>
          <p:cNvSpPr txBox="1"/>
          <p:nvPr/>
        </p:nvSpPr>
        <p:spPr>
          <a:xfrm>
            <a:off x="3508509" y="292678"/>
            <a:ext cx="5238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984999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Please enter title content</a:t>
            </a:r>
            <a:endParaRPr lang="zh-CN" altLang="en-US" sz="3600" b="1" dirty="0">
              <a:solidFill>
                <a:srgbClr val="984999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030"/>
          <a:stretch>
            <a:fillRect/>
          </a:stretch>
        </p:blipFill>
        <p:spPr>
          <a:xfrm rot="5400000">
            <a:off x="4561609" y="-4561609"/>
            <a:ext cx="1163782" cy="10287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6" r="82828" b="78393"/>
          <a:stretch>
            <a:fillRect/>
          </a:stretch>
        </p:blipFill>
        <p:spPr>
          <a:xfrm rot="5400000">
            <a:off x="10652230" y="-340668"/>
            <a:ext cx="1177635" cy="1858974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1143969" y="272334"/>
            <a:ext cx="704111" cy="690148"/>
            <a:chOff x="0" y="0"/>
            <a:chExt cx="1405834" cy="137795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2" t="85607" r="79965" b="662"/>
            <a:stretch>
              <a:fillRect/>
            </a:stretch>
          </p:blipFill>
          <p:spPr>
            <a:xfrm rot="5400000">
              <a:off x="71745" y="-53684"/>
              <a:ext cx="1280405" cy="1387773"/>
            </a:xfrm>
            <a:custGeom>
              <a:avLst/>
              <a:gdLst>
                <a:gd name="connsiteX0" fmla="*/ 0 w 1280405"/>
                <a:gd name="connsiteY0" fmla="*/ 1387773 h 1387773"/>
                <a:gd name="connsiteX1" fmla="*/ 0 w 1280405"/>
                <a:gd name="connsiteY1" fmla="*/ 200696 h 1387773"/>
                <a:gd name="connsiteX2" fmla="*/ 622205 w 1280405"/>
                <a:gd name="connsiteY2" fmla="*/ 200696 h 1387773"/>
                <a:gd name="connsiteX3" fmla="*/ 622205 w 1280405"/>
                <a:gd name="connsiteY3" fmla="*/ 0 h 1387773"/>
                <a:gd name="connsiteX4" fmla="*/ 1280405 w 1280405"/>
                <a:gd name="connsiteY4" fmla="*/ 0 h 1387773"/>
                <a:gd name="connsiteX5" fmla="*/ 1280405 w 1280405"/>
                <a:gd name="connsiteY5" fmla="*/ 718569 h 1387773"/>
                <a:gd name="connsiteX6" fmla="*/ 1036586 w 1280405"/>
                <a:gd name="connsiteY6" fmla="*/ 718569 h 1387773"/>
                <a:gd name="connsiteX7" fmla="*/ 1036586 w 1280405"/>
                <a:gd name="connsiteY7" fmla="*/ 1209924 h 1387773"/>
                <a:gd name="connsiteX8" fmla="*/ 1280405 w 1280405"/>
                <a:gd name="connsiteY8" fmla="*/ 1209924 h 1387773"/>
                <a:gd name="connsiteX9" fmla="*/ 1280405 w 1280405"/>
                <a:gd name="connsiteY9" fmla="*/ 1387773 h 1387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0405" h="1387773">
                  <a:moveTo>
                    <a:pt x="0" y="1387773"/>
                  </a:moveTo>
                  <a:lnTo>
                    <a:pt x="0" y="200696"/>
                  </a:lnTo>
                  <a:lnTo>
                    <a:pt x="622205" y="200696"/>
                  </a:lnTo>
                  <a:lnTo>
                    <a:pt x="622205" y="0"/>
                  </a:lnTo>
                  <a:lnTo>
                    <a:pt x="1280405" y="0"/>
                  </a:lnTo>
                  <a:lnTo>
                    <a:pt x="1280405" y="718569"/>
                  </a:lnTo>
                  <a:lnTo>
                    <a:pt x="1036586" y="718569"/>
                  </a:lnTo>
                  <a:lnTo>
                    <a:pt x="1036586" y="1209924"/>
                  </a:lnTo>
                  <a:lnTo>
                    <a:pt x="1280405" y="1209924"/>
                  </a:lnTo>
                  <a:lnTo>
                    <a:pt x="1280405" y="1387773"/>
                  </a:lnTo>
                  <a:close/>
                </a:path>
              </a:pathLst>
            </a:cu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7096" r="81334"/>
            <a:stretch>
              <a:fillRect/>
            </a:stretch>
          </p:blipFill>
          <p:spPr>
            <a:xfrm rot="5400000">
              <a:off x="23255" y="97005"/>
              <a:ext cx="1257696" cy="1304206"/>
            </a:xfrm>
            <a:custGeom>
              <a:avLst/>
              <a:gdLst>
                <a:gd name="connsiteX0" fmla="*/ 0 w 853430"/>
                <a:gd name="connsiteY0" fmla="*/ 0 h 884990"/>
                <a:gd name="connsiteX1" fmla="*/ 853430 w 853430"/>
                <a:gd name="connsiteY1" fmla="*/ 0 h 884990"/>
                <a:gd name="connsiteX2" fmla="*/ 853430 w 853430"/>
                <a:gd name="connsiteY2" fmla="*/ 884990 h 884990"/>
                <a:gd name="connsiteX3" fmla="*/ 0 w 853430"/>
                <a:gd name="connsiteY3" fmla="*/ 884990 h 884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3430" h="884990">
                  <a:moveTo>
                    <a:pt x="0" y="0"/>
                  </a:moveTo>
                  <a:lnTo>
                    <a:pt x="853430" y="0"/>
                  </a:lnTo>
                  <a:lnTo>
                    <a:pt x="853430" y="884990"/>
                  </a:lnTo>
                  <a:lnTo>
                    <a:pt x="0" y="884990"/>
                  </a:lnTo>
                  <a:close/>
                </a:path>
              </a:pathLst>
            </a:custGeom>
          </p:spPr>
        </p:pic>
      </p:grpSp>
      <p:grpSp>
        <p:nvGrpSpPr>
          <p:cNvPr id="8" name="组合 7"/>
          <p:cNvGrpSpPr/>
          <p:nvPr/>
        </p:nvGrpSpPr>
        <p:grpSpPr>
          <a:xfrm>
            <a:off x="872133" y="22957"/>
            <a:ext cx="1176265" cy="1153142"/>
            <a:chOff x="8076289" y="4451560"/>
            <a:chExt cx="1080620" cy="1059378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631" t="3192" r="8799" b="82256"/>
            <a:stretch>
              <a:fillRect/>
            </a:stretch>
          </p:blipFill>
          <p:spPr>
            <a:xfrm rot="5400000">
              <a:off x="8127909" y="4399940"/>
              <a:ext cx="894735" cy="997976"/>
            </a:xfrm>
            <a:custGeom>
              <a:avLst/>
              <a:gdLst>
                <a:gd name="connsiteX0" fmla="*/ 678909 w 894735"/>
                <a:gd name="connsiteY0" fmla="*/ 0 h 997976"/>
                <a:gd name="connsiteX1" fmla="*/ 894735 w 894735"/>
                <a:gd name="connsiteY1" fmla="*/ 0 h 997976"/>
                <a:gd name="connsiteX2" fmla="*/ 894735 w 894735"/>
                <a:gd name="connsiteY2" fmla="*/ 776548 h 997976"/>
                <a:gd name="connsiteX3" fmla="*/ 449737 w 894735"/>
                <a:gd name="connsiteY3" fmla="*/ 776548 h 997976"/>
                <a:gd name="connsiteX4" fmla="*/ 449737 w 894735"/>
                <a:gd name="connsiteY4" fmla="*/ 997976 h 997976"/>
                <a:gd name="connsiteX5" fmla="*/ 0 w 894735"/>
                <a:gd name="connsiteY5" fmla="*/ 997976 h 997976"/>
                <a:gd name="connsiteX6" fmla="*/ 0 w 894735"/>
                <a:gd name="connsiteY6" fmla="*/ 130421 h 997976"/>
                <a:gd name="connsiteX7" fmla="*/ 678909 w 894735"/>
                <a:gd name="connsiteY7" fmla="*/ 130421 h 997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4735" h="997976">
                  <a:moveTo>
                    <a:pt x="678909" y="0"/>
                  </a:moveTo>
                  <a:lnTo>
                    <a:pt x="894735" y="0"/>
                  </a:lnTo>
                  <a:lnTo>
                    <a:pt x="894735" y="776548"/>
                  </a:lnTo>
                  <a:lnTo>
                    <a:pt x="449737" y="776548"/>
                  </a:lnTo>
                  <a:lnTo>
                    <a:pt x="449737" y="997976"/>
                  </a:lnTo>
                  <a:lnTo>
                    <a:pt x="0" y="997976"/>
                  </a:lnTo>
                  <a:lnTo>
                    <a:pt x="0" y="130421"/>
                  </a:lnTo>
                  <a:lnTo>
                    <a:pt x="678909" y="130421"/>
                  </a:lnTo>
                  <a:close/>
                </a:path>
              </a:pathLst>
            </a:cu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899" t="1610" r="2531" b="83838"/>
            <a:stretch>
              <a:fillRect/>
            </a:stretch>
          </p:blipFill>
          <p:spPr>
            <a:xfrm rot="5400000">
              <a:off x="8210553" y="4564582"/>
              <a:ext cx="894735" cy="997977"/>
            </a:xfrm>
            <a:custGeom>
              <a:avLst/>
              <a:gdLst>
                <a:gd name="connsiteX0" fmla="*/ 0 w 894735"/>
                <a:gd name="connsiteY0" fmla="*/ 997977 h 997977"/>
                <a:gd name="connsiteX1" fmla="*/ 0 w 894735"/>
                <a:gd name="connsiteY1" fmla="*/ 3 h 997977"/>
                <a:gd name="connsiteX2" fmla="*/ 474581 w 894735"/>
                <a:gd name="connsiteY2" fmla="*/ 3 h 997977"/>
                <a:gd name="connsiteX3" fmla="*/ 474581 w 894735"/>
                <a:gd name="connsiteY3" fmla="*/ 0 h 997977"/>
                <a:gd name="connsiteX4" fmla="*/ 894735 w 894735"/>
                <a:gd name="connsiteY4" fmla="*/ 0 h 997977"/>
                <a:gd name="connsiteX5" fmla="*/ 894735 w 894735"/>
                <a:gd name="connsiteY5" fmla="*/ 514285 h 997977"/>
                <a:gd name="connsiteX6" fmla="*/ 700664 w 894735"/>
                <a:gd name="connsiteY6" fmla="*/ 348264 h 997977"/>
                <a:gd name="connsiteX7" fmla="*/ 144856 w 894735"/>
                <a:gd name="connsiteY7" fmla="*/ 997977 h 997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4735" h="997977">
                  <a:moveTo>
                    <a:pt x="0" y="997977"/>
                  </a:moveTo>
                  <a:lnTo>
                    <a:pt x="0" y="3"/>
                  </a:lnTo>
                  <a:lnTo>
                    <a:pt x="474581" y="3"/>
                  </a:lnTo>
                  <a:lnTo>
                    <a:pt x="474581" y="0"/>
                  </a:lnTo>
                  <a:lnTo>
                    <a:pt x="894735" y="0"/>
                  </a:lnTo>
                  <a:lnTo>
                    <a:pt x="894735" y="514285"/>
                  </a:lnTo>
                  <a:lnTo>
                    <a:pt x="700664" y="348264"/>
                  </a:lnTo>
                  <a:lnTo>
                    <a:pt x="144856" y="997977"/>
                  </a:lnTo>
                  <a:close/>
                </a:path>
              </a:pathLst>
            </a:custGeom>
          </p:spPr>
        </p:pic>
      </p:grpSp>
      <p:grpSp>
        <p:nvGrpSpPr>
          <p:cNvPr id="11" name="组合 10"/>
          <p:cNvGrpSpPr/>
          <p:nvPr/>
        </p:nvGrpSpPr>
        <p:grpSpPr>
          <a:xfrm>
            <a:off x="9694780" y="69075"/>
            <a:ext cx="1223379" cy="1129981"/>
            <a:chOff x="3246495" y="2116807"/>
            <a:chExt cx="623026" cy="575462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65" t="79568" r="69113" b="11830"/>
            <a:stretch>
              <a:fillRect/>
            </a:stretch>
          </p:blipFill>
          <p:spPr>
            <a:xfrm rot="5400000">
              <a:off x="3305488" y="2057814"/>
              <a:ext cx="471949" cy="589936"/>
            </a:xfrm>
            <a:custGeom>
              <a:avLst/>
              <a:gdLst>
                <a:gd name="connsiteX0" fmla="*/ 0 w 471949"/>
                <a:gd name="connsiteY0" fmla="*/ 0 h 589936"/>
                <a:gd name="connsiteX1" fmla="*/ 471949 w 471949"/>
                <a:gd name="connsiteY1" fmla="*/ 0 h 589936"/>
                <a:gd name="connsiteX2" fmla="*/ 471949 w 471949"/>
                <a:gd name="connsiteY2" fmla="*/ 589936 h 589936"/>
                <a:gd name="connsiteX3" fmla="*/ 0 w 471949"/>
                <a:gd name="connsiteY3" fmla="*/ 589936 h 58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1949" h="589936">
                  <a:moveTo>
                    <a:pt x="0" y="0"/>
                  </a:moveTo>
                  <a:lnTo>
                    <a:pt x="471949" y="0"/>
                  </a:lnTo>
                  <a:lnTo>
                    <a:pt x="471949" y="589936"/>
                  </a:lnTo>
                  <a:lnTo>
                    <a:pt x="0" y="589936"/>
                  </a:lnTo>
                  <a:close/>
                </a:path>
              </a:pathLst>
            </a:cu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12" t="79569" r="69665" b="11829"/>
            <a:stretch>
              <a:fillRect/>
            </a:stretch>
          </p:blipFill>
          <p:spPr>
            <a:xfrm rot="5400000">
              <a:off x="3338578" y="2161327"/>
              <a:ext cx="471949" cy="589936"/>
            </a:xfrm>
            <a:custGeom>
              <a:avLst/>
              <a:gdLst>
                <a:gd name="connsiteX0" fmla="*/ 0 w 471949"/>
                <a:gd name="connsiteY0" fmla="*/ 0 h 589936"/>
                <a:gd name="connsiteX1" fmla="*/ 471949 w 471949"/>
                <a:gd name="connsiteY1" fmla="*/ 0 h 589936"/>
                <a:gd name="connsiteX2" fmla="*/ 471949 w 471949"/>
                <a:gd name="connsiteY2" fmla="*/ 589936 h 589936"/>
                <a:gd name="connsiteX3" fmla="*/ 0 w 471949"/>
                <a:gd name="connsiteY3" fmla="*/ 589936 h 58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1949" h="589936">
                  <a:moveTo>
                    <a:pt x="0" y="0"/>
                  </a:moveTo>
                  <a:lnTo>
                    <a:pt x="471949" y="0"/>
                  </a:lnTo>
                  <a:lnTo>
                    <a:pt x="471949" y="589936"/>
                  </a:lnTo>
                  <a:lnTo>
                    <a:pt x="0" y="589936"/>
                  </a:lnTo>
                  <a:close/>
                </a:path>
              </a:pathLst>
            </a:custGeom>
          </p:spPr>
        </p:pic>
      </p:grpSp>
      <p:grpSp>
        <p:nvGrpSpPr>
          <p:cNvPr id="14" name="组合 13"/>
          <p:cNvGrpSpPr/>
          <p:nvPr/>
        </p:nvGrpSpPr>
        <p:grpSpPr>
          <a:xfrm>
            <a:off x="151204" y="297362"/>
            <a:ext cx="790906" cy="866420"/>
            <a:chOff x="7117805" y="2260861"/>
            <a:chExt cx="1579129" cy="1729902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126" t="43786" r="1837" b="42955"/>
            <a:stretch>
              <a:fillRect/>
            </a:stretch>
          </p:blipFill>
          <p:spPr>
            <a:xfrm rot="5400000">
              <a:off x="7247526" y="2131140"/>
              <a:ext cx="1080550" cy="1339992"/>
            </a:xfrm>
            <a:custGeom>
              <a:avLst/>
              <a:gdLst>
                <a:gd name="connsiteX0" fmla="*/ 0 w 1080550"/>
                <a:gd name="connsiteY0" fmla="*/ 1339992 h 1339992"/>
                <a:gd name="connsiteX1" fmla="*/ 0 w 1080550"/>
                <a:gd name="connsiteY1" fmla="*/ 0 h 1339992"/>
                <a:gd name="connsiteX2" fmla="*/ 1080550 w 1080550"/>
                <a:gd name="connsiteY2" fmla="*/ 1004909 h 1339992"/>
                <a:gd name="connsiteX3" fmla="*/ 1080550 w 1080550"/>
                <a:gd name="connsiteY3" fmla="*/ 1339992 h 1339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0550" h="1339992">
                  <a:moveTo>
                    <a:pt x="0" y="1339992"/>
                  </a:moveTo>
                  <a:lnTo>
                    <a:pt x="0" y="0"/>
                  </a:lnTo>
                  <a:lnTo>
                    <a:pt x="1080550" y="1004909"/>
                  </a:lnTo>
                  <a:lnTo>
                    <a:pt x="1080550" y="1339992"/>
                  </a:lnTo>
                  <a:close/>
                </a:path>
              </a:pathLst>
            </a:cu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126" t="43786" r="1837" b="42955"/>
            <a:stretch>
              <a:fillRect/>
            </a:stretch>
          </p:blipFill>
          <p:spPr>
            <a:xfrm rot="21392873" flipH="1">
              <a:off x="7426093" y="2289321"/>
              <a:ext cx="1080550" cy="1339992"/>
            </a:xfrm>
            <a:custGeom>
              <a:avLst/>
              <a:gdLst>
                <a:gd name="connsiteX0" fmla="*/ 0 w 1080550"/>
                <a:gd name="connsiteY0" fmla="*/ 1339992 h 1339992"/>
                <a:gd name="connsiteX1" fmla="*/ 0 w 1080550"/>
                <a:gd name="connsiteY1" fmla="*/ 0 h 1339992"/>
                <a:gd name="connsiteX2" fmla="*/ 1080550 w 1080550"/>
                <a:gd name="connsiteY2" fmla="*/ 1004909 h 1339992"/>
                <a:gd name="connsiteX3" fmla="*/ 1080550 w 1080550"/>
                <a:gd name="connsiteY3" fmla="*/ 1339992 h 1339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0550" h="1339992">
                  <a:moveTo>
                    <a:pt x="0" y="1339992"/>
                  </a:moveTo>
                  <a:lnTo>
                    <a:pt x="0" y="0"/>
                  </a:lnTo>
                  <a:lnTo>
                    <a:pt x="1080550" y="1004909"/>
                  </a:lnTo>
                  <a:lnTo>
                    <a:pt x="1080550" y="1339992"/>
                  </a:lnTo>
                  <a:close/>
                </a:path>
              </a:pathLst>
            </a:custGeom>
          </p:spPr>
        </p:pic>
        <p:grpSp>
          <p:nvGrpSpPr>
            <p:cNvPr id="17" name="组合 16"/>
            <p:cNvGrpSpPr/>
            <p:nvPr/>
          </p:nvGrpSpPr>
          <p:grpSpPr>
            <a:xfrm>
              <a:off x="7117805" y="2411634"/>
              <a:ext cx="1579129" cy="1579129"/>
              <a:chOff x="5538677" y="3444460"/>
              <a:chExt cx="1579129" cy="1579129"/>
            </a:xfrm>
          </p:grpSpPr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491" t="42188" b="42188"/>
              <a:stretch>
                <a:fillRect/>
              </a:stretch>
            </p:blipFill>
            <p:spPr>
              <a:xfrm rot="5400000">
                <a:off x="5772070" y="3289626"/>
                <a:ext cx="1112343" cy="1579129"/>
              </a:xfrm>
              <a:custGeom>
                <a:avLst/>
                <a:gdLst>
                  <a:gd name="connsiteX0" fmla="*/ 0 w 1112343"/>
                  <a:gd name="connsiteY0" fmla="*/ 1579129 h 1579129"/>
                  <a:gd name="connsiteX1" fmla="*/ 0 w 1112343"/>
                  <a:gd name="connsiteY1" fmla="*/ 0 h 1579129"/>
                  <a:gd name="connsiteX2" fmla="*/ 562052 w 1112343"/>
                  <a:gd name="connsiteY2" fmla="*/ 0 h 1579129"/>
                  <a:gd name="connsiteX3" fmla="*/ 249899 w 1112343"/>
                  <a:gd name="connsiteY3" fmla="*/ 335649 h 1579129"/>
                  <a:gd name="connsiteX4" fmla="*/ 1112343 w 1112343"/>
                  <a:gd name="connsiteY4" fmla="*/ 1137720 h 1579129"/>
                  <a:gd name="connsiteX5" fmla="*/ 1112343 w 1112343"/>
                  <a:gd name="connsiteY5" fmla="*/ 1579129 h 1579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12343" h="1579129">
                    <a:moveTo>
                      <a:pt x="0" y="1579129"/>
                    </a:moveTo>
                    <a:lnTo>
                      <a:pt x="0" y="0"/>
                    </a:lnTo>
                    <a:lnTo>
                      <a:pt x="562052" y="0"/>
                    </a:lnTo>
                    <a:lnTo>
                      <a:pt x="249899" y="335649"/>
                    </a:lnTo>
                    <a:lnTo>
                      <a:pt x="1112343" y="1137720"/>
                    </a:lnTo>
                    <a:lnTo>
                      <a:pt x="1112343" y="1579129"/>
                    </a:lnTo>
                    <a:close/>
                  </a:path>
                </a:pathLst>
              </a:custGeom>
            </p:spPr>
          </p:pic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491" t="42188" b="42188"/>
              <a:stretch>
                <a:fillRect/>
              </a:stretch>
            </p:blipFill>
            <p:spPr>
              <a:xfrm rot="21442848" flipH="1">
                <a:off x="5928821" y="3444460"/>
                <a:ext cx="1112342" cy="1579129"/>
              </a:xfrm>
              <a:custGeom>
                <a:avLst/>
                <a:gdLst>
                  <a:gd name="connsiteX0" fmla="*/ 0 w 1112343"/>
                  <a:gd name="connsiteY0" fmla="*/ 1579129 h 1579129"/>
                  <a:gd name="connsiteX1" fmla="*/ 0 w 1112343"/>
                  <a:gd name="connsiteY1" fmla="*/ 0 h 1579129"/>
                  <a:gd name="connsiteX2" fmla="*/ 562052 w 1112343"/>
                  <a:gd name="connsiteY2" fmla="*/ 0 h 1579129"/>
                  <a:gd name="connsiteX3" fmla="*/ 249899 w 1112343"/>
                  <a:gd name="connsiteY3" fmla="*/ 335649 h 1579129"/>
                  <a:gd name="connsiteX4" fmla="*/ 1112343 w 1112343"/>
                  <a:gd name="connsiteY4" fmla="*/ 1137720 h 1579129"/>
                  <a:gd name="connsiteX5" fmla="*/ 1112343 w 1112343"/>
                  <a:gd name="connsiteY5" fmla="*/ 1579129 h 1579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12343" h="1579129">
                    <a:moveTo>
                      <a:pt x="0" y="1579129"/>
                    </a:moveTo>
                    <a:lnTo>
                      <a:pt x="0" y="0"/>
                    </a:lnTo>
                    <a:lnTo>
                      <a:pt x="562052" y="0"/>
                    </a:lnTo>
                    <a:lnTo>
                      <a:pt x="249899" y="335649"/>
                    </a:lnTo>
                    <a:lnTo>
                      <a:pt x="1112343" y="1137720"/>
                    </a:lnTo>
                    <a:lnTo>
                      <a:pt x="1112343" y="1579129"/>
                    </a:lnTo>
                    <a:close/>
                  </a:path>
                </a:pathLst>
              </a:custGeom>
            </p:spPr>
          </p:pic>
        </p:grpSp>
      </p:grp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20" b="69942"/>
          <a:stretch>
            <a:fillRect/>
          </a:stretch>
        </p:blipFill>
        <p:spPr>
          <a:xfrm rot="16200000">
            <a:off x="2211504" y="-31577"/>
            <a:ext cx="1071268" cy="1357519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19" r="64109" b="66261"/>
          <a:stretch>
            <a:fillRect/>
          </a:stretch>
        </p:blipFill>
        <p:spPr>
          <a:xfrm rot="16200000">
            <a:off x="8724608" y="29884"/>
            <a:ext cx="1080654" cy="1066800"/>
          </a:xfrm>
          <a:prstGeom prst="rect">
            <a:avLst/>
          </a:prstGeom>
        </p:spPr>
      </p:pic>
      <p:sp>
        <p:nvSpPr>
          <p:cNvPr id="22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3584018" y="-2133990"/>
            <a:ext cx="997131" cy="1599112"/>
          </a:xfrm>
          <a:prstGeom prst="rect">
            <a:avLst/>
          </a:prstGeom>
          <a:solidFill>
            <a:srgbClr val="3E62B5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23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4581149" y="-2133990"/>
            <a:ext cx="997131" cy="1599112"/>
          </a:xfrm>
          <a:prstGeom prst="rect">
            <a:avLst/>
          </a:prstGeom>
          <a:solidFill>
            <a:srgbClr val="984999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25" name="Freeform 1059"/>
          <p:cNvSpPr>
            <a:spLocks noEditPoints="1"/>
          </p:cNvSpPr>
          <p:nvPr/>
        </p:nvSpPr>
        <p:spPr bwMode="auto">
          <a:xfrm>
            <a:off x="5467351" y="3175000"/>
            <a:ext cx="3163888" cy="3098800"/>
          </a:xfrm>
          <a:custGeom>
            <a:avLst/>
            <a:gdLst>
              <a:gd name="T0" fmla="*/ 996 w 1993"/>
              <a:gd name="T1" fmla="*/ 1952 h 1952"/>
              <a:gd name="T2" fmla="*/ 0 w 1993"/>
              <a:gd name="T3" fmla="*/ 1134 h 1952"/>
              <a:gd name="T4" fmla="*/ 446 w 1993"/>
              <a:gd name="T5" fmla="*/ 1134 h 1952"/>
              <a:gd name="T6" fmla="*/ 446 w 1993"/>
              <a:gd name="T7" fmla="*/ 0 h 1952"/>
              <a:gd name="T8" fmla="*/ 1548 w 1993"/>
              <a:gd name="T9" fmla="*/ 0 h 1952"/>
              <a:gd name="T10" fmla="*/ 1548 w 1993"/>
              <a:gd name="T11" fmla="*/ 1134 h 1952"/>
              <a:gd name="T12" fmla="*/ 1993 w 1993"/>
              <a:gd name="T13" fmla="*/ 1134 h 1952"/>
              <a:gd name="T14" fmla="*/ 996 w 1993"/>
              <a:gd name="T15" fmla="*/ 1952 h 1952"/>
              <a:gd name="T16" fmla="*/ 224 w 1993"/>
              <a:gd name="T17" fmla="*/ 1214 h 1952"/>
              <a:gd name="T18" fmla="*/ 996 w 1993"/>
              <a:gd name="T19" fmla="*/ 1848 h 1952"/>
              <a:gd name="T20" fmla="*/ 1770 w 1993"/>
              <a:gd name="T21" fmla="*/ 1214 h 1952"/>
              <a:gd name="T22" fmla="*/ 1468 w 1993"/>
              <a:gd name="T23" fmla="*/ 1214 h 1952"/>
              <a:gd name="T24" fmla="*/ 1468 w 1993"/>
              <a:gd name="T25" fmla="*/ 80 h 1952"/>
              <a:gd name="T26" fmla="*/ 526 w 1993"/>
              <a:gd name="T27" fmla="*/ 80 h 1952"/>
              <a:gd name="T28" fmla="*/ 526 w 1993"/>
              <a:gd name="T29" fmla="*/ 1214 h 1952"/>
              <a:gd name="T30" fmla="*/ 224 w 1993"/>
              <a:gd name="T31" fmla="*/ 1214 h 1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93" h="1952">
                <a:moveTo>
                  <a:pt x="996" y="1952"/>
                </a:moveTo>
                <a:lnTo>
                  <a:pt x="0" y="1134"/>
                </a:lnTo>
                <a:lnTo>
                  <a:pt x="446" y="1134"/>
                </a:lnTo>
                <a:lnTo>
                  <a:pt x="446" y="0"/>
                </a:lnTo>
                <a:lnTo>
                  <a:pt x="1548" y="0"/>
                </a:lnTo>
                <a:lnTo>
                  <a:pt x="1548" y="1134"/>
                </a:lnTo>
                <a:lnTo>
                  <a:pt x="1993" y="1134"/>
                </a:lnTo>
                <a:lnTo>
                  <a:pt x="996" y="1952"/>
                </a:lnTo>
                <a:close/>
                <a:moveTo>
                  <a:pt x="224" y="1214"/>
                </a:moveTo>
                <a:lnTo>
                  <a:pt x="996" y="1848"/>
                </a:lnTo>
                <a:lnTo>
                  <a:pt x="1770" y="1214"/>
                </a:lnTo>
                <a:lnTo>
                  <a:pt x="1468" y="1214"/>
                </a:lnTo>
                <a:lnTo>
                  <a:pt x="1468" y="80"/>
                </a:lnTo>
                <a:lnTo>
                  <a:pt x="526" y="80"/>
                </a:lnTo>
                <a:lnTo>
                  <a:pt x="526" y="1214"/>
                </a:lnTo>
                <a:lnTo>
                  <a:pt x="224" y="1214"/>
                </a:lnTo>
                <a:close/>
              </a:path>
            </a:pathLst>
          </a:custGeom>
          <a:solidFill>
            <a:srgbClr val="98499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6" name="Line 1060"/>
          <p:cNvSpPr>
            <a:spLocks noChangeShapeType="1"/>
          </p:cNvSpPr>
          <p:nvPr/>
        </p:nvSpPr>
        <p:spPr bwMode="auto">
          <a:xfrm>
            <a:off x="4394202" y="3346450"/>
            <a:ext cx="1495425" cy="0"/>
          </a:xfrm>
          <a:prstGeom prst="line">
            <a:avLst/>
          </a:prstGeom>
          <a:noFill/>
          <a:ln w="3175" cap="flat">
            <a:solidFill>
              <a:srgbClr val="5CA47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7" name="Line 1061"/>
          <p:cNvSpPr>
            <a:spLocks noChangeShapeType="1"/>
          </p:cNvSpPr>
          <p:nvPr/>
        </p:nvSpPr>
        <p:spPr bwMode="auto">
          <a:xfrm>
            <a:off x="6302377" y="4645025"/>
            <a:ext cx="1495425" cy="0"/>
          </a:xfrm>
          <a:prstGeom prst="line">
            <a:avLst/>
          </a:prstGeom>
          <a:noFill/>
          <a:ln w="3175" cap="flat">
            <a:solidFill>
              <a:srgbClr val="EDD0C7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8" name="Freeform 1065"/>
          <p:cNvSpPr/>
          <p:nvPr/>
        </p:nvSpPr>
        <p:spPr bwMode="auto">
          <a:xfrm>
            <a:off x="1525589" y="3346450"/>
            <a:ext cx="1831975" cy="1504950"/>
          </a:xfrm>
          <a:custGeom>
            <a:avLst/>
            <a:gdLst>
              <a:gd name="T0" fmla="*/ 1154 w 1154"/>
              <a:gd name="T1" fmla="*/ 0 h 948"/>
              <a:gd name="T2" fmla="*/ 0 w 1154"/>
              <a:gd name="T3" fmla="*/ 948 h 948"/>
              <a:gd name="T4" fmla="*/ 0 w 1154"/>
              <a:gd name="T5" fmla="*/ 844 h 948"/>
              <a:gd name="T6" fmla="*/ 1028 w 1154"/>
              <a:gd name="T7" fmla="*/ 0 h 948"/>
              <a:gd name="T8" fmla="*/ 1154 w 1154"/>
              <a:gd name="T9" fmla="*/ 0 h 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4" h="948">
                <a:moveTo>
                  <a:pt x="1154" y="0"/>
                </a:moveTo>
                <a:lnTo>
                  <a:pt x="0" y="948"/>
                </a:lnTo>
                <a:lnTo>
                  <a:pt x="0" y="844"/>
                </a:lnTo>
                <a:lnTo>
                  <a:pt x="1028" y="0"/>
                </a:lnTo>
                <a:lnTo>
                  <a:pt x="1154" y="0"/>
                </a:lnTo>
                <a:close/>
              </a:path>
            </a:pathLst>
          </a:custGeom>
          <a:solidFill>
            <a:srgbClr val="3E62B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9" name="Freeform 1066"/>
          <p:cNvSpPr/>
          <p:nvPr/>
        </p:nvSpPr>
        <p:spPr bwMode="auto">
          <a:xfrm>
            <a:off x="8834439" y="3140075"/>
            <a:ext cx="1831975" cy="1504950"/>
          </a:xfrm>
          <a:custGeom>
            <a:avLst/>
            <a:gdLst>
              <a:gd name="T0" fmla="*/ 0 w 1154"/>
              <a:gd name="T1" fmla="*/ 948 h 948"/>
              <a:gd name="T2" fmla="*/ 1154 w 1154"/>
              <a:gd name="T3" fmla="*/ 0 h 948"/>
              <a:gd name="T4" fmla="*/ 1154 w 1154"/>
              <a:gd name="T5" fmla="*/ 104 h 948"/>
              <a:gd name="T6" fmla="*/ 126 w 1154"/>
              <a:gd name="T7" fmla="*/ 948 h 948"/>
              <a:gd name="T8" fmla="*/ 0 w 1154"/>
              <a:gd name="T9" fmla="*/ 948 h 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4" h="948">
                <a:moveTo>
                  <a:pt x="0" y="948"/>
                </a:moveTo>
                <a:lnTo>
                  <a:pt x="1154" y="0"/>
                </a:lnTo>
                <a:lnTo>
                  <a:pt x="1154" y="104"/>
                </a:lnTo>
                <a:lnTo>
                  <a:pt x="126" y="948"/>
                </a:lnTo>
                <a:lnTo>
                  <a:pt x="0" y="948"/>
                </a:lnTo>
                <a:close/>
              </a:path>
            </a:pathLst>
          </a:custGeom>
          <a:solidFill>
            <a:srgbClr val="98499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0" name="Freeform 1067"/>
          <p:cNvSpPr>
            <a:spLocks noEditPoints="1"/>
          </p:cNvSpPr>
          <p:nvPr/>
        </p:nvSpPr>
        <p:spPr bwMode="auto">
          <a:xfrm>
            <a:off x="3560763" y="1717675"/>
            <a:ext cx="3163888" cy="3098800"/>
          </a:xfrm>
          <a:custGeom>
            <a:avLst/>
            <a:gdLst>
              <a:gd name="T0" fmla="*/ 1547 w 1993"/>
              <a:gd name="T1" fmla="*/ 1952 h 1952"/>
              <a:gd name="T2" fmla="*/ 445 w 1993"/>
              <a:gd name="T3" fmla="*/ 1952 h 1952"/>
              <a:gd name="T4" fmla="*/ 445 w 1993"/>
              <a:gd name="T5" fmla="*/ 818 h 1952"/>
              <a:gd name="T6" fmla="*/ 0 w 1993"/>
              <a:gd name="T7" fmla="*/ 818 h 1952"/>
              <a:gd name="T8" fmla="*/ 997 w 1993"/>
              <a:gd name="T9" fmla="*/ 0 h 1952"/>
              <a:gd name="T10" fmla="*/ 1993 w 1993"/>
              <a:gd name="T11" fmla="*/ 818 h 1952"/>
              <a:gd name="T12" fmla="*/ 1547 w 1993"/>
              <a:gd name="T13" fmla="*/ 818 h 1952"/>
              <a:gd name="T14" fmla="*/ 1547 w 1993"/>
              <a:gd name="T15" fmla="*/ 1952 h 1952"/>
              <a:gd name="T16" fmla="*/ 525 w 1993"/>
              <a:gd name="T17" fmla="*/ 1872 h 1952"/>
              <a:gd name="T18" fmla="*/ 1467 w 1993"/>
              <a:gd name="T19" fmla="*/ 1872 h 1952"/>
              <a:gd name="T20" fmla="*/ 1467 w 1993"/>
              <a:gd name="T21" fmla="*/ 738 h 1952"/>
              <a:gd name="T22" fmla="*/ 1769 w 1993"/>
              <a:gd name="T23" fmla="*/ 738 h 1952"/>
              <a:gd name="T24" fmla="*/ 997 w 1993"/>
              <a:gd name="T25" fmla="*/ 104 h 1952"/>
              <a:gd name="T26" fmla="*/ 223 w 1993"/>
              <a:gd name="T27" fmla="*/ 738 h 1952"/>
              <a:gd name="T28" fmla="*/ 525 w 1993"/>
              <a:gd name="T29" fmla="*/ 738 h 1952"/>
              <a:gd name="T30" fmla="*/ 525 w 1993"/>
              <a:gd name="T31" fmla="*/ 1872 h 1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93" h="1952">
                <a:moveTo>
                  <a:pt x="1547" y="1952"/>
                </a:moveTo>
                <a:lnTo>
                  <a:pt x="445" y="1952"/>
                </a:lnTo>
                <a:lnTo>
                  <a:pt x="445" y="818"/>
                </a:lnTo>
                <a:lnTo>
                  <a:pt x="0" y="818"/>
                </a:lnTo>
                <a:lnTo>
                  <a:pt x="997" y="0"/>
                </a:lnTo>
                <a:lnTo>
                  <a:pt x="1993" y="818"/>
                </a:lnTo>
                <a:lnTo>
                  <a:pt x="1547" y="818"/>
                </a:lnTo>
                <a:lnTo>
                  <a:pt x="1547" y="1952"/>
                </a:lnTo>
                <a:close/>
                <a:moveTo>
                  <a:pt x="525" y="1872"/>
                </a:moveTo>
                <a:lnTo>
                  <a:pt x="1467" y="1872"/>
                </a:lnTo>
                <a:lnTo>
                  <a:pt x="1467" y="738"/>
                </a:lnTo>
                <a:lnTo>
                  <a:pt x="1769" y="738"/>
                </a:lnTo>
                <a:lnTo>
                  <a:pt x="997" y="104"/>
                </a:lnTo>
                <a:lnTo>
                  <a:pt x="223" y="738"/>
                </a:lnTo>
                <a:lnTo>
                  <a:pt x="525" y="738"/>
                </a:lnTo>
                <a:lnTo>
                  <a:pt x="525" y="1872"/>
                </a:lnTo>
                <a:close/>
              </a:path>
            </a:pathLst>
          </a:custGeom>
          <a:solidFill>
            <a:srgbClr val="3E62B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1" name="文本框 30"/>
          <p:cNvSpPr txBox="1"/>
          <p:nvPr/>
        </p:nvSpPr>
        <p:spPr>
          <a:xfrm>
            <a:off x="3942476" y="2640294"/>
            <a:ext cx="2398875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Title text addition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513540" y="3440043"/>
            <a:ext cx="1501222" cy="119763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The user can demonstrate on a projector or computer, or print the presentation and make it </a:t>
            </a:r>
            <a:r>
              <a:rPr lang="en-US" altLang="zh-CN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film</a:t>
            </a: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849857" y="5078797"/>
            <a:ext cx="2398875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Title text addition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423685" y="3400593"/>
            <a:ext cx="1501222" cy="119763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The user can demonstrate on a projector or computer, or print the presentation and make it </a:t>
            </a:r>
            <a:r>
              <a:rPr lang="en-US" altLang="zh-CN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film</a:t>
            </a: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508509" y="292678"/>
            <a:ext cx="5238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984999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Please enter title content</a:t>
            </a:r>
            <a:endParaRPr lang="zh-CN" altLang="en-US" sz="3600" b="1" dirty="0">
              <a:solidFill>
                <a:srgbClr val="984999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0" y="0"/>
            <a:ext cx="12170535" cy="6858001"/>
            <a:chOff x="0" y="0"/>
            <a:chExt cx="12170535" cy="6858001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714500" y="-1714500"/>
              <a:ext cx="6858000" cy="1028700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36" b="78393"/>
            <a:stretch>
              <a:fillRect/>
            </a:stretch>
          </p:blipFill>
          <p:spPr>
            <a:xfrm rot="5400000">
              <a:off x="7812048" y="2499514"/>
              <a:ext cx="6858000" cy="1858974"/>
            </a:xfrm>
            <a:prstGeom prst="rect">
              <a:avLst/>
            </a:prstGeom>
          </p:spPr>
        </p:pic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229876" y="-1796436"/>
            <a:ext cx="6923549" cy="10385323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4242829" y="589566"/>
            <a:ext cx="3518917" cy="3449746"/>
            <a:chOff x="8076289" y="4451560"/>
            <a:chExt cx="1080620" cy="1059378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631" t="3192" r="8799" b="82256"/>
            <a:stretch>
              <a:fillRect/>
            </a:stretch>
          </p:blipFill>
          <p:spPr>
            <a:xfrm rot="5400000">
              <a:off x="8127909" y="4399940"/>
              <a:ext cx="894735" cy="997976"/>
            </a:xfrm>
            <a:custGeom>
              <a:avLst/>
              <a:gdLst>
                <a:gd name="connsiteX0" fmla="*/ 678909 w 894735"/>
                <a:gd name="connsiteY0" fmla="*/ 0 h 997976"/>
                <a:gd name="connsiteX1" fmla="*/ 894735 w 894735"/>
                <a:gd name="connsiteY1" fmla="*/ 0 h 997976"/>
                <a:gd name="connsiteX2" fmla="*/ 894735 w 894735"/>
                <a:gd name="connsiteY2" fmla="*/ 776548 h 997976"/>
                <a:gd name="connsiteX3" fmla="*/ 449737 w 894735"/>
                <a:gd name="connsiteY3" fmla="*/ 776548 h 997976"/>
                <a:gd name="connsiteX4" fmla="*/ 449737 w 894735"/>
                <a:gd name="connsiteY4" fmla="*/ 997976 h 997976"/>
                <a:gd name="connsiteX5" fmla="*/ 0 w 894735"/>
                <a:gd name="connsiteY5" fmla="*/ 997976 h 997976"/>
                <a:gd name="connsiteX6" fmla="*/ 0 w 894735"/>
                <a:gd name="connsiteY6" fmla="*/ 130421 h 997976"/>
                <a:gd name="connsiteX7" fmla="*/ 678909 w 894735"/>
                <a:gd name="connsiteY7" fmla="*/ 130421 h 997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4735" h="997976">
                  <a:moveTo>
                    <a:pt x="678909" y="0"/>
                  </a:moveTo>
                  <a:lnTo>
                    <a:pt x="894735" y="0"/>
                  </a:lnTo>
                  <a:lnTo>
                    <a:pt x="894735" y="776548"/>
                  </a:lnTo>
                  <a:lnTo>
                    <a:pt x="449737" y="776548"/>
                  </a:lnTo>
                  <a:lnTo>
                    <a:pt x="449737" y="997976"/>
                  </a:lnTo>
                  <a:lnTo>
                    <a:pt x="0" y="997976"/>
                  </a:lnTo>
                  <a:lnTo>
                    <a:pt x="0" y="130421"/>
                  </a:lnTo>
                  <a:lnTo>
                    <a:pt x="678909" y="130421"/>
                  </a:lnTo>
                  <a:close/>
                </a:path>
              </a:pathLst>
            </a:cu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899" t="1610" r="2531" b="83838"/>
            <a:stretch>
              <a:fillRect/>
            </a:stretch>
          </p:blipFill>
          <p:spPr>
            <a:xfrm rot="5400000">
              <a:off x="8210553" y="4564582"/>
              <a:ext cx="894735" cy="997977"/>
            </a:xfrm>
            <a:custGeom>
              <a:avLst/>
              <a:gdLst>
                <a:gd name="connsiteX0" fmla="*/ 0 w 894735"/>
                <a:gd name="connsiteY0" fmla="*/ 997977 h 997977"/>
                <a:gd name="connsiteX1" fmla="*/ 0 w 894735"/>
                <a:gd name="connsiteY1" fmla="*/ 3 h 997977"/>
                <a:gd name="connsiteX2" fmla="*/ 474581 w 894735"/>
                <a:gd name="connsiteY2" fmla="*/ 3 h 997977"/>
                <a:gd name="connsiteX3" fmla="*/ 474581 w 894735"/>
                <a:gd name="connsiteY3" fmla="*/ 0 h 997977"/>
                <a:gd name="connsiteX4" fmla="*/ 894735 w 894735"/>
                <a:gd name="connsiteY4" fmla="*/ 0 h 997977"/>
                <a:gd name="connsiteX5" fmla="*/ 894735 w 894735"/>
                <a:gd name="connsiteY5" fmla="*/ 514285 h 997977"/>
                <a:gd name="connsiteX6" fmla="*/ 700664 w 894735"/>
                <a:gd name="connsiteY6" fmla="*/ 348264 h 997977"/>
                <a:gd name="connsiteX7" fmla="*/ 144856 w 894735"/>
                <a:gd name="connsiteY7" fmla="*/ 997977 h 997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4735" h="997977">
                  <a:moveTo>
                    <a:pt x="0" y="997977"/>
                  </a:moveTo>
                  <a:lnTo>
                    <a:pt x="0" y="3"/>
                  </a:lnTo>
                  <a:lnTo>
                    <a:pt x="474581" y="3"/>
                  </a:lnTo>
                  <a:lnTo>
                    <a:pt x="474581" y="0"/>
                  </a:lnTo>
                  <a:lnTo>
                    <a:pt x="894735" y="0"/>
                  </a:lnTo>
                  <a:lnTo>
                    <a:pt x="894735" y="514285"/>
                  </a:lnTo>
                  <a:lnTo>
                    <a:pt x="700664" y="348264"/>
                  </a:lnTo>
                  <a:lnTo>
                    <a:pt x="144856" y="997977"/>
                  </a:lnTo>
                  <a:close/>
                </a:path>
              </a:pathLst>
            </a:custGeom>
          </p:spPr>
        </p:pic>
      </p:grpSp>
      <p:sp>
        <p:nvSpPr>
          <p:cNvPr id="21" name="文本框 20"/>
          <p:cNvSpPr txBox="1"/>
          <p:nvPr/>
        </p:nvSpPr>
        <p:spPr>
          <a:xfrm>
            <a:off x="3857848" y="4404684"/>
            <a:ext cx="45640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3E62B5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Teaching strategy</a:t>
            </a:r>
            <a:endParaRPr lang="zh-CN" altLang="en-US" sz="4400" b="1" dirty="0">
              <a:solidFill>
                <a:srgbClr val="3E62B5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030"/>
          <a:stretch>
            <a:fillRect/>
          </a:stretch>
        </p:blipFill>
        <p:spPr>
          <a:xfrm rot="5400000">
            <a:off x="4561609" y="-4561609"/>
            <a:ext cx="1163782" cy="10287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6" r="82828" b="78393"/>
          <a:stretch>
            <a:fillRect/>
          </a:stretch>
        </p:blipFill>
        <p:spPr>
          <a:xfrm rot="5400000">
            <a:off x="10652230" y="-340668"/>
            <a:ext cx="1177635" cy="1858974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1143969" y="272334"/>
            <a:ext cx="704111" cy="690148"/>
            <a:chOff x="0" y="0"/>
            <a:chExt cx="1405834" cy="137795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2" t="85607" r="79965" b="662"/>
            <a:stretch>
              <a:fillRect/>
            </a:stretch>
          </p:blipFill>
          <p:spPr>
            <a:xfrm rot="5400000">
              <a:off x="71745" y="-53684"/>
              <a:ext cx="1280405" cy="1387773"/>
            </a:xfrm>
            <a:custGeom>
              <a:avLst/>
              <a:gdLst>
                <a:gd name="connsiteX0" fmla="*/ 0 w 1280405"/>
                <a:gd name="connsiteY0" fmla="*/ 1387773 h 1387773"/>
                <a:gd name="connsiteX1" fmla="*/ 0 w 1280405"/>
                <a:gd name="connsiteY1" fmla="*/ 200696 h 1387773"/>
                <a:gd name="connsiteX2" fmla="*/ 622205 w 1280405"/>
                <a:gd name="connsiteY2" fmla="*/ 200696 h 1387773"/>
                <a:gd name="connsiteX3" fmla="*/ 622205 w 1280405"/>
                <a:gd name="connsiteY3" fmla="*/ 0 h 1387773"/>
                <a:gd name="connsiteX4" fmla="*/ 1280405 w 1280405"/>
                <a:gd name="connsiteY4" fmla="*/ 0 h 1387773"/>
                <a:gd name="connsiteX5" fmla="*/ 1280405 w 1280405"/>
                <a:gd name="connsiteY5" fmla="*/ 718569 h 1387773"/>
                <a:gd name="connsiteX6" fmla="*/ 1036586 w 1280405"/>
                <a:gd name="connsiteY6" fmla="*/ 718569 h 1387773"/>
                <a:gd name="connsiteX7" fmla="*/ 1036586 w 1280405"/>
                <a:gd name="connsiteY7" fmla="*/ 1209924 h 1387773"/>
                <a:gd name="connsiteX8" fmla="*/ 1280405 w 1280405"/>
                <a:gd name="connsiteY8" fmla="*/ 1209924 h 1387773"/>
                <a:gd name="connsiteX9" fmla="*/ 1280405 w 1280405"/>
                <a:gd name="connsiteY9" fmla="*/ 1387773 h 1387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0405" h="1387773">
                  <a:moveTo>
                    <a:pt x="0" y="1387773"/>
                  </a:moveTo>
                  <a:lnTo>
                    <a:pt x="0" y="200696"/>
                  </a:lnTo>
                  <a:lnTo>
                    <a:pt x="622205" y="200696"/>
                  </a:lnTo>
                  <a:lnTo>
                    <a:pt x="622205" y="0"/>
                  </a:lnTo>
                  <a:lnTo>
                    <a:pt x="1280405" y="0"/>
                  </a:lnTo>
                  <a:lnTo>
                    <a:pt x="1280405" y="718569"/>
                  </a:lnTo>
                  <a:lnTo>
                    <a:pt x="1036586" y="718569"/>
                  </a:lnTo>
                  <a:lnTo>
                    <a:pt x="1036586" y="1209924"/>
                  </a:lnTo>
                  <a:lnTo>
                    <a:pt x="1280405" y="1209924"/>
                  </a:lnTo>
                  <a:lnTo>
                    <a:pt x="1280405" y="1387773"/>
                  </a:lnTo>
                  <a:close/>
                </a:path>
              </a:pathLst>
            </a:cu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7096" r="81334"/>
            <a:stretch>
              <a:fillRect/>
            </a:stretch>
          </p:blipFill>
          <p:spPr>
            <a:xfrm rot="5400000">
              <a:off x="23255" y="97005"/>
              <a:ext cx="1257696" cy="1304206"/>
            </a:xfrm>
            <a:custGeom>
              <a:avLst/>
              <a:gdLst>
                <a:gd name="connsiteX0" fmla="*/ 0 w 853430"/>
                <a:gd name="connsiteY0" fmla="*/ 0 h 884990"/>
                <a:gd name="connsiteX1" fmla="*/ 853430 w 853430"/>
                <a:gd name="connsiteY1" fmla="*/ 0 h 884990"/>
                <a:gd name="connsiteX2" fmla="*/ 853430 w 853430"/>
                <a:gd name="connsiteY2" fmla="*/ 884990 h 884990"/>
                <a:gd name="connsiteX3" fmla="*/ 0 w 853430"/>
                <a:gd name="connsiteY3" fmla="*/ 884990 h 884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3430" h="884990">
                  <a:moveTo>
                    <a:pt x="0" y="0"/>
                  </a:moveTo>
                  <a:lnTo>
                    <a:pt x="853430" y="0"/>
                  </a:lnTo>
                  <a:lnTo>
                    <a:pt x="853430" y="884990"/>
                  </a:lnTo>
                  <a:lnTo>
                    <a:pt x="0" y="884990"/>
                  </a:lnTo>
                  <a:close/>
                </a:path>
              </a:pathLst>
            </a:custGeom>
          </p:spPr>
        </p:pic>
      </p:grpSp>
      <p:grpSp>
        <p:nvGrpSpPr>
          <p:cNvPr id="8" name="组合 7"/>
          <p:cNvGrpSpPr/>
          <p:nvPr/>
        </p:nvGrpSpPr>
        <p:grpSpPr>
          <a:xfrm>
            <a:off x="872133" y="22957"/>
            <a:ext cx="1176265" cy="1153142"/>
            <a:chOff x="8076289" y="4451560"/>
            <a:chExt cx="1080620" cy="1059378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631" t="3192" r="8799" b="82256"/>
            <a:stretch>
              <a:fillRect/>
            </a:stretch>
          </p:blipFill>
          <p:spPr>
            <a:xfrm rot="5400000">
              <a:off x="8127909" y="4399940"/>
              <a:ext cx="894735" cy="997976"/>
            </a:xfrm>
            <a:custGeom>
              <a:avLst/>
              <a:gdLst>
                <a:gd name="connsiteX0" fmla="*/ 678909 w 894735"/>
                <a:gd name="connsiteY0" fmla="*/ 0 h 997976"/>
                <a:gd name="connsiteX1" fmla="*/ 894735 w 894735"/>
                <a:gd name="connsiteY1" fmla="*/ 0 h 997976"/>
                <a:gd name="connsiteX2" fmla="*/ 894735 w 894735"/>
                <a:gd name="connsiteY2" fmla="*/ 776548 h 997976"/>
                <a:gd name="connsiteX3" fmla="*/ 449737 w 894735"/>
                <a:gd name="connsiteY3" fmla="*/ 776548 h 997976"/>
                <a:gd name="connsiteX4" fmla="*/ 449737 w 894735"/>
                <a:gd name="connsiteY4" fmla="*/ 997976 h 997976"/>
                <a:gd name="connsiteX5" fmla="*/ 0 w 894735"/>
                <a:gd name="connsiteY5" fmla="*/ 997976 h 997976"/>
                <a:gd name="connsiteX6" fmla="*/ 0 w 894735"/>
                <a:gd name="connsiteY6" fmla="*/ 130421 h 997976"/>
                <a:gd name="connsiteX7" fmla="*/ 678909 w 894735"/>
                <a:gd name="connsiteY7" fmla="*/ 130421 h 997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4735" h="997976">
                  <a:moveTo>
                    <a:pt x="678909" y="0"/>
                  </a:moveTo>
                  <a:lnTo>
                    <a:pt x="894735" y="0"/>
                  </a:lnTo>
                  <a:lnTo>
                    <a:pt x="894735" y="776548"/>
                  </a:lnTo>
                  <a:lnTo>
                    <a:pt x="449737" y="776548"/>
                  </a:lnTo>
                  <a:lnTo>
                    <a:pt x="449737" y="997976"/>
                  </a:lnTo>
                  <a:lnTo>
                    <a:pt x="0" y="997976"/>
                  </a:lnTo>
                  <a:lnTo>
                    <a:pt x="0" y="130421"/>
                  </a:lnTo>
                  <a:lnTo>
                    <a:pt x="678909" y="130421"/>
                  </a:lnTo>
                  <a:close/>
                </a:path>
              </a:pathLst>
            </a:cu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899" t="1610" r="2531" b="83838"/>
            <a:stretch>
              <a:fillRect/>
            </a:stretch>
          </p:blipFill>
          <p:spPr>
            <a:xfrm rot="5400000">
              <a:off x="8210553" y="4564582"/>
              <a:ext cx="894735" cy="997977"/>
            </a:xfrm>
            <a:custGeom>
              <a:avLst/>
              <a:gdLst>
                <a:gd name="connsiteX0" fmla="*/ 0 w 894735"/>
                <a:gd name="connsiteY0" fmla="*/ 997977 h 997977"/>
                <a:gd name="connsiteX1" fmla="*/ 0 w 894735"/>
                <a:gd name="connsiteY1" fmla="*/ 3 h 997977"/>
                <a:gd name="connsiteX2" fmla="*/ 474581 w 894735"/>
                <a:gd name="connsiteY2" fmla="*/ 3 h 997977"/>
                <a:gd name="connsiteX3" fmla="*/ 474581 w 894735"/>
                <a:gd name="connsiteY3" fmla="*/ 0 h 997977"/>
                <a:gd name="connsiteX4" fmla="*/ 894735 w 894735"/>
                <a:gd name="connsiteY4" fmla="*/ 0 h 997977"/>
                <a:gd name="connsiteX5" fmla="*/ 894735 w 894735"/>
                <a:gd name="connsiteY5" fmla="*/ 514285 h 997977"/>
                <a:gd name="connsiteX6" fmla="*/ 700664 w 894735"/>
                <a:gd name="connsiteY6" fmla="*/ 348264 h 997977"/>
                <a:gd name="connsiteX7" fmla="*/ 144856 w 894735"/>
                <a:gd name="connsiteY7" fmla="*/ 997977 h 997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4735" h="997977">
                  <a:moveTo>
                    <a:pt x="0" y="997977"/>
                  </a:moveTo>
                  <a:lnTo>
                    <a:pt x="0" y="3"/>
                  </a:lnTo>
                  <a:lnTo>
                    <a:pt x="474581" y="3"/>
                  </a:lnTo>
                  <a:lnTo>
                    <a:pt x="474581" y="0"/>
                  </a:lnTo>
                  <a:lnTo>
                    <a:pt x="894735" y="0"/>
                  </a:lnTo>
                  <a:lnTo>
                    <a:pt x="894735" y="514285"/>
                  </a:lnTo>
                  <a:lnTo>
                    <a:pt x="700664" y="348264"/>
                  </a:lnTo>
                  <a:lnTo>
                    <a:pt x="144856" y="997977"/>
                  </a:lnTo>
                  <a:close/>
                </a:path>
              </a:pathLst>
            </a:custGeom>
          </p:spPr>
        </p:pic>
      </p:grpSp>
      <p:grpSp>
        <p:nvGrpSpPr>
          <p:cNvPr id="11" name="组合 10"/>
          <p:cNvGrpSpPr/>
          <p:nvPr/>
        </p:nvGrpSpPr>
        <p:grpSpPr>
          <a:xfrm>
            <a:off x="9694780" y="69075"/>
            <a:ext cx="1223379" cy="1129981"/>
            <a:chOff x="3246495" y="2116807"/>
            <a:chExt cx="623026" cy="575462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65" t="79568" r="69113" b="11830"/>
            <a:stretch>
              <a:fillRect/>
            </a:stretch>
          </p:blipFill>
          <p:spPr>
            <a:xfrm rot="5400000">
              <a:off x="3305488" y="2057814"/>
              <a:ext cx="471949" cy="589936"/>
            </a:xfrm>
            <a:custGeom>
              <a:avLst/>
              <a:gdLst>
                <a:gd name="connsiteX0" fmla="*/ 0 w 471949"/>
                <a:gd name="connsiteY0" fmla="*/ 0 h 589936"/>
                <a:gd name="connsiteX1" fmla="*/ 471949 w 471949"/>
                <a:gd name="connsiteY1" fmla="*/ 0 h 589936"/>
                <a:gd name="connsiteX2" fmla="*/ 471949 w 471949"/>
                <a:gd name="connsiteY2" fmla="*/ 589936 h 589936"/>
                <a:gd name="connsiteX3" fmla="*/ 0 w 471949"/>
                <a:gd name="connsiteY3" fmla="*/ 589936 h 58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1949" h="589936">
                  <a:moveTo>
                    <a:pt x="0" y="0"/>
                  </a:moveTo>
                  <a:lnTo>
                    <a:pt x="471949" y="0"/>
                  </a:lnTo>
                  <a:lnTo>
                    <a:pt x="471949" y="589936"/>
                  </a:lnTo>
                  <a:lnTo>
                    <a:pt x="0" y="589936"/>
                  </a:lnTo>
                  <a:close/>
                </a:path>
              </a:pathLst>
            </a:cu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12" t="79569" r="69665" b="11829"/>
            <a:stretch>
              <a:fillRect/>
            </a:stretch>
          </p:blipFill>
          <p:spPr>
            <a:xfrm rot="5400000">
              <a:off x="3338578" y="2161327"/>
              <a:ext cx="471949" cy="589936"/>
            </a:xfrm>
            <a:custGeom>
              <a:avLst/>
              <a:gdLst>
                <a:gd name="connsiteX0" fmla="*/ 0 w 471949"/>
                <a:gd name="connsiteY0" fmla="*/ 0 h 589936"/>
                <a:gd name="connsiteX1" fmla="*/ 471949 w 471949"/>
                <a:gd name="connsiteY1" fmla="*/ 0 h 589936"/>
                <a:gd name="connsiteX2" fmla="*/ 471949 w 471949"/>
                <a:gd name="connsiteY2" fmla="*/ 589936 h 589936"/>
                <a:gd name="connsiteX3" fmla="*/ 0 w 471949"/>
                <a:gd name="connsiteY3" fmla="*/ 589936 h 58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1949" h="589936">
                  <a:moveTo>
                    <a:pt x="0" y="0"/>
                  </a:moveTo>
                  <a:lnTo>
                    <a:pt x="471949" y="0"/>
                  </a:lnTo>
                  <a:lnTo>
                    <a:pt x="471949" y="589936"/>
                  </a:lnTo>
                  <a:lnTo>
                    <a:pt x="0" y="589936"/>
                  </a:lnTo>
                  <a:close/>
                </a:path>
              </a:pathLst>
            </a:custGeom>
          </p:spPr>
        </p:pic>
      </p:grpSp>
      <p:grpSp>
        <p:nvGrpSpPr>
          <p:cNvPr id="14" name="组合 13"/>
          <p:cNvGrpSpPr/>
          <p:nvPr/>
        </p:nvGrpSpPr>
        <p:grpSpPr>
          <a:xfrm>
            <a:off x="151204" y="297362"/>
            <a:ext cx="790906" cy="866420"/>
            <a:chOff x="7117805" y="2260861"/>
            <a:chExt cx="1579129" cy="1729902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126" t="43786" r="1837" b="42955"/>
            <a:stretch>
              <a:fillRect/>
            </a:stretch>
          </p:blipFill>
          <p:spPr>
            <a:xfrm rot="5400000">
              <a:off x="7247526" y="2131140"/>
              <a:ext cx="1080550" cy="1339992"/>
            </a:xfrm>
            <a:custGeom>
              <a:avLst/>
              <a:gdLst>
                <a:gd name="connsiteX0" fmla="*/ 0 w 1080550"/>
                <a:gd name="connsiteY0" fmla="*/ 1339992 h 1339992"/>
                <a:gd name="connsiteX1" fmla="*/ 0 w 1080550"/>
                <a:gd name="connsiteY1" fmla="*/ 0 h 1339992"/>
                <a:gd name="connsiteX2" fmla="*/ 1080550 w 1080550"/>
                <a:gd name="connsiteY2" fmla="*/ 1004909 h 1339992"/>
                <a:gd name="connsiteX3" fmla="*/ 1080550 w 1080550"/>
                <a:gd name="connsiteY3" fmla="*/ 1339992 h 1339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0550" h="1339992">
                  <a:moveTo>
                    <a:pt x="0" y="1339992"/>
                  </a:moveTo>
                  <a:lnTo>
                    <a:pt x="0" y="0"/>
                  </a:lnTo>
                  <a:lnTo>
                    <a:pt x="1080550" y="1004909"/>
                  </a:lnTo>
                  <a:lnTo>
                    <a:pt x="1080550" y="1339992"/>
                  </a:lnTo>
                  <a:close/>
                </a:path>
              </a:pathLst>
            </a:cu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126" t="43786" r="1837" b="42955"/>
            <a:stretch>
              <a:fillRect/>
            </a:stretch>
          </p:blipFill>
          <p:spPr>
            <a:xfrm rot="21392873" flipH="1">
              <a:off x="7426093" y="2289321"/>
              <a:ext cx="1080550" cy="1339992"/>
            </a:xfrm>
            <a:custGeom>
              <a:avLst/>
              <a:gdLst>
                <a:gd name="connsiteX0" fmla="*/ 0 w 1080550"/>
                <a:gd name="connsiteY0" fmla="*/ 1339992 h 1339992"/>
                <a:gd name="connsiteX1" fmla="*/ 0 w 1080550"/>
                <a:gd name="connsiteY1" fmla="*/ 0 h 1339992"/>
                <a:gd name="connsiteX2" fmla="*/ 1080550 w 1080550"/>
                <a:gd name="connsiteY2" fmla="*/ 1004909 h 1339992"/>
                <a:gd name="connsiteX3" fmla="*/ 1080550 w 1080550"/>
                <a:gd name="connsiteY3" fmla="*/ 1339992 h 1339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0550" h="1339992">
                  <a:moveTo>
                    <a:pt x="0" y="1339992"/>
                  </a:moveTo>
                  <a:lnTo>
                    <a:pt x="0" y="0"/>
                  </a:lnTo>
                  <a:lnTo>
                    <a:pt x="1080550" y="1004909"/>
                  </a:lnTo>
                  <a:lnTo>
                    <a:pt x="1080550" y="1339992"/>
                  </a:lnTo>
                  <a:close/>
                </a:path>
              </a:pathLst>
            </a:custGeom>
          </p:spPr>
        </p:pic>
        <p:grpSp>
          <p:nvGrpSpPr>
            <p:cNvPr id="17" name="组合 16"/>
            <p:cNvGrpSpPr/>
            <p:nvPr/>
          </p:nvGrpSpPr>
          <p:grpSpPr>
            <a:xfrm>
              <a:off x="7117805" y="2411634"/>
              <a:ext cx="1579129" cy="1579129"/>
              <a:chOff x="5538677" y="3444460"/>
              <a:chExt cx="1579129" cy="1579129"/>
            </a:xfrm>
          </p:grpSpPr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491" t="42188" b="42188"/>
              <a:stretch>
                <a:fillRect/>
              </a:stretch>
            </p:blipFill>
            <p:spPr>
              <a:xfrm rot="5400000">
                <a:off x="5772070" y="3289626"/>
                <a:ext cx="1112343" cy="1579129"/>
              </a:xfrm>
              <a:custGeom>
                <a:avLst/>
                <a:gdLst>
                  <a:gd name="connsiteX0" fmla="*/ 0 w 1112343"/>
                  <a:gd name="connsiteY0" fmla="*/ 1579129 h 1579129"/>
                  <a:gd name="connsiteX1" fmla="*/ 0 w 1112343"/>
                  <a:gd name="connsiteY1" fmla="*/ 0 h 1579129"/>
                  <a:gd name="connsiteX2" fmla="*/ 562052 w 1112343"/>
                  <a:gd name="connsiteY2" fmla="*/ 0 h 1579129"/>
                  <a:gd name="connsiteX3" fmla="*/ 249899 w 1112343"/>
                  <a:gd name="connsiteY3" fmla="*/ 335649 h 1579129"/>
                  <a:gd name="connsiteX4" fmla="*/ 1112343 w 1112343"/>
                  <a:gd name="connsiteY4" fmla="*/ 1137720 h 1579129"/>
                  <a:gd name="connsiteX5" fmla="*/ 1112343 w 1112343"/>
                  <a:gd name="connsiteY5" fmla="*/ 1579129 h 1579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12343" h="1579129">
                    <a:moveTo>
                      <a:pt x="0" y="1579129"/>
                    </a:moveTo>
                    <a:lnTo>
                      <a:pt x="0" y="0"/>
                    </a:lnTo>
                    <a:lnTo>
                      <a:pt x="562052" y="0"/>
                    </a:lnTo>
                    <a:lnTo>
                      <a:pt x="249899" y="335649"/>
                    </a:lnTo>
                    <a:lnTo>
                      <a:pt x="1112343" y="1137720"/>
                    </a:lnTo>
                    <a:lnTo>
                      <a:pt x="1112343" y="1579129"/>
                    </a:lnTo>
                    <a:close/>
                  </a:path>
                </a:pathLst>
              </a:custGeom>
            </p:spPr>
          </p:pic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491" t="42188" b="42188"/>
              <a:stretch>
                <a:fillRect/>
              </a:stretch>
            </p:blipFill>
            <p:spPr>
              <a:xfrm rot="21442848" flipH="1">
                <a:off x="5928821" y="3444460"/>
                <a:ext cx="1112342" cy="1579129"/>
              </a:xfrm>
              <a:custGeom>
                <a:avLst/>
                <a:gdLst>
                  <a:gd name="connsiteX0" fmla="*/ 0 w 1112343"/>
                  <a:gd name="connsiteY0" fmla="*/ 1579129 h 1579129"/>
                  <a:gd name="connsiteX1" fmla="*/ 0 w 1112343"/>
                  <a:gd name="connsiteY1" fmla="*/ 0 h 1579129"/>
                  <a:gd name="connsiteX2" fmla="*/ 562052 w 1112343"/>
                  <a:gd name="connsiteY2" fmla="*/ 0 h 1579129"/>
                  <a:gd name="connsiteX3" fmla="*/ 249899 w 1112343"/>
                  <a:gd name="connsiteY3" fmla="*/ 335649 h 1579129"/>
                  <a:gd name="connsiteX4" fmla="*/ 1112343 w 1112343"/>
                  <a:gd name="connsiteY4" fmla="*/ 1137720 h 1579129"/>
                  <a:gd name="connsiteX5" fmla="*/ 1112343 w 1112343"/>
                  <a:gd name="connsiteY5" fmla="*/ 1579129 h 1579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12343" h="1579129">
                    <a:moveTo>
                      <a:pt x="0" y="1579129"/>
                    </a:moveTo>
                    <a:lnTo>
                      <a:pt x="0" y="0"/>
                    </a:lnTo>
                    <a:lnTo>
                      <a:pt x="562052" y="0"/>
                    </a:lnTo>
                    <a:lnTo>
                      <a:pt x="249899" y="335649"/>
                    </a:lnTo>
                    <a:lnTo>
                      <a:pt x="1112343" y="1137720"/>
                    </a:lnTo>
                    <a:lnTo>
                      <a:pt x="1112343" y="1579129"/>
                    </a:lnTo>
                    <a:close/>
                  </a:path>
                </a:pathLst>
              </a:custGeom>
            </p:spPr>
          </p:pic>
        </p:grpSp>
      </p:grp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20" b="69942"/>
          <a:stretch>
            <a:fillRect/>
          </a:stretch>
        </p:blipFill>
        <p:spPr>
          <a:xfrm rot="16200000">
            <a:off x="2211504" y="-31577"/>
            <a:ext cx="1071268" cy="1357519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19" r="64109" b="66261"/>
          <a:stretch>
            <a:fillRect/>
          </a:stretch>
        </p:blipFill>
        <p:spPr>
          <a:xfrm rot="16200000">
            <a:off x="8724608" y="29884"/>
            <a:ext cx="1080654" cy="1066800"/>
          </a:xfrm>
          <a:prstGeom prst="rect">
            <a:avLst/>
          </a:prstGeom>
        </p:spPr>
      </p:pic>
      <p:sp>
        <p:nvSpPr>
          <p:cNvPr id="22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3584018" y="-2133990"/>
            <a:ext cx="997131" cy="1599112"/>
          </a:xfrm>
          <a:prstGeom prst="rect">
            <a:avLst/>
          </a:prstGeom>
          <a:solidFill>
            <a:srgbClr val="3E62B5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23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4581149" y="-2133990"/>
            <a:ext cx="997131" cy="1599112"/>
          </a:xfrm>
          <a:prstGeom prst="rect">
            <a:avLst/>
          </a:prstGeom>
          <a:solidFill>
            <a:srgbClr val="984999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25" name="任意多边形 24"/>
          <p:cNvSpPr/>
          <p:nvPr/>
        </p:nvSpPr>
        <p:spPr bwMode="auto">
          <a:xfrm>
            <a:off x="1216492" y="2116087"/>
            <a:ext cx="4769291" cy="1309174"/>
          </a:xfrm>
          <a:custGeom>
            <a:avLst/>
            <a:gdLst>
              <a:gd name="connsiteX0" fmla="*/ 1518707 w 4770580"/>
              <a:gd name="connsiteY0" fmla="*/ 68270 h 1309351"/>
              <a:gd name="connsiteX1" fmla="*/ 1341950 w 4770580"/>
              <a:gd name="connsiteY1" fmla="*/ 166412 h 1309351"/>
              <a:gd name="connsiteX2" fmla="*/ 1300229 w 4770580"/>
              <a:gd name="connsiteY2" fmla="*/ 236195 h 1309351"/>
              <a:gd name="connsiteX3" fmla="*/ 1266876 w 4770580"/>
              <a:gd name="connsiteY3" fmla="*/ 291983 h 1309351"/>
              <a:gd name="connsiteX4" fmla="*/ 1278103 w 4770580"/>
              <a:gd name="connsiteY4" fmla="*/ 311429 h 1309351"/>
              <a:gd name="connsiteX5" fmla="*/ 1413457 w 4770580"/>
              <a:gd name="connsiteY5" fmla="*/ 545868 h 1309351"/>
              <a:gd name="connsiteX6" fmla="*/ 1413571 w 4770580"/>
              <a:gd name="connsiteY6" fmla="*/ 763108 h 1309351"/>
              <a:gd name="connsiteX7" fmla="*/ 1267753 w 4770580"/>
              <a:gd name="connsiteY7" fmla="*/ 1015754 h 1309351"/>
              <a:gd name="connsiteX8" fmla="*/ 1263392 w 4770580"/>
              <a:gd name="connsiteY8" fmla="*/ 1023311 h 1309351"/>
              <a:gd name="connsiteX9" fmla="*/ 1264931 w 4770580"/>
              <a:gd name="connsiteY9" fmla="*/ 1025879 h 1309351"/>
              <a:gd name="connsiteX10" fmla="*/ 1341950 w 4770580"/>
              <a:gd name="connsiteY10" fmla="*/ 1154283 h 1309351"/>
              <a:gd name="connsiteX11" fmla="*/ 1518707 w 4770580"/>
              <a:gd name="connsiteY11" fmla="*/ 1252423 h 1309351"/>
              <a:gd name="connsiteX12" fmla="*/ 4267820 w 4770580"/>
              <a:gd name="connsiteY12" fmla="*/ 1252423 h 1309351"/>
              <a:gd name="connsiteX13" fmla="*/ 4443238 w 4770580"/>
              <a:gd name="connsiteY13" fmla="*/ 1154283 h 1309351"/>
              <a:gd name="connsiteX14" fmla="*/ 4681593 w 4770580"/>
              <a:gd name="connsiteY14" fmla="*/ 759135 h 1309351"/>
              <a:gd name="connsiteX15" fmla="*/ 4681593 w 4770580"/>
              <a:gd name="connsiteY15" fmla="*/ 562851 h 1309351"/>
              <a:gd name="connsiteX16" fmla="*/ 4443238 w 4770580"/>
              <a:gd name="connsiteY16" fmla="*/ 166412 h 1309351"/>
              <a:gd name="connsiteX17" fmla="*/ 4267820 w 4770580"/>
              <a:gd name="connsiteY17" fmla="*/ 68270 h 1309351"/>
              <a:gd name="connsiteX18" fmla="*/ 1518707 w 4770580"/>
              <a:gd name="connsiteY18" fmla="*/ 68270 h 1309351"/>
              <a:gd name="connsiteX19" fmla="*/ 720841 w 4770580"/>
              <a:gd name="connsiteY19" fmla="*/ 63932 h 1309351"/>
              <a:gd name="connsiteX20" fmla="*/ 631877 w 4770580"/>
              <a:gd name="connsiteY20" fmla="*/ 86206 h 1309351"/>
              <a:gd name="connsiteX21" fmla="*/ 273216 w 4770580"/>
              <a:gd name="connsiteY21" fmla="*/ 293279 h 1309351"/>
              <a:gd name="connsiteX22" fmla="*/ 184004 w 4770580"/>
              <a:gd name="connsiteY22" fmla="*/ 447613 h 1309351"/>
              <a:gd name="connsiteX23" fmla="*/ 183946 w 4770580"/>
              <a:gd name="connsiteY23" fmla="*/ 861660 h 1309351"/>
              <a:gd name="connsiteX24" fmla="*/ 273583 w 4770580"/>
              <a:gd name="connsiteY24" fmla="*/ 1016915 h 1309351"/>
              <a:gd name="connsiteX25" fmla="*/ 632187 w 4770580"/>
              <a:gd name="connsiteY25" fmla="*/ 1223889 h 1309351"/>
              <a:gd name="connsiteX26" fmla="*/ 810450 w 4770580"/>
              <a:gd name="connsiteY26" fmla="*/ 1223795 h 1309351"/>
              <a:gd name="connsiteX27" fmla="*/ 1169111 w 4770580"/>
              <a:gd name="connsiteY27" fmla="*/ 1016722 h 1309351"/>
              <a:gd name="connsiteX28" fmla="*/ 1258324 w 4770580"/>
              <a:gd name="connsiteY28" fmla="*/ 862389 h 1309351"/>
              <a:gd name="connsiteX29" fmla="*/ 1258381 w 4770580"/>
              <a:gd name="connsiteY29" fmla="*/ 448342 h 1309351"/>
              <a:gd name="connsiteX30" fmla="*/ 1168744 w 4770580"/>
              <a:gd name="connsiteY30" fmla="*/ 293086 h 1309351"/>
              <a:gd name="connsiteX31" fmla="*/ 810141 w 4770580"/>
              <a:gd name="connsiteY31" fmla="*/ 86112 h 1309351"/>
              <a:gd name="connsiteX32" fmla="*/ 720841 w 4770580"/>
              <a:gd name="connsiteY32" fmla="*/ 63932 h 1309351"/>
              <a:gd name="connsiteX33" fmla="*/ 468456 w 4770580"/>
              <a:gd name="connsiteY33" fmla="*/ 0 h 1309351"/>
              <a:gd name="connsiteX34" fmla="*/ 973030 w 4770580"/>
              <a:gd name="connsiteY34" fmla="*/ 70 h 1309351"/>
              <a:gd name="connsiteX35" fmla="*/ 1161109 w 4770580"/>
              <a:gd name="connsiteY35" fmla="*/ 108788 h 1309351"/>
              <a:gd name="connsiteX36" fmla="*/ 1205528 w 4770580"/>
              <a:gd name="connsiteY36" fmla="*/ 185726 h 1309351"/>
              <a:gd name="connsiteX37" fmla="*/ 1230238 w 4770580"/>
              <a:gd name="connsiteY37" fmla="*/ 228524 h 1309351"/>
              <a:gd name="connsiteX38" fmla="*/ 1244158 w 4770580"/>
              <a:gd name="connsiteY38" fmla="*/ 204345 h 1309351"/>
              <a:gd name="connsiteX39" fmla="*/ 1287348 w 4770580"/>
              <a:gd name="connsiteY39" fmla="*/ 129321 h 1309351"/>
              <a:gd name="connsiteX40" fmla="*/ 1470329 w 4770580"/>
              <a:gd name="connsiteY40" fmla="*/ 23809 h 1309351"/>
              <a:gd name="connsiteX41" fmla="*/ 4316245 w 4770580"/>
              <a:gd name="connsiteY41" fmla="*/ 23809 h 1309351"/>
              <a:gd name="connsiteX42" fmla="*/ 4497840 w 4770580"/>
              <a:gd name="connsiteY42" fmla="*/ 129321 h 1309351"/>
              <a:gd name="connsiteX43" fmla="*/ 4744589 w 4770580"/>
              <a:gd name="connsiteY43" fmla="*/ 555530 h 1309351"/>
              <a:gd name="connsiteX44" fmla="*/ 4744589 w 4770580"/>
              <a:gd name="connsiteY44" fmla="*/ 766553 h 1309351"/>
              <a:gd name="connsiteX45" fmla="*/ 4497840 w 4770580"/>
              <a:gd name="connsiteY45" fmla="*/ 1191374 h 1309351"/>
              <a:gd name="connsiteX46" fmla="*/ 4316245 w 4770580"/>
              <a:gd name="connsiteY46" fmla="*/ 1296885 h 1309351"/>
              <a:gd name="connsiteX47" fmla="*/ 1470329 w 4770580"/>
              <a:gd name="connsiteY47" fmla="*/ 1296885 h 1309351"/>
              <a:gd name="connsiteX48" fmla="*/ 1287348 w 4770580"/>
              <a:gd name="connsiteY48" fmla="*/ 1191374 h 1309351"/>
              <a:gd name="connsiteX49" fmla="*/ 1227445 w 4770580"/>
              <a:gd name="connsiteY49" fmla="*/ 1087658 h 1309351"/>
              <a:gd name="connsiteX50" fmla="*/ 1226848 w 4770580"/>
              <a:gd name="connsiteY50" fmla="*/ 1086624 h 1309351"/>
              <a:gd name="connsiteX51" fmla="*/ 1222923 w 4770580"/>
              <a:gd name="connsiteY51" fmla="*/ 1093425 h 1309351"/>
              <a:gd name="connsiteX52" fmla="*/ 1161344 w 4770580"/>
              <a:gd name="connsiteY52" fmla="*/ 1200117 h 1309351"/>
              <a:gd name="connsiteX53" fmla="*/ 972144 w 4770580"/>
              <a:gd name="connsiteY53" fmla="*/ 1309351 h 1309351"/>
              <a:gd name="connsiteX54" fmla="*/ 467570 w 4770580"/>
              <a:gd name="connsiteY54" fmla="*/ 1309282 h 1309351"/>
              <a:gd name="connsiteX55" fmla="*/ 279492 w 4770580"/>
              <a:gd name="connsiteY55" fmla="*/ 1200563 h 1309351"/>
              <a:gd name="connsiteX56" fmla="*/ 27144 w 4770580"/>
              <a:gd name="connsiteY56" fmla="*/ 763483 h 1309351"/>
              <a:gd name="connsiteX57" fmla="*/ 27030 w 4770580"/>
              <a:gd name="connsiteY57" fmla="*/ 546244 h 1309351"/>
              <a:gd name="connsiteX58" fmla="*/ 279256 w 4770580"/>
              <a:gd name="connsiteY58" fmla="*/ 109234 h 1309351"/>
              <a:gd name="connsiteX59" fmla="*/ 468456 w 4770580"/>
              <a:gd name="connsiteY59" fmla="*/ 0 h 1309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4770580" h="1309351">
                <a:moveTo>
                  <a:pt x="1518707" y="68270"/>
                </a:moveTo>
                <a:cubicBezTo>
                  <a:pt x="1450415" y="68270"/>
                  <a:pt x="1375427" y="109593"/>
                  <a:pt x="1341950" y="166412"/>
                </a:cubicBezTo>
                <a:cubicBezTo>
                  <a:pt x="1327137" y="191189"/>
                  <a:pt x="1313249" y="214418"/>
                  <a:pt x="1300229" y="236195"/>
                </a:cubicBezTo>
                <a:lnTo>
                  <a:pt x="1266876" y="291983"/>
                </a:lnTo>
                <a:lnTo>
                  <a:pt x="1278103" y="311429"/>
                </a:lnTo>
                <a:cubicBezTo>
                  <a:pt x="1413457" y="545868"/>
                  <a:pt x="1413457" y="545868"/>
                  <a:pt x="1413457" y="545868"/>
                </a:cubicBezTo>
                <a:cubicBezTo>
                  <a:pt x="1449812" y="608837"/>
                  <a:pt x="1450160" y="700826"/>
                  <a:pt x="1413571" y="763108"/>
                </a:cubicBezTo>
                <a:cubicBezTo>
                  <a:pt x="1350514" y="872360"/>
                  <a:pt x="1303222" y="954299"/>
                  <a:pt x="1267753" y="1015754"/>
                </a:cubicBezTo>
                <a:lnTo>
                  <a:pt x="1263392" y="1023311"/>
                </a:lnTo>
                <a:lnTo>
                  <a:pt x="1264931" y="1025879"/>
                </a:lnTo>
                <a:cubicBezTo>
                  <a:pt x="1341950" y="1154283"/>
                  <a:pt x="1341950" y="1154283"/>
                  <a:pt x="1341950" y="1154283"/>
                </a:cubicBezTo>
                <a:cubicBezTo>
                  <a:pt x="1375427" y="1211101"/>
                  <a:pt x="1450415" y="1252423"/>
                  <a:pt x="1518707" y="1252423"/>
                </a:cubicBezTo>
                <a:cubicBezTo>
                  <a:pt x="4267820" y="1252423"/>
                  <a:pt x="4267820" y="1252423"/>
                  <a:pt x="4267820" y="1252423"/>
                </a:cubicBezTo>
                <a:cubicBezTo>
                  <a:pt x="4336113" y="1252423"/>
                  <a:pt x="4409761" y="1211101"/>
                  <a:pt x="4443238" y="1154283"/>
                </a:cubicBezTo>
                <a:cubicBezTo>
                  <a:pt x="4681593" y="759135"/>
                  <a:pt x="4681593" y="759135"/>
                  <a:pt x="4681593" y="759135"/>
                </a:cubicBezTo>
                <a:cubicBezTo>
                  <a:pt x="4715069" y="702316"/>
                  <a:pt x="4715069" y="619669"/>
                  <a:pt x="4681593" y="562851"/>
                </a:cubicBezTo>
                <a:cubicBezTo>
                  <a:pt x="4443238" y="166412"/>
                  <a:pt x="4443238" y="166412"/>
                  <a:pt x="4443238" y="166412"/>
                </a:cubicBezTo>
                <a:cubicBezTo>
                  <a:pt x="4409761" y="109593"/>
                  <a:pt x="4336113" y="68270"/>
                  <a:pt x="4267820" y="68270"/>
                </a:cubicBezTo>
                <a:cubicBezTo>
                  <a:pt x="1518707" y="68270"/>
                  <a:pt x="1518707" y="68270"/>
                  <a:pt x="1518707" y="68270"/>
                </a:cubicBezTo>
                <a:close/>
                <a:moveTo>
                  <a:pt x="720841" y="63932"/>
                </a:moveTo>
                <a:cubicBezTo>
                  <a:pt x="689249" y="63906"/>
                  <a:pt x="657713" y="71290"/>
                  <a:pt x="631877" y="86206"/>
                </a:cubicBezTo>
                <a:lnTo>
                  <a:pt x="273216" y="293279"/>
                </a:lnTo>
                <a:cubicBezTo>
                  <a:pt x="221545" y="323111"/>
                  <a:pt x="183555" y="388340"/>
                  <a:pt x="184004" y="447613"/>
                </a:cubicBezTo>
                <a:cubicBezTo>
                  <a:pt x="184004" y="447613"/>
                  <a:pt x="184004" y="447613"/>
                  <a:pt x="183946" y="861660"/>
                </a:cubicBezTo>
                <a:cubicBezTo>
                  <a:pt x="183968" y="922532"/>
                  <a:pt x="221463" y="987475"/>
                  <a:pt x="273583" y="1016915"/>
                </a:cubicBezTo>
                <a:cubicBezTo>
                  <a:pt x="273583" y="1016915"/>
                  <a:pt x="273583" y="1016915"/>
                  <a:pt x="632187" y="1223889"/>
                </a:cubicBezTo>
                <a:cubicBezTo>
                  <a:pt x="683294" y="1253914"/>
                  <a:pt x="758779" y="1253628"/>
                  <a:pt x="810450" y="1223795"/>
                </a:cubicBezTo>
                <a:cubicBezTo>
                  <a:pt x="810450" y="1223795"/>
                  <a:pt x="810450" y="1223795"/>
                  <a:pt x="1169111" y="1016722"/>
                </a:cubicBezTo>
                <a:cubicBezTo>
                  <a:pt x="1220783" y="986890"/>
                  <a:pt x="1257759" y="922246"/>
                  <a:pt x="1258324" y="862389"/>
                </a:cubicBezTo>
                <a:cubicBezTo>
                  <a:pt x="1258324" y="862389"/>
                  <a:pt x="1258324" y="862389"/>
                  <a:pt x="1258381" y="448342"/>
                </a:cubicBezTo>
                <a:cubicBezTo>
                  <a:pt x="1257932" y="389069"/>
                  <a:pt x="1220437" y="324126"/>
                  <a:pt x="1168744" y="293086"/>
                </a:cubicBezTo>
                <a:cubicBezTo>
                  <a:pt x="1168744" y="293086"/>
                  <a:pt x="1168744" y="293086"/>
                  <a:pt x="810141" y="86112"/>
                </a:cubicBezTo>
                <a:cubicBezTo>
                  <a:pt x="784081" y="71392"/>
                  <a:pt x="752433" y="63958"/>
                  <a:pt x="720841" y="63932"/>
                </a:cubicBezTo>
                <a:close/>
                <a:moveTo>
                  <a:pt x="468456" y="0"/>
                </a:moveTo>
                <a:cubicBezTo>
                  <a:pt x="973030" y="70"/>
                  <a:pt x="973030" y="70"/>
                  <a:pt x="973030" y="70"/>
                </a:cubicBezTo>
                <a:cubicBezTo>
                  <a:pt x="1045975" y="758"/>
                  <a:pt x="1124753" y="45820"/>
                  <a:pt x="1161109" y="108788"/>
                </a:cubicBezTo>
                <a:cubicBezTo>
                  <a:pt x="1176881" y="136106"/>
                  <a:pt x="1191667" y="161717"/>
                  <a:pt x="1205528" y="185726"/>
                </a:cubicBezTo>
                <a:lnTo>
                  <a:pt x="1230238" y="228524"/>
                </a:lnTo>
                <a:lnTo>
                  <a:pt x="1244158" y="204345"/>
                </a:lnTo>
                <a:cubicBezTo>
                  <a:pt x="1257636" y="180932"/>
                  <a:pt x="1272013" y="155958"/>
                  <a:pt x="1287348" y="129321"/>
                </a:cubicBezTo>
                <a:cubicBezTo>
                  <a:pt x="1322004" y="68235"/>
                  <a:pt x="1399632" y="23809"/>
                  <a:pt x="1470329" y="23809"/>
                </a:cubicBezTo>
                <a:cubicBezTo>
                  <a:pt x="1470329" y="23809"/>
                  <a:pt x="1470329" y="23809"/>
                  <a:pt x="4316245" y="23809"/>
                </a:cubicBezTo>
                <a:cubicBezTo>
                  <a:pt x="4386943" y="23809"/>
                  <a:pt x="4463184" y="68235"/>
                  <a:pt x="4497840" y="129321"/>
                </a:cubicBezTo>
                <a:cubicBezTo>
                  <a:pt x="4497840" y="129321"/>
                  <a:pt x="4497840" y="129321"/>
                  <a:pt x="4744589" y="555530"/>
                </a:cubicBezTo>
                <a:cubicBezTo>
                  <a:pt x="4779244" y="616615"/>
                  <a:pt x="4779244" y="705467"/>
                  <a:pt x="4744589" y="766553"/>
                </a:cubicBezTo>
                <a:cubicBezTo>
                  <a:pt x="4744589" y="766553"/>
                  <a:pt x="4744589" y="766553"/>
                  <a:pt x="4497840" y="1191374"/>
                </a:cubicBezTo>
                <a:cubicBezTo>
                  <a:pt x="4463184" y="1252460"/>
                  <a:pt x="4386943" y="1296885"/>
                  <a:pt x="4316245" y="1296885"/>
                </a:cubicBezTo>
                <a:cubicBezTo>
                  <a:pt x="4316245" y="1296885"/>
                  <a:pt x="4316245" y="1296885"/>
                  <a:pt x="1470329" y="1296885"/>
                </a:cubicBezTo>
                <a:cubicBezTo>
                  <a:pt x="1399632" y="1296885"/>
                  <a:pt x="1322004" y="1252460"/>
                  <a:pt x="1287348" y="1191374"/>
                </a:cubicBezTo>
                <a:cubicBezTo>
                  <a:pt x="1287348" y="1191374"/>
                  <a:pt x="1287348" y="1191374"/>
                  <a:pt x="1227445" y="1087658"/>
                </a:cubicBezTo>
                <a:lnTo>
                  <a:pt x="1226848" y="1086624"/>
                </a:lnTo>
                <a:lnTo>
                  <a:pt x="1222923" y="1093425"/>
                </a:lnTo>
                <a:cubicBezTo>
                  <a:pt x="1161344" y="1200117"/>
                  <a:pt x="1161344" y="1200117"/>
                  <a:pt x="1161344" y="1200117"/>
                </a:cubicBezTo>
                <a:cubicBezTo>
                  <a:pt x="1125468" y="1263633"/>
                  <a:pt x="1046325" y="1309326"/>
                  <a:pt x="972144" y="1309351"/>
                </a:cubicBezTo>
                <a:cubicBezTo>
                  <a:pt x="467570" y="1309282"/>
                  <a:pt x="467570" y="1309282"/>
                  <a:pt x="467570" y="1309282"/>
                </a:cubicBezTo>
                <a:cubicBezTo>
                  <a:pt x="395338" y="1309828"/>
                  <a:pt x="315847" y="1263532"/>
                  <a:pt x="279492" y="1200563"/>
                </a:cubicBezTo>
                <a:lnTo>
                  <a:pt x="27144" y="763483"/>
                </a:lnTo>
                <a:cubicBezTo>
                  <a:pt x="-9211" y="700514"/>
                  <a:pt x="-8847" y="609760"/>
                  <a:pt x="27030" y="546244"/>
                </a:cubicBezTo>
                <a:cubicBezTo>
                  <a:pt x="279256" y="109234"/>
                  <a:pt x="279256" y="109234"/>
                  <a:pt x="279256" y="109234"/>
                </a:cubicBezTo>
                <a:cubicBezTo>
                  <a:pt x="317082" y="46239"/>
                  <a:pt x="396225" y="546"/>
                  <a:pt x="468456" y="0"/>
                </a:cubicBezTo>
                <a:close/>
              </a:path>
            </a:pathLst>
          </a:custGeom>
          <a:solidFill>
            <a:srgbClr val="3E62B5"/>
          </a:solidFill>
          <a:ln w="19050">
            <a:noFill/>
          </a:ln>
          <a:effectLst>
            <a:softEdge rad="0"/>
          </a:effectLst>
        </p:spPr>
        <p:txBody>
          <a:bodyPr vert="horz" wrap="square" lIns="121866" tIns="60933" rIns="121866" bIns="60933" numCol="1" anchor="t" anchorCtr="0" compatLnSpc="1">
            <a:noAutofit/>
          </a:bodyPr>
          <a:lstStyle/>
          <a:p>
            <a:endParaRPr lang="zh-CN" altLang="en-US" sz="1335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grpSp>
        <p:nvGrpSpPr>
          <p:cNvPr id="26" name="组合 30"/>
          <p:cNvGrpSpPr/>
          <p:nvPr/>
        </p:nvGrpSpPr>
        <p:grpSpPr>
          <a:xfrm>
            <a:off x="1727033" y="2511314"/>
            <a:ext cx="453484" cy="436168"/>
            <a:chOff x="9791183" y="5224434"/>
            <a:chExt cx="645684" cy="620945"/>
          </a:xfrm>
          <a:solidFill>
            <a:srgbClr val="3E62B5"/>
          </a:solidFill>
          <a:effectLst/>
        </p:grpSpPr>
        <p:sp>
          <p:nvSpPr>
            <p:cNvPr id="27" name="Oval 131"/>
            <p:cNvSpPr>
              <a:spLocks noChangeArrowheads="1"/>
            </p:cNvSpPr>
            <p:nvPr/>
          </p:nvSpPr>
          <p:spPr bwMode="auto">
            <a:xfrm>
              <a:off x="9968746" y="5224434"/>
              <a:ext cx="290558" cy="294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66" tIns="60933" rIns="121866" bIns="60933" numCol="1" anchor="t" anchorCtr="0" compatLnSpc="1"/>
            <a:lstStyle/>
            <a:p>
              <a:endParaRPr lang="zh-CN" altLang="en-US" sz="1335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</p:txBody>
        </p:sp>
        <p:sp>
          <p:nvSpPr>
            <p:cNvPr id="28" name="Freeform 134"/>
            <p:cNvSpPr/>
            <p:nvPr/>
          </p:nvSpPr>
          <p:spPr bwMode="auto">
            <a:xfrm>
              <a:off x="9791183" y="5564604"/>
              <a:ext cx="645684" cy="280775"/>
            </a:xfrm>
            <a:custGeom>
              <a:avLst/>
              <a:gdLst>
                <a:gd name="T0" fmla="*/ 35 w 200"/>
                <a:gd name="T1" fmla="*/ 87 h 87"/>
                <a:gd name="T2" fmla="*/ 35 w 200"/>
                <a:gd name="T3" fmla="*/ 72 h 87"/>
                <a:gd name="T4" fmla="*/ 46 w 200"/>
                <a:gd name="T5" fmla="*/ 72 h 87"/>
                <a:gd name="T6" fmla="*/ 46 w 200"/>
                <a:gd name="T7" fmla="*/ 87 h 87"/>
                <a:gd name="T8" fmla="*/ 155 w 200"/>
                <a:gd name="T9" fmla="*/ 87 h 87"/>
                <a:gd name="T10" fmla="*/ 155 w 200"/>
                <a:gd name="T11" fmla="*/ 72 h 87"/>
                <a:gd name="T12" fmla="*/ 166 w 200"/>
                <a:gd name="T13" fmla="*/ 72 h 87"/>
                <a:gd name="T14" fmla="*/ 166 w 200"/>
                <a:gd name="T15" fmla="*/ 87 h 87"/>
                <a:gd name="T16" fmla="*/ 199 w 200"/>
                <a:gd name="T17" fmla="*/ 87 h 87"/>
                <a:gd name="T18" fmla="*/ 200 w 200"/>
                <a:gd name="T19" fmla="*/ 43 h 87"/>
                <a:gd name="T20" fmla="*/ 156 w 200"/>
                <a:gd name="T21" fmla="*/ 0 h 87"/>
                <a:gd name="T22" fmla="*/ 156 w 200"/>
                <a:gd name="T23" fmla="*/ 0 h 87"/>
                <a:gd name="T24" fmla="*/ 156 w 200"/>
                <a:gd name="T25" fmla="*/ 0 h 87"/>
                <a:gd name="T26" fmla="*/ 140 w 200"/>
                <a:gd name="T27" fmla="*/ 0 h 87"/>
                <a:gd name="T28" fmla="*/ 100 w 200"/>
                <a:gd name="T29" fmla="*/ 80 h 87"/>
                <a:gd name="T30" fmla="*/ 60 w 200"/>
                <a:gd name="T31" fmla="*/ 0 h 87"/>
                <a:gd name="T32" fmla="*/ 45 w 200"/>
                <a:gd name="T33" fmla="*/ 0 h 87"/>
                <a:gd name="T34" fmla="*/ 45 w 200"/>
                <a:gd name="T35" fmla="*/ 0 h 87"/>
                <a:gd name="T36" fmla="*/ 44 w 200"/>
                <a:gd name="T37" fmla="*/ 0 h 87"/>
                <a:gd name="T38" fmla="*/ 1 w 200"/>
                <a:gd name="T39" fmla="*/ 43 h 87"/>
                <a:gd name="T40" fmla="*/ 0 w 200"/>
                <a:gd name="T41" fmla="*/ 87 h 87"/>
                <a:gd name="T42" fmla="*/ 35 w 200"/>
                <a:gd name="T43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87">
                  <a:moveTo>
                    <a:pt x="35" y="87"/>
                  </a:moveTo>
                  <a:cubicBezTo>
                    <a:pt x="35" y="72"/>
                    <a:pt x="35" y="72"/>
                    <a:pt x="35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155" y="87"/>
                    <a:pt x="155" y="87"/>
                    <a:pt x="155" y="87"/>
                  </a:cubicBezTo>
                  <a:cubicBezTo>
                    <a:pt x="155" y="72"/>
                    <a:pt x="155" y="72"/>
                    <a:pt x="155" y="72"/>
                  </a:cubicBezTo>
                  <a:cubicBezTo>
                    <a:pt x="166" y="72"/>
                    <a:pt x="166" y="72"/>
                    <a:pt x="166" y="72"/>
                  </a:cubicBezTo>
                  <a:cubicBezTo>
                    <a:pt x="166" y="87"/>
                    <a:pt x="166" y="87"/>
                    <a:pt x="166" y="87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199" y="47"/>
                    <a:pt x="200" y="43"/>
                    <a:pt x="200" y="43"/>
                  </a:cubicBezTo>
                  <a:cubicBezTo>
                    <a:pt x="200" y="19"/>
                    <a:pt x="180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0"/>
                    <a:pt x="44" y="0"/>
                  </a:cubicBezTo>
                  <a:cubicBezTo>
                    <a:pt x="20" y="0"/>
                    <a:pt x="1" y="19"/>
                    <a:pt x="1" y="43"/>
                  </a:cubicBezTo>
                  <a:cubicBezTo>
                    <a:pt x="1" y="43"/>
                    <a:pt x="0" y="47"/>
                    <a:pt x="0" y="87"/>
                  </a:cubicBezTo>
                  <a:lnTo>
                    <a:pt x="35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66" tIns="60933" rIns="121866" bIns="60933" numCol="1" anchor="t" anchorCtr="0" compatLnSpc="1"/>
            <a:lstStyle/>
            <a:p>
              <a:endParaRPr lang="zh-CN" altLang="en-US" sz="1335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</p:txBody>
        </p:sp>
      </p:grpSp>
      <p:sp>
        <p:nvSpPr>
          <p:cNvPr id="29" name="任意多边形 28"/>
          <p:cNvSpPr/>
          <p:nvPr/>
        </p:nvSpPr>
        <p:spPr bwMode="auto">
          <a:xfrm rot="10800000">
            <a:off x="5851993" y="2856953"/>
            <a:ext cx="4769292" cy="1309175"/>
          </a:xfrm>
          <a:custGeom>
            <a:avLst/>
            <a:gdLst>
              <a:gd name="connsiteX0" fmla="*/ 721107 w 4770580"/>
              <a:gd name="connsiteY0" fmla="*/ 1246288 h 1309351"/>
              <a:gd name="connsiteX1" fmla="*/ 810450 w 4770580"/>
              <a:gd name="connsiteY1" fmla="*/ 1223794 h 1309351"/>
              <a:gd name="connsiteX2" fmla="*/ 1169111 w 4770580"/>
              <a:gd name="connsiteY2" fmla="*/ 1016721 h 1309351"/>
              <a:gd name="connsiteX3" fmla="*/ 1258324 w 4770580"/>
              <a:gd name="connsiteY3" fmla="*/ 862388 h 1309351"/>
              <a:gd name="connsiteX4" fmla="*/ 1258381 w 4770580"/>
              <a:gd name="connsiteY4" fmla="*/ 448341 h 1309351"/>
              <a:gd name="connsiteX5" fmla="*/ 1168744 w 4770580"/>
              <a:gd name="connsiteY5" fmla="*/ 293085 h 1309351"/>
              <a:gd name="connsiteX6" fmla="*/ 810141 w 4770580"/>
              <a:gd name="connsiteY6" fmla="*/ 86111 h 1309351"/>
              <a:gd name="connsiteX7" fmla="*/ 631877 w 4770580"/>
              <a:gd name="connsiteY7" fmla="*/ 86205 h 1309351"/>
              <a:gd name="connsiteX8" fmla="*/ 273216 w 4770580"/>
              <a:gd name="connsiteY8" fmla="*/ 293278 h 1309351"/>
              <a:gd name="connsiteX9" fmla="*/ 184003 w 4770580"/>
              <a:gd name="connsiteY9" fmla="*/ 447612 h 1309351"/>
              <a:gd name="connsiteX10" fmla="*/ 183946 w 4770580"/>
              <a:gd name="connsiteY10" fmla="*/ 861659 h 1309351"/>
              <a:gd name="connsiteX11" fmla="*/ 273583 w 4770580"/>
              <a:gd name="connsiteY11" fmla="*/ 1016914 h 1309351"/>
              <a:gd name="connsiteX12" fmla="*/ 632187 w 4770580"/>
              <a:gd name="connsiteY12" fmla="*/ 1223888 h 1309351"/>
              <a:gd name="connsiteX13" fmla="*/ 721107 w 4770580"/>
              <a:gd name="connsiteY13" fmla="*/ 1246288 h 1309351"/>
              <a:gd name="connsiteX14" fmla="*/ 4267820 w 4770580"/>
              <a:gd name="connsiteY14" fmla="*/ 1252423 h 1309351"/>
              <a:gd name="connsiteX15" fmla="*/ 4443238 w 4770580"/>
              <a:gd name="connsiteY15" fmla="*/ 1154282 h 1309351"/>
              <a:gd name="connsiteX16" fmla="*/ 4681593 w 4770580"/>
              <a:gd name="connsiteY16" fmla="*/ 759135 h 1309351"/>
              <a:gd name="connsiteX17" fmla="*/ 4681593 w 4770580"/>
              <a:gd name="connsiteY17" fmla="*/ 562851 h 1309351"/>
              <a:gd name="connsiteX18" fmla="*/ 4443238 w 4770580"/>
              <a:gd name="connsiteY18" fmla="*/ 166412 h 1309351"/>
              <a:gd name="connsiteX19" fmla="*/ 4267820 w 4770580"/>
              <a:gd name="connsiteY19" fmla="*/ 68271 h 1309351"/>
              <a:gd name="connsiteX20" fmla="*/ 1518707 w 4770580"/>
              <a:gd name="connsiteY20" fmla="*/ 68271 h 1309351"/>
              <a:gd name="connsiteX21" fmla="*/ 1341950 w 4770580"/>
              <a:gd name="connsiteY21" fmla="*/ 166412 h 1309351"/>
              <a:gd name="connsiteX22" fmla="*/ 1300229 w 4770580"/>
              <a:gd name="connsiteY22" fmla="*/ 236195 h 1309351"/>
              <a:gd name="connsiteX23" fmla="*/ 1266876 w 4770580"/>
              <a:gd name="connsiteY23" fmla="*/ 291983 h 1309351"/>
              <a:gd name="connsiteX24" fmla="*/ 1278103 w 4770580"/>
              <a:gd name="connsiteY24" fmla="*/ 311429 h 1309351"/>
              <a:gd name="connsiteX25" fmla="*/ 1413457 w 4770580"/>
              <a:gd name="connsiteY25" fmla="*/ 545868 h 1309351"/>
              <a:gd name="connsiteX26" fmla="*/ 1413571 w 4770580"/>
              <a:gd name="connsiteY26" fmla="*/ 763108 h 1309351"/>
              <a:gd name="connsiteX27" fmla="*/ 1267753 w 4770580"/>
              <a:gd name="connsiteY27" fmla="*/ 1015754 h 1309351"/>
              <a:gd name="connsiteX28" fmla="*/ 1263390 w 4770580"/>
              <a:gd name="connsiteY28" fmla="*/ 1023310 h 1309351"/>
              <a:gd name="connsiteX29" fmla="*/ 1264931 w 4770580"/>
              <a:gd name="connsiteY29" fmla="*/ 1025879 h 1309351"/>
              <a:gd name="connsiteX30" fmla="*/ 1341950 w 4770580"/>
              <a:gd name="connsiteY30" fmla="*/ 1154283 h 1309351"/>
              <a:gd name="connsiteX31" fmla="*/ 1518707 w 4770580"/>
              <a:gd name="connsiteY31" fmla="*/ 1252423 h 1309351"/>
              <a:gd name="connsiteX32" fmla="*/ 4267820 w 4770580"/>
              <a:gd name="connsiteY32" fmla="*/ 1252423 h 1309351"/>
              <a:gd name="connsiteX33" fmla="*/ 972144 w 4770580"/>
              <a:gd name="connsiteY33" fmla="*/ 1309351 h 1309351"/>
              <a:gd name="connsiteX34" fmla="*/ 467570 w 4770580"/>
              <a:gd name="connsiteY34" fmla="*/ 1309282 h 1309351"/>
              <a:gd name="connsiteX35" fmla="*/ 279492 w 4770580"/>
              <a:gd name="connsiteY35" fmla="*/ 1200563 h 1309351"/>
              <a:gd name="connsiteX36" fmla="*/ 27144 w 4770580"/>
              <a:gd name="connsiteY36" fmla="*/ 763483 h 1309351"/>
              <a:gd name="connsiteX37" fmla="*/ 27029 w 4770580"/>
              <a:gd name="connsiteY37" fmla="*/ 546244 h 1309351"/>
              <a:gd name="connsiteX38" fmla="*/ 279256 w 4770580"/>
              <a:gd name="connsiteY38" fmla="*/ 109234 h 1309351"/>
              <a:gd name="connsiteX39" fmla="*/ 468456 w 4770580"/>
              <a:gd name="connsiteY39" fmla="*/ 0 h 1309351"/>
              <a:gd name="connsiteX40" fmla="*/ 973030 w 4770580"/>
              <a:gd name="connsiteY40" fmla="*/ 70 h 1309351"/>
              <a:gd name="connsiteX41" fmla="*/ 1161108 w 4770580"/>
              <a:gd name="connsiteY41" fmla="*/ 108789 h 1309351"/>
              <a:gd name="connsiteX42" fmla="*/ 1205528 w 4770580"/>
              <a:gd name="connsiteY42" fmla="*/ 185726 h 1309351"/>
              <a:gd name="connsiteX43" fmla="*/ 1230238 w 4770580"/>
              <a:gd name="connsiteY43" fmla="*/ 228524 h 1309351"/>
              <a:gd name="connsiteX44" fmla="*/ 1244158 w 4770580"/>
              <a:gd name="connsiteY44" fmla="*/ 204345 h 1309351"/>
              <a:gd name="connsiteX45" fmla="*/ 1287348 w 4770580"/>
              <a:gd name="connsiteY45" fmla="*/ 129321 h 1309351"/>
              <a:gd name="connsiteX46" fmla="*/ 1470329 w 4770580"/>
              <a:gd name="connsiteY46" fmla="*/ 23809 h 1309351"/>
              <a:gd name="connsiteX47" fmla="*/ 4316245 w 4770580"/>
              <a:gd name="connsiteY47" fmla="*/ 23809 h 1309351"/>
              <a:gd name="connsiteX48" fmla="*/ 4497840 w 4770580"/>
              <a:gd name="connsiteY48" fmla="*/ 129321 h 1309351"/>
              <a:gd name="connsiteX49" fmla="*/ 4744589 w 4770580"/>
              <a:gd name="connsiteY49" fmla="*/ 555530 h 1309351"/>
              <a:gd name="connsiteX50" fmla="*/ 4744589 w 4770580"/>
              <a:gd name="connsiteY50" fmla="*/ 766553 h 1309351"/>
              <a:gd name="connsiteX51" fmla="*/ 4497840 w 4770580"/>
              <a:gd name="connsiteY51" fmla="*/ 1191374 h 1309351"/>
              <a:gd name="connsiteX52" fmla="*/ 4316245 w 4770580"/>
              <a:gd name="connsiteY52" fmla="*/ 1296885 h 1309351"/>
              <a:gd name="connsiteX53" fmla="*/ 1470329 w 4770580"/>
              <a:gd name="connsiteY53" fmla="*/ 1296885 h 1309351"/>
              <a:gd name="connsiteX54" fmla="*/ 1287348 w 4770580"/>
              <a:gd name="connsiteY54" fmla="*/ 1191374 h 1309351"/>
              <a:gd name="connsiteX55" fmla="*/ 1227445 w 4770580"/>
              <a:gd name="connsiteY55" fmla="*/ 1087658 h 1309351"/>
              <a:gd name="connsiteX56" fmla="*/ 1226848 w 4770580"/>
              <a:gd name="connsiteY56" fmla="*/ 1086624 h 1309351"/>
              <a:gd name="connsiteX57" fmla="*/ 1222923 w 4770580"/>
              <a:gd name="connsiteY57" fmla="*/ 1093425 h 1309351"/>
              <a:gd name="connsiteX58" fmla="*/ 1161344 w 4770580"/>
              <a:gd name="connsiteY58" fmla="*/ 1200117 h 1309351"/>
              <a:gd name="connsiteX59" fmla="*/ 972144 w 4770580"/>
              <a:gd name="connsiteY59" fmla="*/ 1309351 h 1309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4770580" h="1309351">
                <a:moveTo>
                  <a:pt x="721107" y="1246288"/>
                </a:moveTo>
                <a:cubicBezTo>
                  <a:pt x="752826" y="1246240"/>
                  <a:pt x="784615" y="1238711"/>
                  <a:pt x="810450" y="1223794"/>
                </a:cubicBezTo>
                <a:cubicBezTo>
                  <a:pt x="810450" y="1223794"/>
                  <a:pt x="810450" y="1223794"/>
                  <a:pt x="1169111" y="1016721"/>
                </a:cubicBezTo>
                <a:cubicBezTo>
                  <a:pt x="1220783" y="986889"/>
                  <a:pt x="1257759" y="922245"/>
                  <a:pt x="1258324" y="862388"/>
                </a:cubicBezTo>
                <a:cubicBezTo>
                  <a:pt x="1258324" y="862388"/>
                  <a:pt x="1258324" y="862388"/>
                  <a:pt x="1258381" y="448341"/>
                </a:cubicBezTo>
                <a:cubicBezTo>
                  <a:pt x="1257932" y="389068"/>
                  <a:pt x="1220437" y="324125"/>
                  <a:pt x="1168744" y="293085"/>
                </a:cubicBezTo>
                <a:cubicBezTo>
                  <a:pt x="1168744" y="293085"/>
                  <a:pt x="1168744" y="293085"/>
                  <a:pt x="810141" y="86111"/>
                </a:cubicBezTo>
                <a:cubicBezTo>
                  <a:pt x="758020" y="56672"/>
                  <a:pt x="683549" y="56372"/>
                  <a:pt x="631877" y="86205"/>
                </a:cubicBezTo>
                <a:lnTo>
                  <a:pt x="273216" y="293278"/>
                </a:lnTo>
                <a:cubicBezTo>
                  <a:pt x="221545" y="323110"/>
                  <a:pt x="183555" y="388339"/>
                  <a:pt x="184003" y="447612"/>
                </a:cubicBezTo>
                <a:cubicBezTo>
                  <a:pt x="184003" y="447612"/>
                  <a:pt x="184003" y="447612"/>
                  <a:pt x="183946" y="861659"/>
                </a:cubicBezTo>
                <a:cubicBezTo>
                  <a:pt x="183968" y="922531"/>
                  <a:pt x="221463" y="987474"/>
                  <a:pt x="273583" y="1016914"/>
                </a:cubicBezTo>
                <a:cubicBezTo>
                  <a:pt x="273583" y="1016914"/>
                  <a:pt x="273583" y="1016914"/>
                  <a:pt x="632187" y="1223888"/>
                </a:cubicBezTo>
                <a:cubicBezTo>
                  <a:pt x="657740" y="1238900"/>
                  <a:pt x="689388" y="1246335"/>
                  <a:pt x="721107" y="1246288"/>
                </a:cubicBezTo>
                <a:close/>
                <a:moveTo>
                  <a:pt x="4267820" y="1252423"/>
                </a:moveTo>
                <a:cubicBezTo>
                  <a:pt x="4336113" y="1252423"/>
                  <a:pt x="4409761" y="1211101"/>
                  <a:pt x="4443238" y="1154282"/>
                </a:cubicBezTo>
                <a:cubicBezTo>
                  <a:pt x="4681593" y="759135"/>
                  <a:pt x="4681593" y="759135"/>
                  <a:pt x="4681593" y="759135"/>
                </a:cubicBezTo>
                <a:cubicBezTo>
                  <a:pt x="4715069" y="702316"/>
                  <a:pt x="4715069" y="619669"/>
                  <a:pt x="4681593" y="562851"/>
                </a:cubicBezTo>
                <a:cubicBezTo>
                  <a:pt x="4443238" y="166412"/>
                  <a:pt x="4443238" y="166412"/>
                  <a:pt x="4443238" y="166412"/>
                </a:cubicBezTo>
                <a:cubicBezTo>
                  <a:pt x="4409761" y="109594"/>
                  <a:pt x="4336113" y="68271"/>
                  <a:pt x="4267820" y="68271"/>
                </a:cubicBezTo>
                <a:cubicBezTo>
                  <a:pt x="1518707" y="68271"/>
                  <a:pt x="1518707" y="68271"/>
                  <a:pt x="1518707" y="68271"/>
                </a:cubicBezTo>
                <a:cubicBezTo>
                  <a:pt x="1450414" y="68271"/>
                  <a:pt x="1375426" y="109594"/>
                  <a:pt x="1341950" y="166412"/>
                </a:cubicBezTo>
                <a:cubicBezTo>
                  <a:pt x="1327136" y="191189"/>
                  <a:pt x="1313249" y="214418"/>
                  <a:pt x="1300229" y="236195"/>
                </a:cubicBezTo>
                <a:lnTo>
                  <a:pt x="1266876" y="291983"/>
                </a:lnTo>
                <a:lnTo>
                  <a:pt x="1278103" y="311429"/>
                </a:lnTo>
                <a:cubicBezTo>
                  <a:pt x="1413457" y="545868"/>
                  <a:pt x="1413457" y="545868"/>
                  <a:pt x="1413457" y="545868"/>
                </a:cubicBezTo>
                <a:cubicBezTo>
                  <a:pt x="1449811" y="608837"/>
                  <a:pt x="1450160" y="700826"/>
                  <a:pt x="1413571" y="763108"/>
                </a:cubicBezTo>
                <a:cubicBezTo>
                  <a:pt x="1350514" y="872360"/>
                  <a:pt x="1303222" y="954299"/>
                  <a:pt x="1267753" y="1015754"/>
                </a:cubicBezTo>
                <a:lnTo>
                  <a:pt x="1263390" y="1023310"/>
                </a:lnTo>
                <a:lnTo>
                  <a:pt x="1264931" y="1025879"/>
                </a:lnTo>
                <a:cubicBezTo>
                  <a:pt x="1341950" y="1154283"/>
                  <a:pt x="1341950" y="1154283"/>
                  <a:pt x="1341950" y="1154283"/>
                </a:cubicBezTo>
                <a:cubicBezTo>
                  <a:pt x="1375426" y="1211101"/>
                  <a:pt x="1450414" y="1252423"/>
                  <a:pt x="1518707" y="1252423"/>
                </a:cubicBezTo>
                <a:cubicBezTo>
                  <a:pt x="4267820" y="1252423"/>
                  <a:pt x="4267820" y="1252423"/>
                  <a:pt x="4267820" y="1252423"/>
                </a:cubicBezTo>
                <a:close/>
                <a:moveTo>
                  <a:pt x="972144" y="1309351"/>
                </a:moveTo>
                <a:cubicBezTo>
                  <a:pt x="467570" y="1309282"/>
                  <a:pt x="467570" y="1309282"/>
                  <a:pt x="467570" y="1309282"/>
                </a:cubicBezTo>
                <a:cubicBezTo>
                  <a:pt x="395338" y="1309828"/>
                  <a:pt x="315847" y="1263532"/>
                  <a:pt x="279492" y="1200563"/>
                </a:cubicBezTo>
                <a:lnTo>
                  <a:pt x="27144" y="763483"/>
                </a:lnTo>
                <a:cubicBezTo>
                  <a:pt x="-9211" y="700514"/>
                  <a:pt x="-8847" y="609760"/>
                  <a:pt x="27029" y="546244"/>
                </a:cubicBezTo>
                <a:cubicBezTo>
                  <a:pt x="279256" y="109234"/>
                  <a:pt x="279256" y="109234"/>
                  <a:pt x="279256" y="109234"/>
                </a:cubicBezTo>
                <a:cubicBezTo>
                  <a:pt x="317082" y="46239"/>
                  <a:pt x="396224" y="546"/>
                  <a:pt x="468456" y="0"/>
                </a:cubicBezTo>
                <a:cubicBezTo>
                  <a:pt x="973030" y="70"/>
                  <a:pt x="973030" y="70"/>
                  <a:pt x="973030" y="70"/>
                </a:cubicBezTo>
                <a:cubicBezTo>
                  <a:pt x="1045975" y="758"/>
                  <a:pt x="1124753" y="45820"/>
                  <a:pt x="1161108" y="108789"/>
                </a:cubicBezTo>
                <a:cubicBezTo>
                  <a:pt x="1176880" y="136106"/>
                  <a:pt x="1191666" y="161717"/>
                  <a:pt x="1205528" y="185726"/>
                </a:cubicBezTo>
                <a:lnTo>
                  <a:pt x="1230238" y="228524"/>
                </a:lnTo>
                <a:lnTo>
                  <a:pt x="1244158" y="204345"/>
                </a:lnTo>
                <a:cubicBezTo>
                  <a:pt x="1257636" y="180932"/>
                  <a:pt x="1272013" y="155958"/>
                  <a:pt x="1287348" y="129321"/>
                </a:cubicBezTo>
                <a:cubicBezTo>
                  <a:pt x="1322004" y="68235"/>
                  <a:pt x="1399632" y="23809"/>
                  <a:pt x="1470329" y="23809"/>
                </a:cubicBezTo>
                <a:cubicBezTo>
                  <a:pt x="1470329" y="23809"/>
                  <a:pt x="1470329" y="23809"/>
                  <a:pt x="4316245" y="23809"/>
                </a:cubicBezTo>
                <a:cubicBezTo>
                  <a:pt x="4386943" y="23809"/>
                  <a:pt x="4463184" y="68235"/>
                  <a:pt x="4497840" y="129321"/>
                </a:cubicBezTo>
                <a:cubicBezTo>
                  <a:pt x="4497840" y="129321"/>
                  <a:pt x="4497840" y="129321"/>
                  <a:pt x="4744589" y="555530"/>
                </a:cubicBezTo>
                <a:cubicBezTo>
                  <a:pt x="4779244" y="616615"/>
                  <a:pt x="4779244" y="705467"/>
                  <a:pt x="4744589" y="766553"/>
                </a:cubicBezTo>
                <a:cubicBezTo>
                  <a:pt x="4744589" y="766553"/>
                  <a:pt x="4744589" y="766553"/>
                  <a:pt x="4497840" y="1191374"/>
                </a:cubicBezTo>
                <a:cubicBezTo>
                  <a:pt x="4463184" y="1252459"/>
                  <a:pt x="4386943" y="1296885"/>
                  <a:pt x="4316245" y="1296885"/>
                </a:cubicBezTo>
                <a:cubicBezTo>
                  <a:pt x="4316245" y="1296885"/>
                  <a:pt x="4316245" y="1296885"/>
                  <a:pt x="1470329" y="1296885"/>
                </a:cubicBezTo>
                <a:cubicBezTo>
                  <a:pt x="1399632" y="1296885"/>
                  <a:pt x="1322004" y="1252460"/>
                  <a:pt x="1287348" y="1191374"/>
                </a:cubicBezTo>
                <a:cubicBezTo>
                  <a:pt x="1287348" y="1191374"/>
                  <a:pt x="1287348" y="1191374"/>
                  <a:pt x="1227445" y="1087658"/>
                </a:cubicBezTo>
                <a:lnTo>
                  <a:pt x="1226848" y="1086624"/>
                </a:lnTo>
                <a:lnTo>
                  <a:pt x="1222923" y="1093425"/>
                </a:lnTo>
                <a:cubicBezTo>
                  <a:pt x="1161344" y="1200117"/>
                  <a:pt x="1161344" y="1200117"/>
                  <a:pt x="1161344" y="1200117"/>
                </a:cubicBezTo>
                <a:cubicBezTo>
                  <a:pt x="1125468" y="1263633"/>
                  <a:pt x="1046325" y="1309326"/>
                  <a:pt x="972144" y="1309351"/>
                </a:cubicBezTo>
                <a:close/>
              </a:path>
            </a:pathLst>
          </a:custGeom>
          <a:solidFill>
            <a:srgbClr val="984999"/>
          </a:solidFill>
          <a:ln w="19050">
            <a:noFill/>
          </a:ln>
          <a:effectLst>
            <a:softEdge rad="0"/>
          </a:effectLst>
        </p:spPr>
        <p:txBody>
          <a:bodyPr vert="horz" wrap="square" lIns="121866" tIns="60933" rIns="121866" bIns="60933" numCol="1" anchor="t" anchorCtr="0" compatLnSpc="1">
            <a:noAutofit/>
          </a:bodyPr>
          <a:lstStyle/>
          <a:p>
            <a:endParaRPr lang="zh-CN" altLang="en-US" sz="1335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0" name="Freeform 223"/>
          <p:cNvSpPr/>
          <p:nvPr/>
        </p:nvSpPr>
        <p:spPr bwMode="auto">
          <a:xfrm>
            <a:off x="9700493" y="3324732"/>
            <a:ext cx="442628" cy="359030"/>
          </a:xfrm>
          <a:custGeom>
            <a:avLst/>
            <a:gdLst>
              <a:gd name="T0" fmla="*/ 107 w 107"/>
              <a:gd name="T1" fmla="*/ 10 h 87"/>
              <a:gd name="T2" fmla="*/ 95 w 107"/>
              <a:gd name="T3" fmla="*/ 13 h 87"/>
              <a:gd name="T4" fmla="*/ 104 w 107"/>
              <a:gd name="T5" fmla="*/ 1 h 87"/>
              <a:gd name="T6" fmla="*/ 90 w 107"/>
              <a:gd name="T7" fmla="*/ 7 h 87"/>
              <a:gd name="T8" fmla="*/ 74 w 107"/>
              <a:gd name="T9" fmla="*/ 0 h 87"/>
              <a:gd name="T10" fmla="*/ 52 w 107"/>
              <a:gd name="T11" fmla="*/ 22 h 87"/>
              <a:gd name="T12" fmla="*/ 53 w 107"/>
              <a:gd name="T13" fmla="*/ 27 h 87"/>
              <a:gd name="T14" fmla="*/ 7 w 107"/>
              <a:gd name="T15" fmla="*/ 4 h 87"/>
              <a:gd name="T16" fmla="*/ 4 w 107"/>
              <a:gd name="T17" fmla="*/ 15 h 87"/>
              <a:gd name="T18" fmla="*/ 14 w 107"/>
              <a:gd name="T19" fmla="*/ 33 h 87"/>
              <a:gd name="T20" fmla="*/ 4 w 107"/>
              <a:gd name="T21" fmla="*/ 30 h 87"/>
              <a:gd name="T22" fmla="*/ 4 w 107"/>
              <a:gd name="T23" fmla="*/ 31 h 87"/>
              <a:gd name="T24" fmla="*/ 22 w 107"/>
              <a:gd name="T25" fmla="*/ 52 h 87"/>
              <a:gd name="T26" fmla="*/ 16 w 107"/>
              <a:gd name="T27" fmla="*/ 53 h 87"/>
              <a:gd name="T28" fmla="*/ 12 w 107"/>
              <a:gd name="T29" fmla="*/ 53 h 87"/>
              <a:gd name="T30" fmla="*/ 32 w 107"/>
              <a:gd name="T31" fmla="*/ 68 h 87"/>
              <a:gd name="T32" fmla="*/ 5 w 107"/>
              <a:gd name="T33" fmla="*/ 77 h 87"/>
              <a:gd name="T34" fmla="*/ 0 w 107"/>
              <a:gd name="T35" fmla="*/ 77 h 87"/>
              <a:gd name="T36" fmla="*/ 33 w 107"/>
              <a:gd name="T37" fmla="*/ 87 h 87"/>
              <a:gd name="T38" fmla="*/ 96 w 107"/>
              <a:gd name="T39" fmla="*/ 24 h 87"/>
              <a:gd name="T40" fmla="*/ 96 w 107"/>
              <a:gd name="T41" fmla="*/ 21 h 87"/>
              <a:gd name="T42" fmla="*/ 107 w 107"/>
              <a:gd name="T43" fmla="*/ 1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7" h="87">
                <a:moveTo>
                  <a:pt x="107" y="10"/>
                </a:moveTo>
                <a:cubicBezTo>
                  <a:pt x="103" y="12"/>
                  <a:pt x="99" y="13"/>
                  <a:pt x="95" y="13"/>
                </a:cubicBezTo>
                <a:cubicBezTo>
                  <a:pt x="99" y="11"/>
                  <a:pt x="103" y="6"/>
                  <a:pt x="104" y="1"/>
                </a:cubicBezTo>
                <a:cubicBezTo>
                  <a:pt x="100" y="4"/>
                  <a:pt x="95" y="6"/>
                  <a:pt x="90" y="7"/>
                </a:cubicBezTo>
                <a:cubicBezTo>
                  <a:pt x="86" y="2"/>
                  <a:pt x="80" y="0"/>
                  <a:pt x="74" y="0"/>
                </a:cubicBezTo>
                <a:cubicBezTo>
                  <a:pt x="62" y="0"/>
                  <a:pt x="52" y="9"/>
                  <a:pt x="52" y="22"/>
                </a:cubicBezTo>
                <a:cubicBezTo>
                  <a:pt x="52" y="23"/>
                  <a:pt x="52" y="25"/>
                  <a:pt x="53" y="27"/>
                </a:cubicBezTo>
                <a:cubicBezTo>
                  <a:pt x="34" y="26"/>
                  <a:pt x="18" y="17"/>
                  <a:pt x="7" y="4"/>
                </a:cubicBezTo>
                <a:cubicBezTo>
                  <a:pt x="5" y="7"/>
                  <a:pt x="4" y="11"/>
                  <a:pt x="4" y="15"/>
                </a:cubicBezTo>
                <a:cubicBezTo>
                  <a:pt x="4" y="22"/>
                  <a:pt x="8" y="29"/>
                  <a:pt x="14" y="33"/>
                </a:cubicBezTo>
                <a:cubicBezTo>
                  <a:pt x="10" y="33"/>
                  <a:pt x="7" y="32"/>
                  <a:pt x="4" y="30"/>
                </a:cubicBezTo>
                <a:cubicBezTo>
                  <a:pt x="4" y="31"/>
                  <a:pt x="4" y="31"/>
                  <a:pt x="4" y="31"/>
                </a:cubicBezTo>
                <a:cubicBezTo>
                  <a:pt x="4" y="41"/>
                  <a:pt x="12" y="50"/>
                  <a:pt x="22" y="52"/>
                </a:cubicBezTo>
                <a:cubicBezTo>
                  <a:pt x="20" y="53"/>
                  <a:pt x="18" y="53"/>
                  <a:pt x="16" y="53"/>
                </a:cubicBezTo>
                <a:cubicBezTo>
                  <a:pt x="14" y="53"/>
                  <a:pt x="13" y="53"/>
                  <a:pt x="12" y="53"/>
                </a:cubicBezTo>
                <a:cubicBezTo>
                  <a:pt x="15" y="61"/>
                  <a:pt x="23" y="68"/>
                  <a:pt x="32" y="68"/>
                </a:cubicBezTo>
                <a:cubicBezTo>
                  <a:pt x="25" y="74"/>
                  <a:pt x="15" y="77"/>
                  <a:pt x="5" y="77"/>
                </a:cubicBezTo>
                <a:cubicBezTo>
                  <a:pt x="3" y="77"/>
                  <a:pt x="1" y="77"/>
                  <a:pt x="0" y="77"/>
                </a:cubicBezTo>
                <a:cubicBezTo>
                  <a:pt x="9" y="83"/>
                  <a:pt x="21" y="87"/>
                  <a:pt x="33" y="87"/>
                </a:cubicBezTo>
                <a:cubicBezTo>
                  <a:pt x="74" y="87"/>
                  <a:pt x="96" y="53"/>
                  <a:pt x="96" y="24"/>
                </a:cubicBezTo>
                <a:cubicBezTo>
                  <a:pt x="96" y="23"/>
                  <a:pt x="96" y="22"/>
                  <a:pt x="96" y="21"/>
                </a:cubicBezTo>
                <a:cubicBezTo>
                  <a:pt x="101" y="18"/>
                  <a:pt x="104" y="14"/>
                  <a:pt x="107" y="10"/>
                </a:cubicBezTo>
                <a:close/>
              </a:path>
            </a:pathLst>
          </a:custGeom>
          <a:solidFill>
            <a:srgbClr val="984999"/>
          </a:solidFill>
          <a:ln>
            <a:noFill/>
          </a:ln>
          <a:effectLst/>
        </p:spPr>
        <p:txBody>
          <a:bodyPr vert="horz" wrap="square" lIns="121866" tIns="60933" rIns="121866" bIns="60933" numCol="1" anchor="t" anchorCtr="0" compatLnSpc="1"/>
          <a:lstStyle/>
          <a:p>
            <a:endParaRPr lang="zh-CN" altLang="en-US" sz="1335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1" name="任意多边形 30"/>
          <p:cNvSpPr/>
          <p:nvPr/>
        </p:nvSpPr>
        <p:spPr bwMode="auto">
          <a:xfrm>
            <a:off x="1350278" y="4050974"/>
            <a:ext cx="4769291" cy="1309176"/>
          </a:xfrm>
          <a:custGeom>
            <a:avLst/>
            <a:gdLst>
              <a:gd name="connsiteX0" fmla="*/ 1518707 w 4770580"/>
              <a:gd name="connsiteY0" fmla="*/ 68271 h 1309352"/>
              <a:gd name="connsiteX1" fmla="*/ 1341950 w 4770580"/>
              <a:gd name="connsiteY1" fmla="*/ 166412 h 1309352"/>
              <a:gd name="connsiteX2" fmla="*/ 1300229 w 4770580"/>
              <a:gd name="connsiteY2" fmla="*/ 236195 h 1309352"/>
              <a:gd name="connsiteX3" fmla="*/ 1266876 w 4770580"/>
              <a:gd name="connsiteY3" fmla="*/ 291983 h 1309352"/>
              <a:gd name="connsiteX4" fmla="*/ 1278103 w 4770580"/>
              <a:gd name="connsiteY4" fmla="*/ 311429 h 1309352"/>
              <a:gd name="connsiteX5" fmla="*/ 1413457 w 4770580"/>
              <a:gd name="connsiteY5" fmla="*/ 545868 h 1309352"/>
              <a:gd name="connsiteX6" fmla="*/ 1413571 w 4770580"/>
              <a:gd name="connsiteY6" fmla="*/ 763108 h 1309352"/>
              <a:gd name="connsiteX7" fmla="*/ 1267753 w 4770580"/>
              <a:gd name="connsiteY7" fmla="*/ 1015754 h 1309352"/>
              <a:gd name="connsiteX8" fmla="*/ 1263392 w 4770580"/>
              <a:gd name="connsiteY8" fmla="*/ 1023311 h 1309352"/>
              <a:gd name="connsiteX9" fmla="*/ 1264931 w 4770580"/>
              <a:gd name="connsiteY9" fmla="*/ 1025879 h 1309352"/>
              <a:gd name="connsiteX10" fmla="*/ 1341950 w 4770580"/>
              <a:gd name="connsiteY10" fmla="*/ 1154283 h 1309352"/>
              <a:gd name="connsiteX11" fmla="*/ 1518707 w 4770580"/>
              <a:gd name="connsiteY11" fmla="*/ 1252423 h 1309352"/>
              <a:gd name="connsiteX12" fmla="*/ 4267820 w 4770580"/>
              <a:gd name="connsiteY12" fmla="*/ 1252423 h 1309352"/>
              <a:gd name="connsiteX13" fmla="*/ 4443238 w 4770580"/>
              <a:gd name="connsiteY13" fmla="*/ 1154283 h 1309352"/>
              <a:gd name="connsiteX14" fmla="*/ 4681593 w 4770580"/>
              <a:gd name="connsiteY14" fmla="*/ 759135 h 1309352"/>
              <a:gd name="connsiteX15" fmla="*/ 4681593 w 4770580"/>
              <a:gd name="connsiteY15" fmla="*/ 562852 h 1309352"/>
              <a:gd name="connsiteX16" fmla="*/ 4443238 w 4770580"/>
              <a:gd name="connsiteY16" fmla="*/ 166412 h 1309352"/>
              <a:gd name="connsiteX17" fmla="*/ 4267820 w 4770580"/>
              <a:gd name="connsiteY17" fmla="*/ 68271 h 1309352"/>
              <a:gd name="connsiteX18" fmla="*/ 1518707 w 4770580"/>
              <a:gd name="connsiteY18" fmla="*/ 68271 h 1309352"/>
              <a:gd name="connsiteX19" fmla="*/ 720841 w 4770580"/>
              <a:gd name="connsiteY19" fmla="*/ 63931 h 1309352"/>
              <a:gd name="connsiteX20" fmla="*/ 631877 w 4770580"/>
              <a:gd name="connsiteY20" fmla="*/ 86205 h 1309352"/>
              <a:gd name="connsiteX21" fmla="*/ 273216 w 4770580"/>
              <a:gd name="connsiteY21" fmla="*/ 293278 h 1309352"/>
              <a:gd name="connsiteX22" fmla="*/ 184004 w 4770580"/>
              <a:gd name="connsiteY22" fmla="*/ 447612 h 1309352"/>
              <a:gd name="connsiteX23" fmla="*/ 183946 w 4770580"/>
              <a:gd name="connsiteY23" fmla="*/ 861659 h 1309352"/>
              <a:gd name="connsiteX24" fmla="*/ 273583 w 4770580"/>
              <a:gd name="connsiteY24" fmla="*/ 1016914 h 1309352"/>
              <a:gd name="connsiteX25" fmla="*/ 632187 w 4770580"/>
              <a:gd name="connsiteY25" fmla="*/ 1223888 h 1309352"/>
              <a:gd name="connsiteX26" fmla="*/ 810450 w 4770580"/>
              <a:gd name="connsiteY26" fmla="*/ 1223795 h 1309352"/>
              <a:gd name="connsiteX27" fmla="*/ 1169111 w 4770580"/>
              <a:gd name="connsiteY27" fmla="*/ 1016722 h 1309352"/>
              <a:gd name="connsiteX28" fmla="*/ 1258324 w 4770580"/>
              <a:gd name="connsiteY28" fmla="*/ 862388 h 1309352"/>
              <a:gd name="connsiteX29" fmla="*/ 1258381 w 4770580"/>
              <a:gd name="connsiteY29" fmla="*/ 448341 h 1309352"/>
              <a:gd name="connsiteX30" fmla="*/ 1168744 w 4770580"/>
              <a:gd name="connsiteY30" fmla="*/ 293085 h 1309352"/>
              <a:gd name="connsiteX31" fmla="*/ 810141 w 4770580"/>
              <a:gd name="connsiteY31" fmla="*/ 86111 h 1309352"/>
              <a:gd name="connsiteX32" fmla="*/ 720841 w 4770580"/>
              <a:gd name="connsiteY32" fmla="*/ 63931 h 1309352"/>
              <a:gd name="connsiteX33" fmla="*/ 468456 w 4770580"/>
              <a:gd name="connsiteY33" fmla="*/ 0 h 1309352"/>
              <a:gd name="connsiteX34" fmla="*/ 973030 w 4770580"/>
              <a:gd name="connsiteY34" fmla="*/ 70 h 1309352"/>
              <a:gd name="connsiteX35" fmla="*/ 1161109 w 4770580"/>
              <a:gd name="connsiteY35" fmla="*/ 108789 h 1309352"/>
              <a:gd name="connsiteX36" fmla="*/ 1205528 w 4770580"/>
              <a:gd name="connsiteY36" fmla="*/ 185726 h 1309352"/>
              <a:gd name="connsiteX37" fmla="*/ 1230238 w 4770580"/>
              <a:gd name="connsiteY37" fmla="*/ 228524 h 1309352"/>
              <a:gd name="connsiteX38" fmla="*/ 1244158 w 4770580"/>
              <a:gd name="connsiteY38" fmla="*/ 204345 h 1309352"/>
              <a:gd name="connsiteX39" fmla="*/ 1287348 w 4770580"/>
              <a:gd name="connsiteY39" fmla="*/ 129321 h 1309352"/>
              <a:gd name="connsiteX40" fmla="*/ 1470329 w 4770580"/>
              <a:gd name="connsiteY40" fmla="*/ 23809 h 1309352"/>
              <a:gd name="connsiteX41" fmla="*/ 4316245 w 4770580"/>
              <a:gd name="connsiteY41" fmla="*/ 23809 h 1309352"/>
              <a:gd name="connsiteX42" fmla="*/ 4497840 w 4770580"/>
              <a:gd name="connsiteY42" fmla="*/ 129321 h 1309352"/>
              <a:gd name="connsiteX43" fmla="*/ 4744589 w 4770580"/>
              <a:gd name="connsiteY43" fmla="*/ 555530 h 1309352"/>
              <a:gd name="connsiteX44" fmla="*/ 4744589 w 4770580"/>
              <a:gd name="connsiteY44" fmla="*/ 766553 h 1309352"/>
              <a:gd name="connsiteX45" fmla="*/ 4497840 w 4770580"/>
              <a:gd name="connsiteY45" fmla="*/ 1191374 h 1309352"/>
              <a:gd name="connsiteX46" fmla="*/ 4316245 w 4770580"/>
              <a:gd name="connsiteY46" fmla="*/ 1296885 h 1309352"/>
              <a:gd name="connsiteX47" fmla="*/ 1470329 w 4770580"/>
              <a:gd name="connsiteY47" fmla="*/ 1296885 h 1309352"/>
              <a:gd name="connsiteX48" fmla="*/ 1287348 w 4770580"/>
              <a:gd name="connsiteY48" fmla="*/ 1191374 h 1309352"/>
              <a:gd name="connsiteX49" fmla="*/ 1227445 w 4770580"/>
              <a:gd name="connsiteY49" fmla="*/ 1087658 h 1309352"/>
              <a:gd name="connsiteX50" fmla="*/ 1226848 w 4770580"/>
              <a:gd name="connsiteY50" fmla="*/ 1086625 h 1309352"/>
              <a:gd name="connsiteX51" fmla="*/ 1222923 w 4770580"/>
              <a:gd name="connsiteY51" fmla="*/ 1093425 h 1309352"/>
              <a:gd name="connsiteX52" fmla="*/ 1161344 w 4770580"/>
              <a:gd name="connsiteY52" fmla="*/ 1200117 h 1309352"/>
              <a:gd name="connsiteX53" fmla="*/ 972144 w 4770580"/>
              <a:gd name="connsiteY53" fmla="*/ 1309352 h 1309352"/>
              <a:gd name="connsiteX54" fmla="*/ 467570 w 4770580"/>
              <a:gd name="connsiteY54" fmla="*/ 1309282 h 1309352"/>
              <a:gd name="connsiteX55" fmla="*/ 279492 w 4770580"/>
              <a:gd name="connsiteY55" fmla="*/ 1200563 h 1309352"/>
              <a:gd name="connsiteX56" fmla="*/ 27144 w 4770580"/>
              <a:gd name="connsiteY56" fmla="*/ 763483 h 1309352"/>
              <a:gd name="connsiteX57" fmla="*/ 27030 w 4770580"/>
              <a:gd name="connsiteY57" fmla="*/ 546244 h 1309352"/>
              <a:gd name="connsiteX58" fmla="*/ 279256 w 4770580"/>
              <a:gd name="connsiteY58" fmla="*/ 109234 h 1309352"/>
              <a:gd name="connsiteX59" fmla="*/ 468456 w 4770580"/>
              <a:gd name="connsiteY59" fmla="*/ 0 h 1309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4770580" h="1309352">
                <a:moveTo>
                  <a:pt x="1518707" y="68271"/>
                </a:moveTo>
                <a:cubicBezTo>
                  <a:pt x="1450415" y="68271"/>
                  <a:pt x="1375427" y="109594"/>
                  <a:pt x="1341950" y="166412"/>
                </a:cubicBezTo>
                <a:cubicBezTo>
                  <a:pt x="1327137" y="191189"/>
                  <a:pt x="1313249" y="214418"/>
                  <a:pt x="1300229" y="236195"/>
                </a:cubicBezTo>
                <a:lnTo>
                  <a:pt x="1266876" y="291983"/>
                </a:lnTo>
                <a:lnTo>
                  <a:pt x="1278103" y="311429"/>
                </a:lnTo>
                <a:cubicBezTo>
                  <a:pt x="1413457" y="545868"/>
                  <a:pt x="1413457" y="545868"/>
                  <a:pt x="1413457" y="545868"/>
                </a:cubicBezTo>
                <a:cubicBezTo>
                  <a:pt x="1449812" y="608837"/>
                  <a:pt x="1450160" y="700827"/>
                  <a:pt x="1413571" y="763108"/>
                </a:cubicBezTo>
                <a:cubicBezTo>
                  <a:pt x="1350514" y="872360"/>
                  <a:pt x="1303222" y="954300"/>
                  <a:pt x="1267753" y="1015754"/>
                </a:cubicBezTo>
                <a:lnTo>
                  <a:pt x="1263392" y="1023311"/>
                </a:lnTo>
                <a:lnTo>
                  <a:pt x="1264931" y="1025879"/>
                </a:lnTo>
                <a:cubicBezTo>
                  <a:pt x="1341950" y="1154283"/>
                  <a:pt x="1341950" y="1154283"/>
                  <a:pt x="1341950" y="1154283"/>
                </a:cubicBezTo>
                <a:cubicBezTo>
                  <a:pt x="1375427" y="1211101"/>
                  <a:pt x="1450415" y="1252423"/>
                  <a:pt x="1518707" y="1252423"/>
                </a:cubicBezTo>
                <a:cubicBezTo>
                  <a:pt x="4267820" y="1252423"/>
                  <a:pt x="4267820" y="1252423"/>
                  <a:pt x="4267820" y="1252423"/>
                </a:cubicBezTo>
                <a:cubicBezTo>
                  <a:pt x="4336113" y="1252423"/>
                  <a:pt x="4409761" y="1211101"/>
                  <a:pt x="4443238" y="1154283"/>
                </a:cubicBezTo>
                <a:cubicBezTo>
                  <a:pt x="4681593" y="759135"/>
                  <a:pt x="4681593" y="759135"/>
                  <a:pt x="4681593" y="759135"/>
                </a:cubicBezTo>
                <a:cubicBezTo>
                  <a:pt x="4715069" y="702316"/>
                  <a:pt x="4715069" y="619670"/>
                  <a:pt x="4681593" y="562852"/>
                </a:cubicBezTo>
                <a:cubicBezTo>
                  <a:pt x="4443238" y="166412"/>
                  <a:pt x="4443238" y="166412"/>
                  <a:pt x="4443238" y="166412"/>
                </a:cubicBezTo>
                <a:cubicBezTo>
                  <a:pt x="4409761" y="109594"/>
                  <a:pt x="4336113" y="68271"/>
                  <a:pt x="4267820" y="68271"/>
                </a:cubicBezTo>
                <a:cubicBezTo>
                  <a:pt x="1518707" y="68271"/>
                  <a:pt x="1518707" y="68271"/>
                  <a:pt x="1518707" y="68271"/>
                </a:cubicBezTo>
                <a:close/>
                <a:moveTo>
                  <a:pt x="720841" y="63931"/>
                </a:moveTo>
                <a:cubicBezTo>
                  <a:pt x="689249" y="63905"/>
                  <a:pt x="657713" y="71289"/>
                  <a:pt x="631877" y="86205"/>
                </a:cubicBezTo>
                <a:lnTo>
                  <a:pt x="273216" y="293278"/>
                </a:lnTo>
                <a:cubicBezTo>
                  <a:pt x="221545" y="323111"/>
                  <a:pt x="183555" y="388340"/>
                  <a:pt x="184004" y="447612"/>
                </a:cubicBezTo>
                <a:cubicBezTo>
                  <a:pt x="184004" y="447612"/>
                  <a:pt x="184004" y="447612"/>
                  <a:pt x="183946" y="861659"/>
                </a:cubicBezTo>
                <a:cubicBezTo>
                  <a:pt x="183968" y="922531"/>
                  <a:pt x="221463" y="987474"/>
                  <a:pt x="273583" y="1016914"/>
                </a:cubicBezTo>
                <a:cubicBezTo>
                  <a:pt x="273583" y="1016914"/>
                  <a:pt x="273583" y="1016914"/>
                  <a:pt x="632187" y="1223888"/>
                </a:cubicBezTo>
                <a:cubicBezTo>
                  <a:pt x="683294" y="1253913"/>
                  <a:pt x="758779" y="1253627"/>
                  <a:pt x="810450" y="1223795"/>
                </a:cubicBezTo>
                <a:cubicBezTo>
                  <a:pt x="810450" y="1223795"/>
                  <a:pt x="810450" y="1223795"/>
                  <a:pt x="1169111" y="1016722"/>
                </a:cubicBezTo>
                <a:cubicBezTo>
                  <a:pt x="1220783" y="986889"/>
                  <a:pt x="1257759" y="922245"/>
                  <a:pt x="1258324" y="862388"/>
                </a:cubicBezTo>
                <a:cubicBezTo>
                  <a:pt x="1258324" y="862388"/>
                  <a:pt x="1258324" y="862388"/>
                  <a:pt x="1258381" y="448341"/>
                </a:cubicBezTo>
                <a:cubicBezTo>
                  <a:pt x="1257932" y="389068"/>
                  <a:pt x="1220437" y="324125"/>
                  <a:pt x="1168744" y="293085"/>
                </a:cubicBezTo>
                <a:cubicBezTo>
                  <a:pt x="1168744" y="293085"/>
                  <a:pt x="1168744" y="293085"/>
                  <a:pt x="810141" y="86111"/>
                </a:cubicBezTo>
                <a:cubicBezTo>
                  <a:pt x="784081" y="71392"/>
                  <a:pt x="752433" y="63957"/>
                  <a:pt x="720841" y="63931"/>
                </a:cubicBezTo>
                <a:close/>
                <a:moveTo>
                  <a:pt x="468456" y="0"/>
                </a:moveTo>
                <a:cubicBezTo>
                  <a:pt x="973030" y="70"/>
                  <a:pt x="973030" y="70"/>
                  <a:pt x="973030" y="70"/>
                </a:cubicBezTo>
                <a:cubicBezTo>
                  <a:pt x="1045975" y="758"/>
                  <a:pt x="1124753" y="45820"/>
                  <a:pt x="1161109" y="108789"/>
                </a:cubicBezTo>
                <a:cubicBezTo>
                  <a:pt x="1176881" y="136106"/>
                  <a:pt x="1191666" y="161717"/>
                  <a:pt x="1205528" y="185726"/>
                </a:cubicBezTo>
                <a:lnTo>
                  <a:pt x="1230238" y="228524"/>
                </a:lnTo>
                <a:lnTo>
                  <a:pt x="1244158" y="204345"/>
                </a:lnTo>
                <a:cubicBezTo>
                  <a:pt x="1257636" y="180932"/>
                  <a:pt x="1272013" y="155959"/>
                  <a:pt x="1287348" y="129321"/>
                </a:cubicBezTo>
                <a:cubicBezTo>
                  <a:pt x="1322004" y="68235"/>
                  <a:pt x="1399632" y="23809"/>
                  <a:pt x="1470329" y="23809"/>
                </a:cubicBezTo>
                <a:cubicBezTo>
                  <a:pt x="1470329" y="23809"/>
                  <a:pt x="1470329" y="23809"/>
                  <a:pt x="4316245" y="23809"/>
                </a:cubicBezTo>
                <a:cubicBezTo>
                  <a:pt x="4386943" y="23809"/>
                  <a:pt x="4463184" y="68235"/>
                  <a:pt x="4497840" y="129321"/>
                </a:cubicBezTo>
                <a:cubicBezTo>
                  <a:pt x="4497840" y="129321"/>
                  <a:pt x="4497840" y="129321"/>
                  <a:pt x="4744589" y="555530"/>
                </a:cubicBezTo>
                <a:cubicBezTo>
                  <a:pt x="4779244" y="616615"/>
                  <a:pt x="4779244" y="705467"/>
                  <a:pt x="4744589" y="766553"/>
                </a:cubicBezTo>
                <a:cubicBezTo>
                  <a:pt x="4744589" y="766553"/>
                  <a:pt x="4744589" y="766553"/>
                  <a:pt x="4497840" y="1191374"/>
                </a:cubicBezTo>
                <a:cubicBezTo>
                  <a:pt x="4463184" y="1252460"/>
                  <a:pt x="4386943" y="1296885"/>
                  <a:pt x="4316245" y="1296885"/>
                </a:cubicBezTo>
                <a:cubicBezTo>
                  <a:pt x="4316245" y="1296885"/>
                  <a:pt x="4316245" y="1296885"/>
                  <a:pt x="1470329" y="1296885"/>
                </a:cubicBezTo>
                <a:cubicBezTo>
                  <a:pt x="1399632" y="1296885"/>
                  <a:pt x="1322004" y="1252460"/>
                  <a:pt x="1287348" y="1191374"/>
                </a:cubicBezTo>
                <a:cubicBezTo>
                  <a:pt x="1287348" y="1191374"/>
                  <a:pt x="1287348" y="1191374"/>
                  <a:pt x="1227445" y="1087658"/>
                </a:cubicBezTo>
                <a:lnTo>
                  <a:pt x="1226848" y="1086625"/>
                </a:lnTo>
                <a:lnTo>
                  <a:pt x="1222923" y="1093425"/>
                </a:lnTo>
                <a:cubicBezTo>
                  <a:pt x="1161344" y="1200117"/>
                  <a:pt x="1161344" y="1200117"/>
                  <a:pt x="1161344" y="1200117"/>
                </a:cubicBezTo>
                <a:cubicBezTo>
                  <a:pt x="1125468" y="1263633"/>
                  <a:pt x="1046325" y="1309326"/>
                  <a:pt x="972144" y="1309352"/>
                </a:cubicBezTo>
                <a:cubicBezTo>
                  <a:pt x="467570" y="1309282"/>
                  <a:pt x="467570" y="1309282"/>
                  <a:pt x="467570" y="1309282"/>
                </a:cubicBezTo>
                <a:cubicBezTo>
                  <a:pt x="395338" y="1309828"/>
                  <a:pt x="315847" y="1263532"/>
                  <a:pt x="279492" y="1200563"/>
                </a:cubicBezTo>
                <a:lnTo>
                  <a:pt x="27144" y="763483"/>
                </a:lnTo>
                <a:cubicBezTo>
                  <a:pt x="-9211" y="700514"/>
                  <a:pt x="-8847" y="609760"/>
                  <a:pt x="27030" y="546244"/>
                </a:cubicBezTo>
                <a:cubicBezTo>
                  <a:pt x="279256" y="109234"/>
                  <a:pt x="279256" y="109234"/>
                  <a:pt x="279256" y="109234"/>
                </a:cubicBezTo>
                <a:cubicBezTo>
                  <a:pt x="317082" y="46239"/>
                  <a:pt x="396224" y="546"/>
                  <a:pt x="468456" y="0"/>
                </a:cubicBezTo>
                <a:close/>
              </a:path>
            </a:pathLst>
          </a:custGeom>
          <a:solidFill>
            <a:srgbClr val="3E62B5"/>
          </a:solidFill>
          <a:ln w="19050">
            <a:noFill/>
          </a:ln>
          <a:effectLst>
            <a:softEdge rad="0"/>
          </a:effectLst>
        </p:spPr>
        <p:txBody>
          <a:bodyPr vert="horz" wrap="square" lIns="121866" tIns="60933" rIns="121866" bIns="60933" numCol="1" anchor="t" anchorCtr="0" compatLnSpc="1">
            <a:noAutofit/>
          </a:bodyPr>
          <a:lstStyle/>
          <a:p>
            <a:endParaRPr lang="zh-CN" altLang="en-US" sz="1335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grpSp>
        <p:nvGrpSpPr>
          <p:cNvPr id="32" name="组合 33"/>
          <p:cNvGrpSpPr/>
          <p:nvPr/>
        </p:nvGrpSpPr>
        <p:grpSpPr>
          <a:xfrm>
            <a:off x="1885194" y="4450521"/>
            <a:ext cx="364131" cy="539635"/>
            <a:chOff x="1788810" y="2276744"/>
            <a:chExt cx="392113" cy="581026"/>
          </a:xfrm>
          <a:solidFill>
            <a:srgbClr val="3E62B5"/>
          </a:solidFill>
          <a:effectLst/>
        </p:grpSpPr>
        <p:sp>
          <p:nvSpPr>
            <p:cNvPr id="33" name="Freeform 9"/>
            <p:cNvSpPr>
              <a:spLocks noEditPoints="1"/>
            </p:cNvSpPr>
            <p:nvPr/>
          </p:nvSpPr>
          <p:spPr bwMode="auto">
            <a:xfrm>
              <a:off x="1788810" y="2276744"/>
              <a:ext cx="392113" cy="430213"/>
            </a:xfrm>
            <a:custGeom>
              <a:avLst/>
              <a:gdLst>
                <a:gd name="T0" fmla="*/ 108 w 149"/>
                <a:gd name="T1" fmla="*/ 163 h 163"/>
                <a:gd name="T2" fmla="*/ 35 w 149"/>
                <a:gd name="T3" fmla="*/ 163 h 163"/>
                <a:gd name="T4" fmla="*/ 35 w 149"/>
                <a:gd name="T5" fmla="*/ 158 h 163"/>
                <a:gd name="T6" fmla="*/ 30 w 149"/>
                <a:gd name="T7" fmla="*/ 142 h 163"/>
                <a:gd name="T8" fmla="*/ 21 w 149"/>
                <a:gd name="T9" fmla="*/ 127 h 163"/>
                <a:gd name="T10" fmla="*/ 0 w 149"/>
                <a:gd name="T11" fmla="*/ 74 h 163"/>
                <a:gd name="T12" fmla="*/ 74 w 149"/>
                <a:gd name="T13" fmla="*/ 0 h 163"/>
                <a:gd name="T14" fmla="*/ 149 w 149"/>
                <a:gd name="T15" fmla="*/ 74 h 163"/>
                <a:gd name="T16" fmla="*/ 127 w 149"/>
                <a:gd name="T17" fmla="*/ 127 h 163"/>
                <a:gd name="T18" fmla="*/ 118 w 149"/>
                <a:gd name="T19" fmla="*/ 142 h 163"/>
                <a:gd name="T20" fmla="*/ 114 w 149"/>
                <a:gd name="T21" fmla="*/ 158 h 163"/>
                <a:gd name="T22" fmla="*/ 113 w 149"/>
                <a:gd name="T23" fmla="*/ 163 h 163"/>
                <a:gd name="T24" fmla="*/ 108 w 149"/>
                <a:gd name="T25" fmla="*/ 163 h 163"/>
                <a:gd name="T26" fmla="*/ 46 w 149"/>
                <a:gd name="T27" fmla="*/ 151 h 163"/>
                <a:gd name="T28" fmla="*/ 103 w 149"/>
                <a:gd name="T29" fmla="*/ 151 h 163"/>
                <a:gd name="T30" fmla="*/ 108 w 149"/>
                <a:gd name="T31" fmla="*/ 136 h 163"/>
                <a:gd name="T32" fmla="*/ 117 w 149"/>
                <a:gd name="T33" fmla="*/ 120 h 163"/>
                <a:gd name="T34" fmla="*/ 136 w 149"/>
                <a:gd name="T35" fmla="*/ 74 h 163"/>
                <a:gd name="T36" fmla="*/ 74 w 149"/>
                <a:gd name="T37" fmla="*/ 12 h 163"/>
                <a:gd name="T38" fmla="*/ 12 w 149"/>
                <a:gd name="T39" fmla="*/ 74 h 163"/>
                <a:gd name="T40" fmla="*/ 31 w 149"/>
                <a:gd name="T41" fmla="*/ 120 h 163"/>
                <a:gd name="T42" fmla="*/ 41 w 149"/>
                <a:gd name="T43" fmla="*/ 136 h 163"/>
                <a:gd name="T44" fmla="*/ 46 w 149"/>
                <a:gd name="T45" fmla="*/ 15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9" h="163">
                  <a:moveTo>
                    <a:pt x="108" y="163"/>
                  </a:moveTo>
                  <a:cubicBezTo>
                    <a:pt x="35" y="163"/>
                    <a:pt x="35" y="163"/>
                    <a:pt x="35" y="163"/>
                  </a:cubicBezTo>
                  <a:cubicBezTo>
                    <a:pt x="35" y="158"/>
                    <a:pt x="35" y="158"/>
                    <a:pt x="35" y="158"/>
                  </a:cubicBezTo>
                  <a:cubicBezTo>
                    <a:pt x="34" y="153"/>
                    <a:pt x="32" y="144"/>
                    <a:pt x="30" y="142"/>
                  </a:cubicBezTo>
                  <a:cubicBezTo>
                    <a:pt x="28" y="137"/>
                    <a:pt x="24" y="132"/>
                    <a:pt x="21" y="127"/>
                  </a:cubicBezTo>
                  <a:cubicBezTo>
                    <a:pt x="11" y="112"/>
                    <a:pt x="0" y="95"/>
                    <a:pt x="0" y="74"/>
                  </a:cubicBezTo>
                  <a:cubicBezTo>
                    <a:pt x="0" y="33"/>
                    <a:pt x="33" y="0"/>
                    <a:pt x="74" y="0"/>
                  </a:cubicBezTo>
                  <a:cubicBezTo>
                    <a:pt x="115" y="0"/>
                    <a:pt x="149" y="33"/>
                    <a:pt x="149" y="74"/>
                  </a:cubicBezTo>
                  <a:cubicBezTo>
                    <a:pt x="149" y="95"/>
                    <a:pt x="138" y="112"/>
                    <a:pt x="127" y="127"/>
                  </a:cubicBezTo>
                  <a:cubicBezTo>
                    <a:pt x="124" y="132"/>
                    <a:pt x="121" y="137"/>
                    <a:pt x="118" y="142"/>
                  </a:cubicBezTo>
                  <a:cubicBezTo>
                    <a:pt x="117" y="144"/>
                    <a:pt x="115" y="153"/>
                    <a:pt x="114" y="158"/>
                  </a:cubicBezTo>
                  <a:cubicBezTo>
                    <a:pt x="113" y="163"/>
                    <a:pt x="113" y="163"/>
                    <a:pt x="113" y="163"/>
                  </a:cubicBezTo>
                  <a:lnTo>
                    <a:pt x="108" y="163"/>
                  </a:lnTo>
                  <a:close/>
                  <a:moveTo>
                    <a:pt x="46" y="151"/>
                  </a:moveTo>
                  <a:cubicBezTo>
                    <a:pt x="103" y="151"/>
                    <a:pt x="103" y="151"/>
                    <a:pt x="103" y="151"/>
                  </a:cubicBezTo>
                  <a:cubicBezTo>
                    <a:pt x="104" y="146"/>
                    <a:pt x="105" y="139"/>
                    <a:pt x="108" y="136"/>
                  </a:cubicBezTo>
                  <a:cubicBezTo>
                    <a:pt x="111" y="130"/>
                    <a:pt x="114" y="125"/>
                    <a:pt x="117" y="120"/>
                  </a:cubicBezTo>
                  <a:cubicBezTo>
                    <a:pt x="127" y="106"/>
                    <a:pt x="136" y="92"/>
                    <a:pt x="136" y="74"/>
                  </a:cubicBezTo>
                  <a:cubicBezTo>
                    <a:pt x="136" y="40"/>
                    <a:pt x="109" y="12"/>
                    <a:pt x="74" y="12"/>
                  </a:cubicBezTo>
                  <a:cubicBezTo>
                    <a:pt x="40" y="12"/>
                    <a:pt x="12" y="40"/>
                    <a:pt x="12" y="74"/>
                  </a:cubicBezTo>
                  <a:cubicBezTo>
                    <a:pt x="12" y="92"/>
                    <a:pt x="21" y="106"/>
                    <a:pt x="31" y="120"/>
                  </a:cubicBezTo>
                  <a:cubicBezTo>
                    <a:pt x="35" y="125"/>
                    <a:pt x="38" y="130"/>
                    <a:pt x="41" y="136"/>
                  </a:cubicBezTo>
                  <a:cubicBezTo>
                    <a:pt x="43" y="139"/>
                    <a:pt x="45" y="146"/>
                    <a:pt x="46" y="15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35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</p:txBody>
        </p:sp>
        <p:sp>
          <p:nvSpPr>
            <p:cNvPr id="34" name="Freeform 10"/>
            <p:cNvSpPr/>
            <p:nvPr/>
          </p:nvSpPr>
          <p:spPr bwMode="auto">
            <a:xfrm>
              <a:off x="1884060" y="2729182"/>
              <a:ext cx="195263" cy="128588"/>
            </a:xfrm>
            <a:custGeom>
              <a:avLst/>
              <a:gdLst>
                <a:gd name="T0" fmla="*/ 0 w 74"/>
                <a:gd name="T1" fmla="*/ 0 h 49"/>
                <a:gd name="T2" fmla="*/ 0 w 74"/>
                <a:gd name="T3" fmla="*/ 20 h 49"/>
                <a:gd name="T4" fmla="*/ 37 w 74"/>
                <a:gd name="T5" fmla="*/ 49 h 49"/>
                <a:gd name="T6" fmla="*/ 41 w 74"/>
                <a:gd name="T7" fmla="*/ 49 h 49"/>
                <a:gd name="T8" fmla="*/ 74 w 74"/>
                <a:gd name="T9" fmla="*/ 20 h 49"/>
                <a:gd name="T10" fmla="*/ 74 w 74"/>
                <a:gd name="T11" fmla="*/ 0 h 49"/>
                <a:gd name="T12" fmla="*/ 0 w 74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49">
                  <a:moveTo>
                    <a:pt x="0" y="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36"/>
                    <a:pt x="17" y="49"/>
                    <a:pt x="37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61" y="49"/>
                    <a:pt x="74" y="36"/>
                    <a:pt x="74" y="20"/>
                  </a:cubicBezTo>
                  <a:cubicBezTo>
                    <a:pt x="74" y="0"/>
                    <a:pt x="74" y="0"/>
                    <a:pt x="74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35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</p:txBody>
        </p:sp>
        <p:sp>
          <p:nvSpPr>
            <p:cNvPr id="35" name="Freeform 11"/>
            <p:cNvSpPr/>
            <p:nvPr/>
          </p:nvSpPr>
          <p:spPr bwMode="auto">
            <a:xfrm>
              <a:off x="1872947" y="2459307"/>
              <a:ext cx="223838" cy="179388"/>
            </a:xfrm>
            <a:custGeom>
              <a:avLst/>
              <a:gdLst>
                <a:gd name="T0" fmla="*/ 83 w 85"/>
                <a:gd name="T1" fmla="*/ 9 h 68"/>
                <a:gd name="T2" fmla="*/ 62 w 85"/>
                <a:gd name="T3" fmla="*/ 66 h 68"/>
                <a:gd name="T4" fmla="*/ 62 w 85"/>
                <a:gd name="T5" fmla="*/ 68 h 68"/>
                <a:gd name="T6" fmla="*/ 52 w 85"/>
                <a:gd name="T7" fmla="*/ 68 h 68"/>
                <a:gd name="T8" fmla="*/ 53 w 85"/>
                <a:gd name="T9" fmla="*/ 66 h 68"/>
                <a:gd name="T10" fmla="*/ 67 w 85"/>
                <a:gd name="T11" fmla="*/ 17 h 68"/>
                <a:gd name="T12" fmla="*/ 67 w 85"/>
                <a:gd name="T13" fmla="*/ 17 h 68"/>
                <a:gd name="T14" fmla="*/ 66 w 85"/>
                <a:gd name="T15" fmla="*/ 17 h 68"/>
                <a:gd name="T16" fmla="*/ 55 w 85"/>
                <a:gd name="T17" fmla="*/ 13 h 68"/>
                <a:gd name="T18" fmla="*/ 44 w 85"/>
                <a:gd name="T19" fmla="*/ 17 h 68"/>
                <a:gd name="T20" fmla="*/ 30 w 85"/>
                <a:gd name="T21" fmla="*/ 12 h 68"/>
                <a:gd name="T22" fmla="*/ 17 w 85"/>
                <a:gd name="T23" fmla="*/ 16 h 68"/>
                <a:gd name="T24" fmla="*/ 30 w 85"/>
                <a:gd name="T25" fmla="*/ 66 h 68"/>
                <a:gd name="T26" fmla="*/ 31 w 85"/>
                <a:gd name="T27" fmla="*/ 68 h 68"/>
                <a:gd name="T28" fmla="*/ 21 w 85"/>
                <a:gd name="T29" fmla="*/ 68 h 68"/>
                <a:gd name="T30" fmla="*/ 21 w 85"/>
                <a:gd name="T31" fmla="*/ 66 h 68"/>
                <a:gd name="T32" fmla="*/ 2 w 85"/>
                <a:gd name="T33" fmla="*/ 9 h 68"/>
                <a:gd name="T34" fmla="*/ 2 w 85"/>
                <a:gd name="T35" fmla="*/ 9 h 68"/>
                <a:gd name="T36" fmla="*/ 1 w 85"/>
                <a:gd name="T37" fmla="*/ 8 h 68"/>
                <a:gd name="T38" fmla="*/ 1 w 85"/>
                <a:gd name="T39" fmla="*/ 8 h 68"/>
                <a:gd name="T40" fmla="*/ 1 w 85"/>
                <a:gd name="T41" fmla="*/ 7 h 68"/>
                <a:gd name="T42" fmla="*/ 2 w 85"/>
                <a:gd name="T43" fmla="*/ 1 h 68"/>
                <a:gd name="T44" fmla="*/ 9 w 85"/>
                <a:gd name="T45" fmla="*/ 3 h 68"/>
                <a:gd name="T46" fmla="*/ 9 w 85"/>
                <a:gd name="T47" fmla="*/ 3 h 68"/>
                <a:gd name="T48" fmla="*/ 16 w 85"/>
                <a:gd name="T49" fmla="*/ 7 h 68"/>
                <a:gd name="T50" fmla="*/ 27 w 85"/>
                <a:gd name="T51" fmla="*/ 2 h 68"/>
                <a:gd name="T52" fmla="*/ 31 w 85"/>
                <a:gd name="T53" fmla="*/ 1 h 68"/>
                <a:gd name="T54" fmla="*/ 34 w 85"/>
                <a:gd name="T55" fmla="*/ 3 h 68"/>
                <a:gd name="T56" fmla="*/ 43 w 85"/>
                <a:gd name="T57" fmla="*/ 8 h 68"/>
                <a:gd name="T58" fmla="*/ 52 w 85"/>
                <a:gd name="T59" fmla="*/ 3 h 68"/>
                <a:gd name="T60" fmla="*/ 55 w 85"/>
                <a:gd name="T61" fmla="*/ 1 h 68"/>
                <a:gd name="T62" fmla="*/ 59 w 85"/>
                <a:gd name="T63" fmla="*/ 3 h 68"/>
                <a:gd name="T64" fmla="*/ 66 w 85"/>
                <a:gd name="T65" fmla="*/ 8 h 68"/>
                <a:gd name="T66" fmla="*/ 66 w 85"/>
                <a:gd name="T67" fmla="*/ 8 h 68"/>
                <a:gd name="T68" fmla="*/ 76 w 85"/>
                <a:gd name="T69" fmla="*/ 3 h 68"/>
                <a:gd name="T70" fmla="*/ 82 w 85"/>
                <a:gd name="T71" fmla="*/ 2 h 68"/>
                <a:gd name="T72" fmla="*/ 83 w 85"/>
                <a:gd name="T73" fmla="*/ 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5" h="68">
                  <a:moveTo>
                    <a:pt x="83" y="9"/>
                  </a:moveTo>
                  <a:cubicBezTo>
                    <a:pt x="71" y="25"/>
                    <a:pt x="64" y="44"/>
                    <a:pt x="62" y="66"/>
                  </a:cubicBezTo>
                  <a:cubicBezTo>
                    <a:pt x="62" y="68"/>
                    <a:pt x="62" y="68"/>
                    <a:pt x="62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48"/>
                    <a:pt x="59" y="32"/>
                    <a:pt x="67" y="17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3" y="17"/>
                    <a:pt x="59" y="16"/>
                    <a:pt x="55" y="13"/>
                  </a:cubicBezTo>
                  <a:cubicBezTo>
                    <a:pt x="52" y="16"/>
                    <a:pt x="48" y="17"/>
                    <a:pt x="44" y="17"/>
                  </a:cubicBezTo>
                  <a:cubicBezTo>
                    <a:pt x="39" y="17"/>
                    <a:pt x="34" y="16"/>
                    <a:pt x="30" y="12"/>
                  </a:cubicBezTo>
                  <a:cubicBezTo>
                    <a:pt x="26" y="15"/>
                    <a:pt x="21" y="17"/>
                    <a:pt x="17" y="16"/>
                  </a:cubicBezTo>
                  <a:cubicBezTo>
                    <a:pt x="28" y="38"/>
                    <a:pt x="30" y="59"/>
                    <a:pt x="30" y="66"/>
                  </a:cubicBezTo>
                  <a:cubicBezTo>
                    <a:pt x="31" y="68"/>
                    <a:pt x="31" y="68"/>
                    <a:pt x="31" y="68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21" y="58"/>
                    <a:pt x="17" y="31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2" y="1"/>
                  </a:cubicBezTo>
                  <a:cubicBezTo>
                    <a:pt x="5" y="0"/>
                    <a:pt x="7" y="1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1" y="5"/>
                    <a:pt x="14" y="7"/>
                    <a:pt x="16" y="7"/>
                  </a:cubicBezTo>
                  <a:cubicBezTo>
                    <a:pt x="20" y="7"/>
                    <a:pt x="23" y="6"/>
                    <a:pt x="27" y="2"/>
                  </a:cubicBezTo>
                  <a:cubicBezTo>
                    <a:pt x="28" y="1"/>
                    <a:pt x="29" y="1"/>
                    <a:pt x="31" y="1"/>
                  </a:cubicBezTo>
                  <a:cubicBezTo>
                    <a:pt x="32" y="1"/>
                    <a:pt x="33" y="2"/>
                    <a:pt x="34" y="3"/>
                  </a:cubicBezTo>
                  <a:cubicBezTo>
                    <a:pt x="37" y="6"/>
                    <a:pt x="40" y="8"/>
                    <a:pt x="43" y="8"/>
                  </a:cubicBezTo>
                  <a:cubicBezTo>
                    <a:pt x="47" y="8"/>
                    <a:pt x="50" y="5"/>
                    <a:pt x="52" y="3"/>
                  </a:cubicBezTo>
                  <a:cubicBezTo>
                    <a:pt x="53" y="2"/>
                    <a:pt x="54" y="1"/>
                    <a:pt x="55" y="1"/>
                  </a:cubicBezTo>
                  <a:cubicBezTo>
                    <a:pt x="57" y="1"/>
                    <a:pt x="58" y="2"/>
                    <a:pt x="59" y="3"/>
                  </a:cubicBezTo>
                  <a:cubicBezTo>
                    <a:pt x="61" y="6"/>
                    <a:pt x="63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70" y="8"/>
                    <a:pt x="73" y="6"/>
                    <a:pt x="76" y="3"/>
                  </a:cubicBezTo>
                  <a:cubicBezTo>
                    <a:pt x="78" y="1"/>
                    <a:pt x="81" y="1"/>
                    <a:pt x="82" y="2"/>
                  </a:cubicBezTo>
                  <a:cubicBezTo>
                    <a:pt x="84" y="4"/>
                    <a:pt x="85" y="7"/>
                    <a:pt x="83" y="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35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</p:txBody>
        </p:sp>
      </p:grpSp>
      <p:sp>
        <p:nvSpPr>
          <p:cNvPr id="36" name="任意多边形 35"/>
          <p:cNvSpPr/>
          <p:nvPr/>
        </p:nvSpPr>
        <p:spPr bwMode="auto">
          <a:xfrm rot="10800000">
            <a:off x="5985782" y="4791833"/>
            <a:ext cx="4769292" cy="1309176"/>
          </a:xfrm>
          <a:custGeom>
            <a:avLst/>
            <a:gdLst>
              <a:gd name="connsiteX0" fmla="*/ 721108 w 4770580"/>
              <a:gd name="connsiteY0" fmla="*/ 1246289 h 1309353"/>
              <a:gd name="connsiteX1" fmla="*/ 810451 w 4770580"/>
              <a:gd name="connsiteY1" fmla="*/ 1223796 h 1309353"/>
              <a:gd name="connsiteX2" fmla="*/ 1169112 w 4770580"/>
              <a:gd name="connsiteY2" fmla="*/ 1016723 h 1309353"/>
              <a:gd name="connsiteX3" fmla="*/ 1258325 w 4770580"/>
              <a:gd name="connsiteY3" fmla="*/ 862389 h 1309353"/>
              <a:gd name="connsiteX4" fmla="*/ 1258382 w 4770580"/>
              <a:gd name="connsiteY4" fmla="*/ 448342 h 1309353"/>
              <a:gd name="connsiteX5" fmla="*/ 1168745 w 4770580"/>
              <a:gd name="connsiteY5" fmla="*/ 293086 h 1309353"/>
              <a:gd name="connsiteX6" fmla="*/ 810142 w 4770580"/>
              <a:gd name="connsiteY6" fmla="*/ 86113 h 1309353"/>
              <a:gd name="connsiteX7" fmla="*/ 631878 w 4770580"/>
              <a:gd name="connsiteY7" fmla="*/ 86206 h 1309353"/>
              <a:gd name="connsiteX8" fmla="*/ 273217 w 4770580"/>
              <a:gd name="connsiteY8" fmla="*/ 293279 h 1309353"/>
              <a:gd name="connsiteX9" fmla="*/ 184004 w 4770580"/>
              <a:gd name="connsiteY9" fmla="*/ 447613 h 1309353"/>
              <a:gd name="connsiteX10" fmla="*/ 183947 w 4770580"/>
              <a:gd name="connsiteY10" fmla="*/ 861660 h 1309353"/>
              <a:gd name="connsiteX11" fmla="*/ 273584 w 4770580"/>
              <a:gd name="connsiteY11" fmla="*/ 1016915 h 1309353"/>
              <a:gd name="connsiteX12" fmla="*/ 632188 w 4770580"/>
              <a:gd name="connsiteY12" fmla="*/ 1223889 h 1309353"/>
              <a:gd name="connsiteX13" fmla="*/ 721108 w 4770580"/>
              <a:gd name="connsiteY13" fmla="*/ 1246289 h 1309353"/>
              <a:gd name="connsiteX14" fmla="*/ 4267820 w 4770580"/>
              <a:gd name="connsiteY14" fmla="*/ 1252424 h 1309353"/>
              <a:gd name="connsiteX15" fmla="*/ 4443238 w 4770580"/>
              <a:gd name="connsiteY15" fmla="*/ 1154284 h 1309353"/>
              <a:gd name="connsiteX16" fmla="*/ 4681593 w 4770580"/>
              <a:gd name="connsiteY16" fmla="*/ 759136 h 1309353"/>
              <a:gd name="connsiteX17" fmla="*/ 4681593 w 4770580"/>
              <a:gd name="connsiteY17" fmla="*/ 562853 h 1309353"/>
              <a:gd name="connsiteX18" fmla="*/ 4443238 w 4770580"/>
              <a:gd name="connsiteY18" fmla="*/ 166413 h 1309353"/>
              <a:gd name="connsiteX19" fmla="*/ 4267820 w 4770580"/>
              <a:gd name="connsiteY19" fmla="*/ 68272 h 1309353"/>
              <a:gd name="connsiteX20" fmla="*/ 1518706 w 4770580"/>
              <a:gd name="connsiteY20" fmla="*/ 68272 h 1309353"/>
              <a:gd name="connsiteX21" fmla="*/ 1341950 w 4770580"/>
              <a:gd name="connsiteY21" fmla="*/ 166413 h 1309353"/>
              <a:gd name="connsiteX22" fmla="*/ 1300229 w 4770580"/>
              <a:gd name="connsiteY22" fmla="*/ 236196 h 1309353"/>
              <a:gd name="connsiteX23" fmla="*/ 1266876 w 4770580"/>
              <a:gd name="connsiteY23" fmla="*/ 291984 h 1309353"/>
              <a:gd name="connsiteX24" fmla="*/ 1278103 w 4770580"/>
              <a:gd name="connsiteY24" fmla="*/ 311430 h 1309353"/>
              <a:gd name="connsiteX25" fmla="*/ 1413457 w 4770580"/>
              <a:gd name="connsiteY25" fmla="*/ 545869 h 1309353"/>
              <a:gd name="connsiteX26" fmla="*/ 1413571 w 4770580"/>
              <a:gd name="connsiteY26" fmla="*/ 763109 h 1309353"/>
              <a:gd name="connsiteX27" fmla="*/ 1267752 w 4770580"/>
              <a:gd name="connsiteY27" fmla="*/ 1015755 h 1309353"/>
              <a:gd name="connsiteX28" fmla="*/ 1263390 w 4770580"/>
              <a:gd name="connsiteY28" fmla="*/ 1023312 h 1309353"/>
              <a:gd name="connsiteX29" fmla="*/ 1264931 w 4770580"/>
              <a:gd name="connsiteY29" fmla="*/ 1025880 h 1309353"/>
              <a:gd name="connsiteX30" fmla="*/ 1341950 w 4770580"/>
              <a:gd name="connsiteY30" fmla="*/ 1154284 h 1309353"/>
              <a:gd name="connsiteX31" fmla="*/ 1518706 w 4770580"/>
              <a:gd name="connsiteY31" fmla="*/ 1252424 h 1309353"/>
              <a:gd name="connsiteX32" fmla="*/ 4267820 w 4770580"/>
              <a:gd name="connsiteY32" fmla="*/ 1252424 h 1309353"/>
              <a:gd name="connsiteX33" fmla="*/ 972144 w 4770580"/>
              <a:gd name="connsiteY33" fmla="*/ 1309353 h 1309353"/>
              <a:gd name="connsiteX34" fmla="*/ 467570 w 4770580"/>
              <a:gd name="connsiteY34" fmla="*/ 1309283 h 1309353"/>
              <a:gd name="connsiteX35" fmla="*/ 279492 w 4770580"/>
              <a:gd name="connsiteY35" fmla="*/ 1200564 h 1309353"/>
              <a:gd name="connsiteX36" fmla="*/ 27144 w 4770580"/>
              <a:gd name="connsiteY36" fmla="*/ 763484 h 1309353"/>
              <a:gd name="connsiteX37" fmla="*/ 27029 w 4770580"/>
              <a:gd name="connsiteY37" fmla="*/ 546245 h 1309353"/>
              <a:gd name="connsiteX38" fmla="*/ 279256 w 4770580"/>
              <a:gd name="connsiteY38" fmla="*/ 109235 h 1309353"/>
              <a:gd name="connsiteX39" fmla="*/ 468456 w 4770580"/>
              <a:gd name="connsiteY39" fmla="*/ 0 h 1309353"/>
              <a:gd name="connsiteX40" fmla="*/ 973030 w 4770580"/>
              <a:gd name="connsiteY40" fmla="*/ 71 h 1309353"/>
              <a:gd name="connsiteX41" fmla="*/ 1161108 w 4770580"/>
              <a:gd name="connsiteY41" fmla="*/ 108790 h 1309353"/>
              <a:gd name="connsiteX42" fmla="*/ 1205528 w 4770580"/>
              <a:gd name="connsiteY42" fmla="*/ 185727 h 1309353"/>
              <a:gd name="connsiteX43" fmla="*/ 1230238 w 4770580"/>
              <a:gd name="connsiteY43" fmla="*/ 228525 h 1309353"/>
              <a:gd name="connsiteX44" fmla="*/ 1244158 w 4770580"/>
              <a:gd name="connsiteY44" fmla="*/ 204346 h 1309353"/>
              <a:gd name="connsiteX45" fmla="*/ 1287348 w 4770580"/>
              <a:gd name="connsiteY45" fmla="*/ 129322 h 1309353"/>
              <a:gd name="connsiteX46" fmla="*/ 1470329 w 4770580"/>
              <a:gd name="connsiteY46" fmla="*/ 23810 h 1309353"/>
              <a:gd name="connsiteX47" fmla="*/ 4316245 w 4770580"/>
              <a:gd name="connsiteY47" fmla="*/ 23810 h 1309353"/>
              <a:gd name="connsiteX48" fmla="*/ 4497840 w 4770580"/>
              <a:gd name="connsiteY48" fmla="*/ 129322 h 1309353"/>
              <a:gd name="connsiteX49" fmla="*/ 4744589 w 4770580"/>
              <a:gd name="connsiteY49" fmla="*/ 555531 h 1309353"/>
              <a:gd name="connsiteX50" fmla="*/ 4744589 w 4770580"/>
              <a:gd name="connsiteY50" fmla="*/ 766554 h 1309353"/>
              <a:gd name="connsiteX51" fmla="*/ 4497840 w 4770580"/>
              <a:gd name="connsiteY51" fmla="*/ 1191375 h 1309353"/>
              <a:gd name="connsiteX52" fmla="*/ 4316245 w 4770580"/>
              <a:gd name="connsiteY52" fmla="*/ 1296886 h 1309353"/>
              <a:gd name="connsiteX53" fmla="*/ 1470329 w 4770580"/>
              <a:gd name="connsiteY53" fmla="*/ 1296886 h 1309353"/>
              <a:gd name="connsiteX54" fmla="*/ 1287348 w 4770580"/>
              <a:gd name="connsiteY54" fmla="*/ 1191375 h 1309353"/>
              <a:gd name="connsiteX55" fmla="*/ 1227445 w 4770580"/>
              <a:gd name="connsiteY55" fmla="*/ 1087659 h 1309353"/>
              <a:gd name="connsiteX56" fmla="*/ 1226848 w 4770580"/>
              <a:gd name="connsiteY56" fmla="*/ 1086625 h 1309353"/>
              <a:gd name="connsiteX57" fmla="*/ 1222923 w 4770580"/>
              <a:gd name="connsiteY57" fmla="*/ 1093426 h 1309353"/>
              <a:gd name="connsiteX58" fmla="*/ 1161344 w 4770580"/>
              <a:gd name="connsiteY58" fmla="*/ 1200118 h 1309353"/>
              <a:gd name="connsiteX59" fmla="*/ 972144 w 4770580"/>
              <a:gd name="connsiteY59" fmla="*/ 1309353 h 1309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4770580" h="1309353">
                <a:moveTo>
                  <a:pt x="721108" y="1246289"/>
                </a:moveTo>
                <a:cubicBezTo>
                  <a:pt x="752826" y="1246241"/>
                  <a:pt x="784615" y="1238712"/>
                  <a:pt x="810451" y="1223796"/>
                </a:cubicBezTo>
                <a:cubicBezTo>
                  <a:pt x="810451" y="1223796"/>
                  <a:pt x="810451" y="1223796"/>
                  <a:pt x="1169112" y="1016723"/>
                </a:cubicBezTo>
                <a:cubicBezTo>
                  <a:pt x="1220784" y="986890"/>
                  <a:pt x="1257760" y="922246"/>
                  <a:pt x="1258325" y="862389"/>
                </a:cubicBezTo>
                <a:cubicBezTo>
                  <a:pt x="1258325" y="862389"/>
                  <a:pt x="1258325" y="862389"/>
                  <a:pt x="1258382" y="448342"/>
                </a:cubicBezTo>
                <a:cubicBezTo>
                  <a:pt x="1257933" y="389069"/>
                  <a:pt x="1220438" y="324126"/>
                  <a:pt x="1168745" y="293086"/>
                </a:cubicBezTo>
                <a:cubicBezTo>
                  <a:pt x="1168745" y="293086"/>
                  <a:pt x="1168745" y="293086"/>
                  <a:pt x="810142" y="86113"/>
                </a:cubicBezTo>
                <a:cubicBezTo>
                  <a:pt x="758021" y="56673"/>
                  <a:pt x="683550" y="56373"/>
                  <a:pt x="631878" y="86206"/>
                </a:cubicBezTo>
                <a:lnTo>
                  <a:pt x="273217" y="293279"/>
                </a:lnTo>
                <a:cubicBezTo>
                  <a:pt x="221546" y="323112"/>
                  <a:pt x="183556" y="388341"/>
                  <a:pt x="184004" y="447613"/>
                </a:cubicBezTo>
                <a:cubicBezTo>
                  <a:pt x="184004" y="447613"/>
                  <a:pt x="184004" y="447613"/>
                  <a:pt x="183947" y="861660"/>
                </a:cubicBezTo>
                <a:cubicBezTo>
                  <a:pt x="183969" y="922532"/>
                  <a:pt x="221464" y="987475"/>
                  <a:pt x="273584" y="1016915"/>
                </a:cubicBezTo>
                <a:cubicBezTo>
                  <a:pt x="273584" y="1016915"/>
                  <a:pt x="273584" y="1016915"/>
                  <a:pt x="632188" y="1223889"/>
                </a:cubicBezTo>
                <a:cubicBezTo>
                  <a:pt x="657742" y="1238901"/>
                  <a:pt x="689390" y="1246336"/>
                  <a:pt x="721108" y="1246289"/>
                </a:cubicBezTo>
                <a:close/>
                <a:moveTo>
                  <a:pt x="4267820" y="1252424"/>
                </a:moveTo>
                <a:cubicBezTo>
                  <a:pt x="4336113" y="1252424"/>
                  <a:pt x="4409761" y="1211102"/>
                  <a:pt x="4443238" y="1154284"/>
                </a:cubicBezTo>
                <a:cubicBezTo>
                  <a:pt x="4681593" y="759136"/>
                  <a:pt x="4681593" y="759136"/>
                  <a:pt x="4681593" y="759136"/>
                </a:cubicBezTo>
                <a:cubicBezTo>
                  <a:pt x="4715069" y="702317"/>
                  <a:pt x="4715069" y="619671"/>
                  <a:pt x="4681593" y="562853"/>
                </a:cubicBezTo>
                <a:cubicBezTo>
                  <a:pt x="4443238" y="166413"/>
                  <a:pt x="4443238" y="166413"/>
                  <a:pt x="4443238" y="166413"/>
                </a:cubicBezTo>
                <a:cubicBezTo>
                  <a:pt x="4409761" y="109595"/>
                  <a:pt x="4336113" y="68272"/>
                  <a:pt x="4267820" y="68272"/>
                </a:cubicBezTo>
                <a:cubicBezTo>
                  <a:pt x="1518706" y="68272"/>
                  <a:pt x="1518706" y="68272"/>
                  <a:pt x="1518706" y="68272"/>
                </a:cubicBezTo>
                <a:cubicBezTo>
                  <a:pt x="1450414" y="68272"/>
                  <a:pt x="1375426" y="109595"/>
                  <a:pt x="1341950" y="166413"/>
                </a:cubicBezTo>
                <a:cubicBezTo>
                  <a:pt x="1327136" y="191190"/>
                  <a:pt x="1313249" y="214419"/>
                  <a:pt x="1300229" y="236196"/>
                </a:cubicBezTo>
                <a:lnTo>
                  <a:pt x="1266876" y="291984"/>
                </a:lnTo>
                <a:lnTo>
                  <a:pt x="1278103" y="311430"/>
                </a:lnTo>
                <a:cubicBezTo>
                  <a:pt x="1413457" y="545869"/>
                  <a:pt x="1413457" y="545869"/>
                  <a:pt x="1413457" y="545869"/>
                </a:cubicBezTo>
                <a:cubicBezTo>
                  <a:pt x="1449812" y="608838"/>
                  <a:pt x="1450160" y="700828"/>
                  <a:pt x="1413571" y="763109"/>
                </a:cubicBezTo>
                <a:cubicBezTo>
                  <a:pt x="1350514" y="872361"/>
                  <a:pt x="1303222" y="954300"/>
                  <a:pt x="1267752" y="1015755"/>
                </a:cubicBezTo>
                <a:lnTo>
                  <a:pt x="1263390" y="1023312"/>
                </a:lnTo>
                <a:lnTo>
                  <a:pt x="1264931" y="1025880"/>
                </a:lnTo>
                <a:cubicBezTo>
                  <a:pt x="1341950" y="1154284"/>
                  <a:pt x="1341950" y="1154284"/>
                  <a:pt x="1341950" y="1154284"/>
                </a:cubicBezTo>
                <a:cubicBezTo>
                  <a:pt x="1375426" y="1211102"/>
                  <a:pt x="1450414" y="1252424"/>
                  <a:pt x="1518706" y="1252424"/>
                </a:cubicBezTo>
                <a:cubicBezTo>
                  <a:pt x="4267820" y="1252424"/>
                  <a:pt x="4267820" y="1252424"/>
                  <a:pt x="4267820" y="1252424"/>
                </a:cubicBezTo>
                <a:close/>
                <a:moveTo>
                  <a:pt x="972144" y="1309353"/>
                </a:moveTo>
                <a:cubicBezTo>
                  <a:pt x="467570" y="1309283"/>
                  <a:pt x="467570" y="1309283"/>
                  <a:pt x="467570" y="1309283"/>
                </a:cubicBezTo>
                <a:cubicBezTo>
                  <a:pt x="395338" y="1309829"/>
                  <a:pt x="315847" y="1263533"/>
                  <a:pt x="279492" y="1200564"/>
                </a:cubicBezTo>
                <a:lnTo>
                  <a:pt x="27144" y="763484"/>
                </a:lnTo>
                <a:cubicBezTo>
                  <a:pt x="-9211" y="700515"/>
                  <a:pt x="-8847" y="609761"/>
                  <a:pt x="27029" y="546245"/>
                </a:cubicBezTo>
                <a:cubicBezTo>
                  <a:pt x="279256" y="109235"/>
                  <a:pt x="279256" y="109235"/>
                  <a:pt x="279256" y="109235"/>
                </a:cubicBezTo>
                <a:cubicBezTo>
                  <a:pt x="317082" y="46240"/>
                  <a:pt x="396224" y="547"/>
                  <a:pt x="468456" y="0"/>
                </a:cubicBezTo>
                <a:cubicBezTo>
                  <a:pt x="973030" y="71"/>
                  <a:pt x="973030" y="71"/>
                  <a:pt x="973030" y="71"/>
                </a:cubicBezTo>
                <a:cubicBezTo>
                  <a:pt x="1045975" y="759"/>
                  <a:pt x="1124753" y="45821"/>
                  <a:pt x="1161108" y="108790"/>
                </a:cubicBezTo>
                <a:cubicBezTo>
                  <a:pt x="1176880" y="136107"/>
                  <a:pt x="1191666" y="161718"/>
                  <a:pt x="1205528" y="185727"/>
                </a:cubicBezTo>
                <a:lnTo>
                  <a:pt x="1230238" y="228525"/>
                </a:lnTo>
                <a:lnTo>
                  <a:pt x="1244158" y="204346"/>
                </a:lnTo>
                <a:cubicBezTo>
                  <a:pt x="1257636" y="180933"/>
                  <a:pt x="1272012" y="155960"/>
                  <a:pt x="1287348" y="129322"/>
                </a:cubicBezTo>
                <a:cubicBezTo>
                  <a:pt x="1322004" y="68236"/>
                  <a:pt x="1399632" y="23810"/>
                  <a:pt x="1470329" y="23810"/>
                </a:cubicBezTo>
                <a:cubicBezTo>
                  <a:pt x="1470329" y="23810"/>
                  <a:pt x="1470329" y="23810"/>
                  <a:pt x="4316245" y="23810"/>
                </a:cubicBezTo>
                <a:cubicBezTo>
                  <a:pt x="4386943" y="23810"/>
                  <a:pt x="4463184" y="68236"/>
                  <a:pt x="4497840" y="129322"/>
                </a:cubicBezTo>
                <a:cubicBezTo>
                  <a:pt x="4497840" y="129322"/>
                  <a:pt x="4497840" y="129322"/>
                  <a:pt x="4744589" y="555531"/>
                </a:cubicBezTo>
                <a:cubicBezTo>
                  <a:pt x="4779244" y="616616"/>
                  <a:pt x="4779244" y="705468"/>
                  <a:pt x="4744589" y="766554"/>
                </a:cubicBezTo>
                <a:cubicBezTo>
                  <a:pt x="4744589" y="766554"/>
                  <a:pt x="4744589" y="766554"/>
                  <a:pt x="4497840" y="1191375"/>
                </a:cubicBezTo>
                <a:cubicBezTo>
                  <a:pt x="4463184" y="1252461"/>
                  <a:pt x="4386943" y="1296886"/>
                  <a:pt x="4316245" y="1296886"/>
                </a:cubicBezTo>
                <a:cubicBezTo>
                  <a:pt x="4316245" y="1296886"/>
                  <a:pt x="4316245" y="1296886"/>
                  <a:pt x="1470329" y="1296886"/>
                </a:cubicBezTo>
                <a:cubicBezTo>
                  <a:pt x="1399632" y="1296886"/>
                  <a:pt x="1322004" y="1252461"/>
                  <a:pt x="1287348" y="1191375"/>
                </a:cubicBezTo>
                <a:cubicBezTo>
                  <a:pt x="1287348" y="1191375"/>
                  <a:pt x="1287348" y="1191375"/>
                  <a:pt x="1227445" y="1087659"/>
                </a:cubicBezTo>
                <a:lnTo>
                  <a:pt x="1226848" y="1086625"/>
                </a:lnTo>
                <a:lnTo>
                  <a:pt x="1222923" y="1093426"/>
                </a:lnTo>
                <a:cubicBezTo>
                  <a:pt x="1161344" y="1200118"/>
                  <a:pt x="1161344" y="1200118"/>
                  <a:pt x="1161344" y="1200118"/>
                </a:cubicBezTo>
                <a:cubicBezTo>
                  <a:pt x="1125468" y="1263634"/>
                  <a:pt x="1046325" y="1309327"/>
                  <a:pt x="972144" y="1309353"/>
                </a:cubicBezTo>
                <a:close/>
              </a:path>
            </a:pathLst>
          </a:custGeom>
          <a:solidFill>
            <a:srgbClr val="984999"/>
          </a:solidFill>
          <a:ln w="19050">
            <a:noFill/>
          </a:ln>
          <a:effectLst>
            <a:softEdge rad="0"/>
          </a:effectLst>
        </p:spPr>
        <p:txBody>
          <a:bodyPr vert="horz" wrap="square" lIns="121866" tIns="60933" rIns="121866" bIns="60933" numCol="1" anchor="t" anchorCtr="0" compatLnSpc="1">
            <a:noAutofit/>
          </a:bodyPr>
          <a:lstStyle/>
          <a:p>
            <a:endParaRPr lang="zh-CN" altLang="en-US" sz="1335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grpSp>
        <p:nvGrpSpPr>
          <p:cNvPr id="37" name="组合 24"/>
          <p:cNvGrpSpPr/>
          <p:nvPr/>
        </p:nvGrpSpPr>
        <p:grpSpPr>
          <a:xfrm>
            <a:off x="9828334" y="5140472"/>
            <a:ext cx="387486" cy="495613"/>
            <a:chOff x="1605186" y="572440"/>
            <a:chExt cx="563562" cy="720725"/>
          </a:xfrm>
          <a:solidFill>
            <a:srgbClr val="984999"/>
          </a:solidFill>
          <a:effectLst/>
        </p:grpSpPr>
        <p:sp>
          <p:nvSpPr>
            <p:cNvPr id="38" name="Freeform 32"/>
            <p:cNvSpPr/>
            <p:nvPr/>
          </p:nvSpPr>
          <p:spPr bwMode="auto">
            <a:xfrm>
              <a:off x="1814736" y="572440"/>
              <a:ext cx="142875" cy="720725"/>
            </a:xfrm>
            <a:custGeom>
              <a:avLst/>
              <a:gdLst>
                <a:gd name="T0" fmla="*/ 64 w 64"/>
                <a:gd name="T1" fmla="*/ 289 h 321"/>
                <a:gd name="T2" fmla="*/ 32 w 64"/>
                <a:gd name="T3" fmla="*/ 321 h 321"/>
                <a:gd name="T4" fmla="*/ 0 w 64"/>
                <a:gd name="T5" fmla="*/ 289 h 321"/>
                <a:gd name="T6" fmla="*/ 0 w 64"/>
                <a:gd name="T7" fmla="*/ 32 h 321"/>
                <a:gd name="T8" fmla="*/ 32 w 64"/>
                <a:gd name="T9" fmla="*/ 0 h 321"/>
                <a:gd name="T10" fmla="*/ 64 w 64"/>
                <a:gd name="T11" fmla="*/ 32 h 321"/>
                <a:gd name="T12" fmla="*/ 64 w 64"/>
                <a:gd name="T13" fmla="*/ 28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66" tIns="60933" rIns="121866" bIns="60933" numCol="1" anchor="t" anchorCtr="0" compatLnSpc="1"/>
            <a:lstStyle/>
            <a:p>
              <a:endParaRPr lang="zh-CN" altLang="en-US" sz="1335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</p:txBody>
        </p:sp>
        <p:sp>
          <p:nvSpPr>
            <p:cNvPr id="39" name="Freeform 33"/>
            <p:cNvSpPr/>
            <p:nvPr/>
          </p:nvSpPr>
          <p:spPr bwMode="auto">
            <a:xfrm>
              <a:off x="1605186" y="1012177"/>
              <a:ext cx="141288" cy="280988"/>
            </a:xfrm>
            <a:custGeom>
              <a:avLst/>
              <a:gdLst>
                <a:gd name="T0" fmla="*/ 63 w 63"/>
                <a:gd name="T1" fmla="*/ 93 h 125"/>
                <a:gd name="T2" fmla="*/ 32 w 63"/>
                <a:gd name="T3" fmla="*/ 125 h 125"/>
                <a:gd name="T4" fmla="*/ 0 w 63"/>
                <a:gd name="T5" fmla="*/ 93 h 125"/>
                <a:gd name="T6" fmla="*/ 0 w 63"/>
                <a:gd name="T7" fmla="*/ 32 h 125"/>
                <a:gd name="T8" fmla="*/ 32 w 63"/>
                <a:gd name="T9" fmla="*/ 0 h 125"/>
                <a:gd name="T10" fmla="*/ 63 w 63"/>
                <a:gd name="T11" fmla="*/ 32 h 125"/>
                <a:gd name="T12" fmla="*/ 63 w 63"/>
                <a:gd name="T13" fmla="*/ 9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66" tIns="60933" rIns="121866" bIns="60933" numCol="1" anchor="t" anchorCtr="0" compatLnSpc="1"/>
            <a:lstStyle/>
            <a:p>
              <a:endParaRPr lang="zh-CN" altLang="en-US" sz="1335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</p:txBody>
        </p:sp>
        <p:sp>
          <p:nvSpPr>
            <p:cNvPr id="40" name="Freeform 34"/>
            <p:cNvSpPr/>
            <p:nvPr/>
          </p:nvSpPr>
          <p:spPr bwMode="auto">
            <a:xfrm>
              <a:off x="2025873" y="804215"/>
              <a:ext cx="142875" cy="488950"/>
            </a:xfrm>
            <a:custGeom>
              <a:avLst/>
              <a:gdLst>
                <a:gd name="T0" fmla="*/ 64 w 64"/>
                <a:gd name="T1" fmla="*/ 186 h 218"/>
                <a:gd name="T2" fmla="*/ 32 w 64"/>
                <a:gd name="T3" fmla="*/ 218 h 218"/>
                <a:gd name="T4" fmla="*/ 0 w 64"/>
                <a:gd name="T5" fmla="*/ 186 h 218"/>
                <a:gd name="T6" fmla="*/ 0 w 64"/>
                <a:gd name="T7" fmla="*/ 32 h 218"/>
                <a:gd name="T8" fmla="*/ 32 w 64"/>
                <a:gd name="T9" fmla="*/ 0 h 218"/>
                <a:gd name="T10" fmla="*/ 64 w 64"/>
                <a:gd name="T11" fmla="*/ 32 h 218"/>
                <a:gd name="T12" fmla="*/ 64 w 64"/>
                <a:gd name="T1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66" tIns="60933" rIns="121866" bIns="60933" numCol="1" anchor="t" anchorCtr="0" compatLnSpc="1"/>
            <a:lstStyle/>
            <a:p>
              <a:endParaRPr lang="zh-CN" altLang="en-US" sz="1335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789563" y="2264633"/>
            <a:ext cx="2801722" cy="1135358"/>
            <a:chOff x="1626835" y="2349127"/>
            <a:chExt cx="2492110" cy="1009892"/>
          </a:xfrm>
        </p:grpSpPr>
        <p:sp>
          <p:nvSpPr>
            <p:cNvPr id="42" name="文本框 41"/>
            <p:cNvSpPr txBox="1"/>
            <p:nvPr/>
          </p:nvSpPr>
          <p:spPr>
            <a:xfrm>
              <a:off x="1806000" y="2349127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626835" y="2687681"/>
              <a:ext cx="2492110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855441" y="4200634"/>
            <a:ext cx="2801722" cy="1135358"/>
            <a:chOff x="1626835" y="2349127"/>
            <a:chExt cx="2492110" cy="1009892"/>
          </a:xfrm>
        </p:grpSpPr>
        <p:sp>
          <p:nvSpPr>
            <p:cNvPr id="45" name="文本框 44"/>
            <p:cNvSpPr txBox="1"/>
            <p:nvPr/>
          </p:nvSpPr>
          <p:spPr>
            <a:xfrm>
              <a:off x="1806000" y="2349127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626835" y="2687681"/>
              <a:ext cx="2492110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6320993" y="2981283"/>
            <a:ext cx="2801722" cy="1135358"/>
            <a:chOff x="1626835" y="2349127"/>
            <a:chExt cx="2492110" cy="1009892"/>
          </a:xfrm>
        </p:grpSpPr>
        <p:sp>
          <p:nvSpPr>
            <p:cNvPr id="48" name="文本框 47"/>
            <p:cNvSpPr txBox="1"/>
            <p:nvPr/>
          </p:nvSpPr>
          <p:spPr>
            <a:xfrm>
              <a:off x="1806000" y="2349127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626835" y="2687681"/>
              <a:ext cx="2492110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386871" y="4917284"/>
            <a:ext cx="2801722" cy="1135358"/>
            <a:chOff x="1626835" y="2349127"/>
            <a:chExt cx="2492110" cy="1009892"/>
          </a:xfrm>
        </p:grpSpPr>
        <p:sp>
          <p:nvSpPr>
            <p:cNvPr id="51" name="文本框 50"/>
            <p:cNvSpPr txBox="1"/>
            <p:nvPr/>
          </p:nvSpPr>
          <p:spPr>
            <a:xfrm>
              <a:off x="1806000" y="2349127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626835" y="2687681"/>
              <a:ext cx="2492110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3508509" y="292678"/>
            <a:ext cx="5238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984999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Please enter title content</a:t>
            </a:r>
            <a:endParaRPr lang="zh-CN" altLang="en-US" sz="3600" b="1" dirty="0">
              <a:solidFill>
                <a:srgbClr val="984999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PA" val="v3.2.0"/>
</p:tagLst>
</file>

<file path=ppt/tags/tag10.xml><?xml version="1.0" encoding="utf-8"?>
<p:tagLst xmlns:p="http://schemas.openxmlformats.org/presentationml/2006/main">
  <p:tag name="PA" val="v3.2.0"/>
</p:tagLst>
</file>

<file path=ppt/tags/tag11.xml><?xml version="1.0" encoding="utf-8"?>
<p:tagLst xmlns:p="http://schemas.openxmlformats.org/presentationml/2006/main">
  <p:tag name="PA" val="v3.2.0"/>
</p:tagLst>
</file>

<file path=ppt/tags/tag12.xml><?xml version="1.0" encoding="utf-8"?>
<p:tagLst xmlns:p="http://schemas.openxmlformats.org/presentationml/2006/main">
  <p:tag name="PA" val="v3.2.0"/>
</p:tagLst>
</file>

<file path=ppt/tags/tag13.xml><?xml version="1.0" encoding="utf-8"?>
<p:tagLst xmlns:p="http://schemas.openxmlformats.org/presentationml/2006/main">
  <p:tag name="PA" val="v3.2.0"/>
</p:tagLst>
</file>

<file path=ppt/tags/tag14.xml><?xml version="1.0" encoding="utf-8"?>
<p:tagLst xmlns:p="http://schemas.openxmlformats.org/presentationml/2006/main">
  <p:tag name="PA" val="v3.2.0"/>
</p:tagLst>
</file>

<file path=ppt/tags/tag15.xml><?xml version="1.0" encoding="utf-8"?>
<p:tagLst xmlns:p="http://schemas.openxmlformats.org/presentationml/2006/main">
  <p:tag name="PA" val="v3.2.0"/>
</p:tagLst>
</file>

<file path=ppt/tags/tag16.xml><?xml version="1.0" encoding="utf-8"?>
<p:tagLst xmlns:p="http://schemas.openxmlformats.org/presentationml/2006/main">
  <p:tag name="PA" val="v3.2.0"/>
</p:tagLst>
</file>

<file path=ppt/tags/tag17.xml><?xml version="1.0" encoding="utf-8"?>
<p:tagLst xmlns:p="http://schemas.openxmlformats.org/presentationml/2006/main">
  <p:tag name="PA" val="v3.2.0"/>
</p:tagLst>
</file>

<file path=ppt/tags/tag18.xml><?xml version="1.0" encoding="utf-8"?>
<p:tagLst xmlns:p="http://schemas.openxmlformats.org/presentationml/2006/main">
  <p:tag name="PA" val="v3.2.0"/>
</p:tagLst>
</file>

<file path=ppt/tags/tag19.xml><?xml version="1.0" encoding="utf-8"?>
<p:tagLst xmlns:p="http://schemas.openxmlformats.org/presentationml/2006/main">
  <p:tag name="PA" val="v3.2.0"/>
</p:tagLst>
</file>

<file path=ppt/tags/tag2.xml><?xml version="1.0" encoding="utf-8"?>
<p:tagLst xmlns:p="http://schemas.openxmlformats.org/presentationml/2006/main">
  <p:tag name="PA" val="v3.2.0"/>
</p:tagLst>
</file>

<file path=ppt/tags/tag20.xml><?xml version="1.0" encoding="utf-8"?>
<p:tagLst xmlns:p="http://schemas.openxmlformats.org/presentationml/2006/main">
  <p:tag name="PA" val="v3.2.0"/>
</p:tagLst>
</file>

<file path=ppt/tags/tag3.xml><?xml version="1.0" encoding="utf-8"?>
<p:tagLst xmlns:p="http://schemas.openxmlformats.org/presentationml/2006/main">
  <p:tag name="PA" val="v3.2.0"/>
</p:tagLst>
</file>

<file path=ppt/tags/tag4.xml><?xml version="1.0" encoding="utf-8"?>
<p:tagLst xmlns:p="http://schemas.openxmlformats.org/presentationml/2006/main">
  <p:tag name="PA" val="v3.2.0"/>
</p:tagLst>
</file>

<file path=ppt/tags/tag5.xml><?xml version="1.0" encoding="utf-8"?>
<p:tagLst xmlns:p="http://schemas.openxmlformats.org/presentationml/2006/main">
  <p:tag name="PA" val="v3.2.0"/>
</p:tagLst>
</file>

<file path=ppt/tags/tag6.xml><?xml version="1.0" encoding="utf-8"?>
<p:tagLst xmlns:p="http://schemas.openxmlformats.org/presentationml/2006/main">
  <p:tag name="PA" val="v3.2.0"/>
</p:tagLst>
</file>

<file path=ppt/tags/tag7.xml><?xml version="1.0" encoding="utf-8"?>
<p:tagLst xmlns:p="http://schemas.openxmlformats.org/presentationml/2006/main">
  <p:tag name="PA" val="v3.2.0"/>
</p:tagLst>
</file>

<file path=ppt/tags/tag8.xml><?xml version="1.0" encoding="utf-8"?>
<p:tagLst xmlns:p="http://schemas.openxmlformats.org/presentationml/2006/main">
  <p:tag name="PA" val="v3.2.0"/>
</p:tagLst>
</file>

<file path=ppt/tags/tag9.xml><?xml version="1.0" encoding="utf-8"?>
<p:tagLst xmlns:p="http://schemas.openxmlformats.org/presentationml/2006/main">
  <p:tag name="PA" val="v3.2.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7205</Words>
  <Application>WPS Presentation</Application>
  <PresentationFormat>宽屏</PresentationFormat>
  <Paragraphs>334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8" baseType="lpstr">
      <vt:lpstr>Arial</vt:lpstr>
      <vt:lpstr>SimSun</vt:lpstr>
      <vt:lpstr>Wingdings</vt:lpstr>
      <vt:lpstr>张海山锐线体2.0</vt:lpstr>
      <vt:lpstr>Aharoni</vt:lpstr>
      <vt:lpstr>幼圆</vt:lpstr>
      <vt:lpstr>Kartika</vt:lpstr>
      <vt:lpstr>仿宋_GB2312</vt:lpstr>
      <vt:lpstr>Microsoft YaHei</vt:lpstr>
      <vt:lpstr>Century Gothic</vt:lpstr>
      <vt:lpstr>Arial Unicode MS</vt:lpstr>
      <vt:lpstr>等线 Light</vt:lpstr>
      <vt:lpstr>等线</vt:lpstr>
      <vt:lpstr>Calibri</vt:lpstr>
      <vt:lpstr>Arial</vt:lpstr>
      <vt:lpstr>Open Sans</vt:lpstr>
      <vt:lpstr>Segoe Print</vt:lpstr>
      <vt:lpstr>Impact</vt:lpstr>
      <vt:lpstr>Urban Jungle</vt:lpstr>
      <vt:lpstr>Wide Latin</vt:lpstr>
      <vt:lpstr>Yu Gothic UI Semibold</vt:lpstr>
      <vt:lpstr>PMingLiU-ExtB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Eleven</cp:lastModifiedBy>
  <cp:revision>94</cp:revision>
  <dcterms:created xsi:type="dcterms:W3CDTF">2018-03-04T07:13:00Z</dcterms:created>
  <dcterms:modified xsi:type="dcterms:W3CDTF">2023-11-01T20:54:03Z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8FEC04F8E3FC424A94179462CA2C247E</vt:lpwstr>
  </property>
  <property fmtid="{D5CDD505-2E9C-101B-9397-08002B2CF9AE}" pid="3" name="KSOProductBuildVer">
    <vt:lpwstr>1033-11.2.0.11225</vt:lpwstr>
  </property>
</Properties>
</file>