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vasilev694@gmail.com" initials="n" lastIdx="1" clrIdx="0">
    <p:extLst>
      <p:ext uri="{19B8F6BF-5375-455C-9EA6-DF929625EA0E}">
        <p15:presenceInfo xmlns:p15="http://schemas.microsoft.com/office/powerpoint/2012/main" userId="fd8fb460911092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BEE4FE"/>
    <a:srgbClr val="69D8FF"/>
    <a:srgbClr val="68C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6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9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1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C0ED-51B8-4E74-8779-48230F6E8F0E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9C14-7294-4EC0-A3D7-6DA230CF1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8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Лето на прокат. Где в Челябинске можно арендовать велосипед? | АиФ Челябинс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7473" cy="60744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536" y="3441911"/>
            <a:ext cx="7772400" cy="1470025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Сферический </a:t>
            </a:r>
            <a:r>
              <a:rPr lang="ru-RU" b="1" spc="150" dirty="0" err="1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велопрокат</a:t>
            </a:r>
            <a:b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вакууме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941168"/>
            <a:ext cx="9073008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</a:rPr>
              <a:t>Лид: Васильев Никита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</a:rPr>
              <a:t>Участники: </a:t>
            </a:r>
            <a:r>
              <a:rPr lang="ru-RU" sz="2400" dirty="0" err="1">
                <a:solidFill>
                  <a:schemeClr val="bg1"/>
                </a:solidFill>
              </a:rPr>
              <a:t>Жидова</a:t>
            </a:r>
            <a:r>
              <a:rPr lang="ru-RU" sz="2400" dirty="0">
                <a:solidFill>
                  <a:schemeClr val="bg1"/>
                </a:solidFill>
              </a:rPr>
              <a:t> Софья, </a:t>
            </a:r>
            <a:r>
              <a:rPr lang="ru-RU" sz="2400" dirty="0" err="1">
                <a:solidFill>
                  <a:schemeClr val="bg1"/>
                </a:solidFill>
              </a:rPr>
              <a:t>Стафеев</a:t>
            </a:r>
            <a:r>
              <a:rPr lang="ru-RU" sz="2400" dirty="0">
                <a:solidFill>
                  <a:schemeClr val="bg1"/>
                </a:solidFill>
              </a:rPr>
              <a:t> Иван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</a:rPr>
              <a:t>Ментор: Щетинин Михаил</a:t>
            </a:r>
          </a:p>
        </p:txBody>
      </p:sp>
    </p:spTree>
    <p:extLst>
      <p:ext uri="{BB962C8B-B14F-4D97-AF65-F5344CB8AC3E}">
        <p14:creationId xmlns:p14="http://schemas.microsoft.com/office/powerpoint/2010/main" val="402922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Пайплайн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проекта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1705" y="2596623"/>
            <a:ext cx="1512168" cy="208823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2199" y="2644463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Загрузка данных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Скачивание и размещение в облачных хранилищах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2218383" y="3055335"/>
            <a:ext cx="576064" cy="86409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16335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66455" y="2613685"/>
            <a:ext cx="1584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Очистка логов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 ошибок, повторов, пропусков</a:t>
            </a:r>
          </a:p>
        </p:txBody>
      </p:sp>
      <p:sp>
        <p:nvSpPr>
          <p:cNvPr id="9" name="Стрелка вправо 8"/>
          <p:cNvSpPr/>
          <p:nvPr/>
        </p:nvSpPr>
        <p:spPr>
          <a:xfrm>
            <a:off x="4450631" y="3055335"/>
            <a:ext cx="576064" cy="86409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96" y="2564903"/>
            <a:ext cx="16335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91976" y="2644463"/>
            <a:ext cx="161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Визуализация данных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графиков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90" y="2486556"/>
            <a:ext cx="16335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3055335"/>
            <a:ext cx="60325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47935" y="2596623"/>
            <a:ext cx="1500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 на основе данных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Выдвижение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22864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Немного о данных</a:t>
            </a: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31540" y="1340768"/>
            <a:ext cx="3996444" cy="496855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10282"/>
            <a:ext cx="4029075" cy="499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2059101"/>
            <a:ext cx="3744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Изначальные данные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Время начала и конца поездки;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Названия и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станций проката;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Тип велосипеда;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Статус пользователя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member/casual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Координаты станций.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2059101"/>
            <a:ext cx="31683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Рассчитанные данные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Расстояние (манхэттенское расстояние);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Время;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Средняя скорость.</a:t>
            </a:r>
          </a:p>
        </p:txBody>
      </p:sp>
    </p:spTree>
    <p:extLst>
      <p:ext uri="{BB962C8B-B14F-4D97-AF65-F5344CB8AC3E}">
        <p14:creationId xmlns:p14="http://schemas.microsoft.com/office/powerpoint/2010/main" val="41238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87CEA-038E-4B14-9D6C-1534E4EE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Проверка данных на ошибки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0DCDF-F6F8-440C-BB83-D8F31CF8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 Удаление повторов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Обработка пропусков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Проверка правильности представленных данных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координат и т.д.)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89DBE3-1320-4AA8-8D51-1E0FACBDB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/>
          <a:stretch/>
        </p:blipFill>
        <p:spPr bwMode="auto">
          <a:xfrm>
            <a:off x="-35100" y="2780928"/>
            <a:ext cx="9144000" cy="25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97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Выводы на основе визуализации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3119B-839E-43D8-BA17-25B20EAF48C7}"/>
              </a:ext>
            </a:extLst>
          </p:cNvPr>
          <p:cNvSpPr txBox="1"/>
          <p:nvPr/>
        </p:nvSpPr>
        <p:spPr>
          <a:xfrm>
            <a:off x="323528" y="178880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Увеличить число участников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Продолжить увеличивать количество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electric scooter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3F84F5F-C857-426B-B6C9-F243CA6E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14400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5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ED43D-D879-497C-922F-7A15E59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5518B37-3E7C-4BA6-BD7D-ECF69F36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53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Сделать велосипеды</a:t>
            </a:r>
            <a:r>
              <a:rPr lang="en-US" dirty="0"/>
              <a:t> </a:t>
            </a:r>
            <a:r>
              <a:rPr lang="ru-RU" dirty="0"/>
              <a:t>для зимы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EE993B72-D9B8-4A39-90EE-706FD5BC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774317"/>
            <a:ext cx="8820472" cy="35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E470A-BF27-4082-8618-62898ECA8CC9}"/>
              </a:ext>
            </a:extLst>
          </p:cNvPr>
          <p:cNvSpPr txBox="1"/>
          <p:nvPr/>
        </p:nvSpPr>
        <p:spPr>
          <a:xfrm>
            <a:off x="262876" y="435552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Ввести спец тарифы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D4E6B70D-5277-4BEB-86A7-D7B509B0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83" y="4108516"/>
            <a:ext cx="4859474" cy="27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1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D42B-25E8-42C2-9D23-E25B5F7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662E3-3E6F-4B94-8F16-B5598E40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229600" cy="11430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 Увеличить количество самокатов и велосипедов на данных станциях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766FD-9F8F-4BC6-A9EE-E98AECE8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F7D5C-462C-4E1E-9F67-36B62A0325CA}"/>
              </a:ext>
            </a:extLst>
          </p:cNvPr>
          <p:cNvSpPr txBox="1"/>
          <p:nvPr/>
        </p:nvSpPr>
        <p:spPr>
          <a:xfrm>
            <a:off x="457200" y="4917069"/>
            <a:ext cx="253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6. Сделать промежуточные станции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7387C4-E11F-483A-8AE9-A906B1EC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00" y="4615367"/>
            <a:ext cx="5940152" cy="219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6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Улучшить запись данных. Добавить дополнительные столбцы.</a:t>
            </a:r>
          </a:p>
          <a:p>
            <a:pPr marL="514350" indent="-514350">
              <a:buAutoNum type="arabicPeriod"/>
            </a:pPr>
            <a:r>
              <a:rPr lang="ru-RU" dirty="0"/>
              <a:t>Увеличить количество станций и велосипедов </a:t>
            </a:r>
            <a:r>
              <a:rPr lang="ru-RU"/>
              <a:t>с самокатами</a:t>
            </a:r>
          </a:p>
        </p:txBody>
      </p:sp>
    </p:spTree>
    <p:extLst>
      <p:ext uri="{BB962C8B-B14F-4D97-AF65-F5344CB8AC3E}">
        <p14:creationId xmlns:p14="http://schemas.microsoft.com/office/powerpoint/2010/main" val="227010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9073008" cy="60250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3741" y="2967335"/>
            <a:ext cx="9116534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ru-RU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Спасибо за внимание!</a:t>
            </a:r>
          </a:p>
          <a:p>
            <a:pPr algn="ctr"/>
            <a:r>
              <a:rPr lang="ru-RU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Готовы ответить на ваши вопросы</a:t>
            </a:r>
            <a:endParaRPr lang="ru-RU" sz="4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044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183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Тема Office</vt:lpstr>
      <vt:lpstr>Сферический велопрокат в вакууме</vt:lpstr>
      <vt:lpstr>Пайплайн проекта</vt:lpstr>
      <vt:lpstr>Немного о данных</vt:lpstr>
      <vt:lpstr>Проверка данных на ошибки</vt:lpstr>
      <vt:lpstr>Выводы на основе визуализации</vt:lpstr>
      <vt:lpstr>Презентация PowerPoint</vt:lpstr>
      <vt:lpstr>Презентация PowerPoint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Сферический велопрокат в вакууме</dc:title>
  <dc:creator>пк</dc:creator>
  <cp:lastModifiedBy>nikitavasilev694@gmail.com</cp:lastModifiedBy>
  <cp:revision>24</cp:revision>
  <dcterms:created xsi:type="dcterms:W3CDTF">2024-12-18T15:59:19Z</dcterms:created>
  <dcterms:modified xsi:type="dcterms:W3CDTF">2024-12-20T20:24:09Z</dcterms:modified>
</cp:coreProperties>
</file>