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0B496312-9F02-4B55-A5C1-ACF1E245D637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5DCDE8A7-236D-416E-882A-95A60F8278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6312-9F02-4B55-A5C1-ACF1E245D637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E8A7-236D-416E-882A-95A60F8278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6312-9F02-4B55-A5C1-ACF1E245D637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E8A7-236D-416E-882A-95A60F8278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6312-9F02-4B55-A5C1-ACF1E245D637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E8A7-236D-416E-882A-95A60F8278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6312-9F02-4B55-A5C1-ACF1E245D637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E8A7-236D-416E-882A-95A60F8278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6312-9F02-4B55-A5C1-ACF1E245D637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E8A7-236D-416E-882A-95A60F82783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6312-9F02-4B55-A5C1-ACF1E245D637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E8A7-236D-416E-882A-95A60F82783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6312-9F02-4B55-A5C1-ACF1E245D637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E8A7-236D-416E-882A-95A60F8278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96312-9F02-4B55-A5C1-ACF1E245D637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E8A7-236D-416E-882A-95A60F8278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0B496312-9F02-4B55-A5C1-ACF1E245D637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5DCDE8A7-236D-416E-882A-95A60F8278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0B496312-9F02-4B55-A5C1-ACF1E245D637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5DCDE8A7-236D-416E-882A-95A60F82783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B496312-9F02-4B55-A5C1-ACF1E245D637}" type="datetimeFigureOut">
              <a:rPr lang="ru-RU" smtClean="0"/>
              <a:pPr/>
              <a:t>02.06.2015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DCDE8A7-236D-416E-882A-95A60F82783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pperplate Gothic Bold"/>
                <a:cs typeface="Copperplate Gothic Bold"/>
              </a:rPr>
              <a:t>“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pperplate Gothic Bold"/>
                <a:cs typeface="Copperplate Gothic Bold"/>
              </a:rPr>
              <a:t>Bulls&amp;Cows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pperplate Gothic Bold"/>
                <a:cs typeface="Copperplate Gothic Bold"/>
              </a:rPr>
              <a:t>” </a:t>
            </a:r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pperplate Gothic Bold"/>
                <a:cs typeface="Copperplate Gothic Bold"/>
              </a:rPr>
              <a:t/>
            </a:r>
            <a:b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pperplate Gothic Bold"/>
                <a:cs typeface="Copperplate Gothic Bold"/>
              </a:rPr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Многопользовательская интеллектуальная </a:t>
            </a:r>
            <a:r>
              <a:rPr lang="ru-RU" dirty="0" smtClean="0"/>
              <a:t>онлайн игра </a:t>
            </a:r>
            <a:endParaRPr lang="ru-RU" dirty="0"/>
          </a:p>
          <a:p>
            <a:endParaRPr lang="ru-RU" dirty="0"/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98470"/>
            <a:ext cx="2129379" cy="156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4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Внешний вид приложения</a:t>
            </a:r>
            <a:endParaRPr lang="ru-RU" dirty="0"/>
          </a:p>
        </p:txBody>
      </p:sp>
      <p:pic>
        <p:nvPicPr>
          <p:cNvPr id="2050" name="Picture 2" descr="D:\Учеба\Инфа\7CQPPDc9e2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102" y="1894778"/>
            <a:ext cx="2197597" cy="390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Учеба\Инфа\Oo_lhVupUpU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25" y="2114448"/>
            <a:ext cx="2197597" cy="390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298470"/>
            <a:ext cx="2129379" cy="1569016"/>
          </a:xfrm>
          <a:prstGeom prst="rect">
            <a:avLst/>
          </a:prstGeom>
        </p:spPr>
      </p:pic>
      <p:pic>
        <p:nvPicPr>
          <p:cNvPr id="2052" name="Picture 4" descr="D:\Учеба\Инфа\gnTU-xTui_M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02" y="2123842"/>
            <a:ext cx="2192313" cy="389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Реализованные </a:t>
            </a:r>
            <a:r>
              <a:rPr lang="ru-RU" dirty="0" err="1" smtClean="0"/>
              <a:t>Фичи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3040" y="1916832"/>
            <a:ext cx="6196405" cy="3603812"/>
          </a:xfrm>
        </p:spPr>
        <p:txBody>
          <a:bodyPr>
            <a:normAutofit/>
          </a:bodyPr>
          <a:lstStyle/>
          <a:p>
            <a:r>
              <a:rPr lang="ru-RU" dirty="0" smtClean="0"/>
              <a:t>Чат</a:t>
            </a:r>
          </a:p>
          <a:p>
            <a:r>
              <a:rPr lang="ru-RU" dirty="0" smtClean="0"/>
              <a:t>Онлайн режим</a:t>
            </a:r>
          </a:p>
          <a:p>
            <a:r>
              <a:rPr lang="ru-RU" dirty="0" smtClean="0"/>
              <a:t>Статистика игрока</a:t>
            </a:r>
          </a:p>
          <a:p>
            <a:r>
              <a:rPr lang="ru-RU" dirty="0" smtClean="0"/>
              <a:t>Учетная запись, связанная с</a:t>
            </a:r>
            <a:r>
              <a:rPr lang="en-US" dirty="0" smtClean="0"/>
              <a:t> </a:t>
            </a:r>
            <a:r>
              <a:rPr lang="en-US" dirty="0" err="1" smtClean="0"/>
              <a:t>Vk</a:t>
            </a:r>
            <a:endParaRPr lang="ru-RU" dirty="0" smtClean="0"/>
          </a:p>
          <a:p>
            <a:r>
              <a:rPr lang="ru-RU" dirty="0" smtClean="0"/>
              <a:t>Бар для анализа цифр</a:t>
            </a:r>
          </a:p>
          <a:p>
            <a:r>
              <a:rPr lang="ru-RU" dirty="0" smtClean="0"/>
              <a:t>Возможность </a:t>
            </a:r>
            <a:r>
              <a:rPr lang="ru-RU" dirty="0" smtClean="0"/>
              <a:t>смены фона</a:t>
            </a:r>
          </a:p>
          <a:p>
            <a:r>
              <a:rPr lang="ru-RU" dirty="0" smtClean="0"/>
              <a:t>Возможность </a:t>
            </a:r>
            <a:r>
              <a:rPr lang="ru-RU" dirty="0"/>
              <a:t>проводить несколько сессий одновременно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98470"/>
            <a:ext cx="2129379" cy="156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1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Итоговый вклад в проект: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3040" y="1988840"/>
            <a:ext cx="6277312" cy="3603812"/>
          </a:xfrm>
        </p:spPr>
        <p:txBody>
          <a:bodyPr>
            <a:normAutofit/>
          </a:bodyPr>
          <a:lstStyle/>
          <a:p>
            <a:r>
              <a:rPr lang="ru-RU" dirty="0"/>
              <a:t>Самсонов </a:t>
            </a:r>
            <a:r>
              <a:rPr lang="ru-RU" dirty="0" smtClean="0"/>
              <a:t>Никита: Сервер, </a:t>
            </a:r>
            <a:r>
              <a:rPr lang="en-US" dirty="0" smtClean="0"/>
              <a:t>Android</a:t>
            </a:r>
            <a:r>
              <a:rPr lang="ru-RU" dirty="0" smtClean="0"/>
              <a:t> клиент, база данных, оформление </a:t>
            </a:r>
            <a:r>
              <a:rPr lang="ru-RU" dirty="0" err="1" smtClean="0"/>
              <a:t>репозитория</a:t>
            </a:r>
            <a:r>
              <a:rPr lang="en-US" dirty="0" smtClean="0"/>
              <a:t>, </a:t>
            </a:r>
            <a:r>
              <a:rPr lang="en-US" dirty="0" err="1" smtClean="0"/>
              <a:t>gradle</a:t>
            </a:r>
            <a:endParaRPr lang="ru-RU" dirty="0" smtClean="0"/>
          </a:p>
          <a:p>
            <a:r>
              <a:rPr lang="ru-RU" dirty="0"/>
              <a:t>К</a:t>
            </a:r>
            <a:r>
              <a:rPr lang="ru-RU" dirty="0" smtClean="0"/>
              <a:t>арпов Илья: </a:t>
            </a:r>
            <a:r>
              <a:rPr lang="ru-RU" dirty="0"/>
              <a:t>Аутентификация через </a:t>
            </a:r>
            <a:r>
              <a:rPr lang="ru-RU" dirty="0" err="1" smtClean="0"/>
              <a:t>Vk</a:t>
            </a:r>
            <a:r>
              <a:rPr lang="ru-RU" dirty="0" smtClean="0"/>
              <a:t>, работа с </a:t>
            </a:r>
            <a:r>
              <a:rPr lang="en-US" dirty="0" err="1" smtClean="0"/>
              <a:t>Vk</a:t>
            </a:r>
            <a:r>
              <a:rPr lang="en-US" dirty="0" smtClean="0"/>
              <a:t> API,</a:t>
            </a:r>
            <a:r>
              <a:rPr lang="ru-RU" dirty="0" smtClean="0"/>
              <a:t> единый стиль</a:t>
            </a:r>
          </a:p>
          <a:p>
            <a:r>
              <a:rPr lang="ru-RU" dirty="0"/>
              <a:t>Емельянова </a:t>
            </a:r>
            <a:r>
              <a:rPr lang="ru-RU" dirty="0" smtClean="0"/>
              <a:t>Анастасия: Интерфейс, оформление, основной алгоритм игры</a:t>
            </a:r>
          </a:p>
          <a:p>
            <a:r>
              <a:rPr lang="ru-RU" dirty="0"/>
              <a:t>Борисов </a:t>
            </a:r>
            <a:r>
              <a:rPr lang="ru-RU" dirty="0" smtClean="0"/>
              <a:t>Дмитрий: </a:t>
            </a:r>
            <a:r>
              <a:rPr lang="ru-RU" dirty="0"/>
              <a:t>Статистика, о</a:t>
            </a:r>
            <a:r>
              <a:rPr lang="ru-RU" dirty="0" smtClean="0"/>
              <a:t>нлайн режим, оформление</a:t>
            </a:r>
            <a:endParaRPr lang="ru-RU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98470"/>
            <a:ext cx="2129379" cy="156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2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Нереализованные амбиции: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Вариант игры со словами вместо цифр</a:t>
            </a:r>
          </a:p>
          <a:p>
            <a:r>
              <a:rPr lang="ru-RU" dirty="0" smtClean="0"/>
              <a:t>Игра с друзьями</a:t>
            </a:r>
          </a:p>
          <a:p>
            <a:r>
              <a:rPr lang="ru-RU" dirty="0" smtClean="0"/>
              <a:t>Вибрация при выигрыше</a:t>
            </a:r>
          </a:p>
          <a:p>
            <a:r>
              <a:rPr lang="ru-RU" dirty="0" smtClean="0"/>
              <a:t>Система достижений</a:t>
            </a:r>
          </a:p>
          <a:p>
            <a:r>
              <a:rPr lang="ru-RU" dirty="0" smtClean="0"/>
              <a:t>Правила игры</a:t>
            </a:r>
            <a:endParaRPr lang="ru-RU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98470"/>
            <a:ext cx="2129379" cy="156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98470"/>
            <a:ext cx="2129379" cy="156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2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опка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365</TotalTime>
  <Words>107</Words>
  <Application>Microsoft Office PowerPoint</Application>
  <PresentationFormat>Экран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Кнопка</vt:lpstr>
      <vt:lpstr>“Bulls&amp;Cows”  </vt:lpstr>
      <vt:lpstr>Внешний вид приложения</vt:lpstr>
      <vt:lpstr>Реализованные Фичи</vt:lpstr>
      <vt:lpstr>Итоговый вклад в проект:</vt:lpstr>
      <vt:lpstr>Нереализованные амбиции: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“Bulls&amp;Cows”</dc:title>
  <dc:creator>Domine</dc:creator>
  <cp:lastModifiedBy>Domine</cp:lastModifiedBy>
  <cp:revision>13</cp:revision>
  <dcterms:created xsi:type="dcterms:W3CDTF">2015-06-01T16:55:31Z</dcterms:created>
  <dcterms:modified xsi:type="dcterms:W3CDTF">2015-06-02T01:23:40Z</dcterms:modified>
</cp:coreProperties>
</file>