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9BD0-8F51-279A-B0D5-055E5B6B1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EBE93-0DA5-2107-1507-B9225F8E3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5A0C-A851-80F3-49C1-93F61EF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2D72-FB1A-987B-7A1D-9C03DA5A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7B65-6C8B-D3EC-2B9E-A12E92EA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1F79-B1DB-3DA1-6B64-E230850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9806B-D475-4417-E7DC-5CDE78A28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60307-C2A3-4913-2E8A-9B45BB16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EB32-71BD-F442-8933-0883BB0E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5FC2-8C74-898D-90E5-F2664C20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1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6E197-D079-0762-0D05-EB88421E6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CDBEB-380D-0A68-37F3-7E4F67EA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4E00-2F81-BFEF-FF38-1CA627A8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081C-786B-D70D-0BC9-D7F7FA1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DF73-FCA0-C2C6-5C70-2858DCFA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5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6AC9-9D12-7D6F-BAA0-4CF88543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D3BC-B4E1-2001-DF6F-8E9A0AC2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5EE5-119D-E48E-21F3-A0C01125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B3BA-7FB5-BEC8-9E61-B2409A00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B21C-A754-3B6D-E156-B9277AA5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2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7A3F-E70E-E035-2911-6E61ABD5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14E2-BC81-8D19-3186-33319378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79B2-55DC-8053-75D8-B15FBEC8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D4F7-9C45-CE69-966E-9D72614C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F974-0F9A-58B7-EB42-29A10E74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3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31DD-D20A-F891-82D1-1B1AE584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DE6D-613D-697B-9336-0FF353608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A87A-AAF2-1C43-70CB-9BD2733A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6D5AC-46C8-5A64-C2F8-2768F583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56D88-5A3D-3774-0156-EAB53560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50E97-EB53-486E-53E0-AC9B3508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E3B0-D3F6-0FEA-3AA1-F010B257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4AD4-40D3-84D2-F4C7-0E5BB1EA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094F1-BA43-CDE4-45E0-75901E10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191B6-2935-1846-F8A2-B2A6854BA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C87F1-B944-2153-7DE2-1A8803FAE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D6EDC-8AF5-A0E8-D608-32E1B287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2A30D-E46F-C686-23C0-D78EB93D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522AD-0F06-65D2-D829-184110C5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0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6CFB-213C-DE10-4CB5-5F6DEC25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C756F-6F19-1EB2-84B4-B7E86657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767C1-EC82-86C1-9132-9A4F5EDC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AA945-A0E7-995E-40BC-C49AE81E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AAA72-2361-9F89-D898-2308D71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23D1D-4600-3F3F-ED44-2D0AC220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91EF8-5706-3881-4100-F3CCFFF9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4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39E8-BDD9-9A41-AC3B-6605E4AC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AE9C-2E03-E0CD-C807-F82521D9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7A925-ADF0-3BA3-0BCC-0AC06350C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AE41B-5113-C6A3-0893-B6708003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1C69E-6590-6CA9-6ADC-42BA1D07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23CB-4906-84C0-1C9B-47C9CBF4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8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7CFF-EB6A-8A8C-28A8-142B1877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0A993-BE1F-87FD-EC27-5C1A7B0F8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C444-3DB3-C1B1-EBD3-F8948809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FFA30-D042-1806-6370-57E879F7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6F568-95C4-75A8-C0CC-44451CFA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696AA-292C-9FA9-1D22-F9D94CCD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1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5FCED-13EC-F133-A19D-04AB7A88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042F6-7793-E52E-A3AB-5C4476DE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C17F-D8B7-4BCD-A34C-C392FC010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D6FA-91CE-4FCC-B6C5-6C6747B175C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4C77-1783-1950-E7A4-C9DEA1DDC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E104-E965-1BE7-7262-559B5C7A7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B9AF-80D2-4FEF-B872-79D1951EB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eamshuny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981-ABBD-7729-8C88-0B280B2E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BAADC-BAFE-E3B4-B41A-45D866660B58}"/>
              </a:ext>
            </a:extLst>
          </p:cNvPr>
          <p:cNvSpPr txBox="1"/>
          <p:nvPr/>
        </p:nvSpPr>
        <p:spPr>
          <a:xfrm>
            <a:off x="2780043" y="1825625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chemeClr val="bg1"/>
                </a:solidFill>
                <a:latin typeface="Monotype Corsiva" panose="03010101010201010101" pitchFamily="66" charset="0"/>
              </a:rPr>
              <a:t>Innovative idea </a:t>
            </a:r>
            <a:endParaRPr lang="en-IN" sz="5400" u="sng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DAACDE-9B4D-B7C3-79EF-24D3A09E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D96EE-F753-96D4-F76F-1FC542907FA1}"/>
              </a:ext>
            </a:extLst>
          </p:cNvPr>
          <p:cNvSpPr txBox="1"/>
          <p:nvPr/>
        </p:nvSpPr>
        <p:spPr>
          <a:xfrm>
            <a:off x="5248589" y="4661604"/>
            <a:ext cx="694341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u="sng" dirty="0">
                <a:solidFill>
                  <a:schemeClr val="bg1"/>
                </a:solidFill>
                <a:latin typeface="Monotype Corsiva" panose="03010101010201010101" pitchFamily="66" charset="0"/>
              </a:rPr>
              <a:t>Innovative idea </a:t>
            </a:r>
          </a:p>
          <a:p>
            <a:endParaRPr lang="en-US" sz="4800" u="sng" dirty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endParaRPr lang="en-US" sz="4800" u="sng" dirty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endParaRPr lang="en-IN" sz="4800" u="sng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AE6B6F41-BA7E-98C8-A8B3-A49105A7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242" y="-7033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61714-7D86-F6C2-BF44-E89214016276}"/>
              </a:ext>
            </a:extLst>
          </p:cNvPr>
          <p:cNvSpPr txBox="1"/>
          <p:nvPr/>
        </p:nvSpPr>
        <p:spPr>
          <a:xfrm>
            <a:off x="2309444" y="1592763"/>
            <a:ext cx="6362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INNOVATIVE IDEA</a:t>
            </a:r>
            <a:endParaRPr lang="en-IN" sz="4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B49E-CA48-C923-D974-ED3AC721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b="1" i="0" dirty="0">
                <a:solidFill>
                  <a:srgbClr val="555555"/>
                </a:solidFill>
                <a:effectLst/>
                <a:latin typeface="Roboto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A8C2-77D5-2F9A-8C15-9CDC619E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83EF62-7655-068E-A243-53566823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4EF76-6849-5F5B-CB3A-6C15AB1552D2}"/>
              </a:ext>
            </a:extLst>
          </p:cNvPr>
          <p:cNvSpPr txBox="1"/>
          <p:nvPr/>
        </p:nvSpPr>
        <p:spPr>
          <a:xfrm>
            <a:off x="3013669" y="473380"/>
            <a:ext cx="61646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555555"/>
                </a:solidFill>
                <a:effectLst/>
                <a:latin typeface="Roboto-Bold"/>
              </a:rPr>
              <a:t> </a:t>
            </a:r>
            <a:r>
              <a:rPr lang="en-IN" sz="4400" b="1" i="0" u="sng" dirty="0">
                <a:solidFill>
                  <a:schemeClr val="bg1"/>
                </a:solidFill>
                <a:effectLst/>
                <a:latin typeface="Monotype Corsiva" panose="03010101010201010101" pitchFamily="66" charset="0"/>
              </a:rPr>
              <a:t>Zero-Energy 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71160-2A29-FC7F-B4EE-1035485DF87A}"/>
              </a:ext>
            </a:extLst>
          </p:cNvPr>
          <p:cNvSpPr txBox="1"/>
          <p:nvPr/>
        </p:nvSpPr>
        <p:spPr>
          <a:xfrm>
            <a:off x="391887" y="1377758"/>
            <a:ext cx="58782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Monotype Corsiva" panose="03010101010201010101" pitchFamily="66" charset="0"/>
              </a:rPr>
              <a:t>*Imagine a fully functional house that requires net zero electricity and in turn, stores energy for future use. A group of about 70 engineering and architecture students from Indian Institute of Technology (IIT) Bombay have designed exactly this.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4E99-E46D-7CDB-8CFC-47D01E8AC2C8}"/>
              </a:ext>
            </a:extLst>
          </p:cNvPr>
          <p:cNvSpPr txBox="1"/>
          <p:nvPr/>
        </p:nvSpPr>
        <p:spPr>
          <a:xfrm>
            <a:off x="6303248" y="3244837"/>
            <a:ext cx="5694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Monotype Corsiva" panose="03010101010201010101" pitchFamily="66" charset="0"/>
              </a:rPr>
              <a:t>** The brainchild of team </a:t>
            </a:r>
            <a:r>
              <a:rPr lang="en-US" sz="2400" b="1" i="0" u="sng" dirty="0">
                <a:solidFill>
                  <a:schemeClr val="bg1"/>
                </a:solidFill>
                <a:effectLst/>
                <a:latin typeface="Monotype Corsiva" panose="03010101010201010101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SHUNYA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Monotype Corsiva" panose="03010101010201010101" pitchFamily="66" charset="0"/>
              </a:rPr>
              <a:t> or ‘Sustainable Habitat for an Urbanizing Nation by its Young Aspirants’, Project Solarise’ is a 2,000 sq ft solar-powered villa that comprises three well-furnished rooms along with a kitchen that is amply lit and air-conditioned.</a:t>
            </a:r>
            <a:endParaRPr lang="en-IN" sz="24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2788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8355-AF9F-16B4-F68C-16CF48E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17F9-3BB9-06E1-494D-8C1F0534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2BBBC7-DB57-FB1E-04AF-CBE50EC4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F74D2-36F1-882F-2559-B7C62087F94A}"/>
              </a:ext>
            </a:extLst>
          </p:cNvPr>
          <p:cNvSpPr txBox="1"/>
          <p:nvPr/>
        </p:nvSpPr>
        <p:spPr>
          <a:xfrm>
            <a:off x="695849" y="536526"/>
            <a:ext cx="60943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Monotype Corsiva" panose="03010101010201010101" pitchFamily="66" charset="0"/>
              </a:rPr>
              <a:t>***The energy supply for the house is generated on its rooftop through solar panels, which has the added ability to route excess energy generated on sunny days to a power grid. Not limited just to the house, even the appliances (oven, cooker, etc.) in this fully functional house are powered by solar energy.</a:t>
            </a:r>
            <a:endParaRPr lang="en-IN" sz="24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FAE430F-5F5C-5FFD-6D5E-F124961A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27" y="3381376"/>
            <a:ext cx="4315767" cy="20447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41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6498-2DA7-5DC1-8756-C8385BB7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3743-F79A-C5B9-A660-66D3889E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5358EA-B215-769C-B38C-70EAE8CD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03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6836C-6173-6A7B-D177-1392E4B3C5F0}"/>
              </a:ext>
            </a:extLst>
          </p:cNvPr>
          <p:cNvSpPr txBox="1"/>
          <p:nvPr/>
        </p:nvSpPr>
        <p:spPr>
          <a:xfrm>
            <a:off x="1698169" y="1690688"/>
            <a:ext cx="4692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otype Corsiva" panose="03010101010201010101" pitchFamily="66" charset="0"/>
              </a:rPr>
              <a:t>Thank you….  </a:t>
            </a:r>
            <a:endParaRPr lang="en-IN" sz="60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191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Monotype Corsiva</vt:lpstr>
      <vt:lpstr>Roboto-Bold</vt:lpstr>
      <vt:lpstr>Office Theme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2024-06-13T06:09:39Z</dcterms:created>
  <dcterms:modified xsi:type="dcterms:W3CDTF">2024-06-13T06:39:38Z</dcterms:modified>
</cp:coreProperties>
</file>