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1" r:id="rId3"/>
    <p:sldId id="256" r:id="rId4"/>
    <p:sldId id="262" r:id="rId5"/>
    <p:sldId id="266" r:id="rId6"/>
    <p:sldId id="257" r:id="rId7"/>
    <p:sldId id="264" r:id="rId8"/>
    <p:sldId id="258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AC48-E967-4890-A41B-5008844E8D80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33DE7-7CE5-42F6-A155-DBC8F767E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2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3DE7-7CE5-42F6-A155-DBC8F767E3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4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FE4DB-AAF8-42C8-8433-61D746B0F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28B342-3EBB-498D-97D1-F9E50673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289C8A-DD7E-4B27-84EF-AC2884FB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9A62A1-35FE-4B71-AB3E-962E8338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BEEA9A-39B5-4C94-B9E1-FF35A8CB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AA471-6DBC-4EBA-B6C2-6B76A9A8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F0AE20-668D-41DA-80F2-004611D1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6C861-1F9C-444E-91B7-EB283CBB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4D3BB-3C3E-47E8-8A53-0DA09C76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43F6B-584F-4095-9604-9CBB387C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EF6512-8F7C-47D0-B112-39EA54A9E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2D1C83-D4A5-4A48-8182-E7B7D6F9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833FC-EA85-4AA4-81A9-76158571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C6C164-D296-4C23-8529-80CA129B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33A136-3237-4F90-B017-09564063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3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5BE9C-7F85-45EF-9985-2839DA4C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2300D-C548-4EC9-8A9A-E62C93F6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F8F58-5817-45DA-AED5-31355006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ACDB0-03D1-4A06-9343-E6C46BB0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9CF371-AA7D-4F85-8764-59176DF7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6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F090A-A07D-4E59-980E-02B755B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DF7270-DF20-4EE9-81EB-2C2DEAD5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898FD9-B2E1-4CB7-8444-CC469C04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DBEC3-72B2-4F85-BD31-2DEDB9E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0EE67-2366-4074-BE90-1210E888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76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DC696-A78F-4BD3-82A4-6BB643CB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74762-47D5-45CC-A7E1-7FC75F68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6DED32-A601-4F88-B3AA-7A758F7B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C0DB4A-15C2-4710-983C-09C58148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EF1EA1-4859-49D9-9768-29EFB644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97746C-5D0C-4E2B-A401-C3C915C9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87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0E425-F59A-400D-90BA-1EEE2224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5B3F9B-B1E9-4A8C-8A83-0A4120E3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9E538A-3034-49CC-9FD9-A7DB67A3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BA9496-E42F-4F7B-864E-798D63A82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01C1DE-BB60-4452-8C79-D1EAEB852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7C092D-12FE-4A37-82F3-49E3AF4E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AB9EA5-B996-497C-B098-86B11C14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00E58E-CA8B-4869-94CD-C7A7CF5F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AC296-E63B-4725-8AF7-09DE1F79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4231D6-9811-4EB0-8D28-584CE050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5DD888-F95C-4673-A71E-C4DA126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D51BE-B679-46B6-9738-CB141343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8C3054-B649-40C2-B365-92E2A007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90306B-95B0-4AA0-8242-3C2ED0A5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0A4A28-95C1-4D36-AD48-CE4581AF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6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C1711-76E2-4959-B18E-A2A1B6C4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60CF03-EED0-4FEB-BC9A-3ED11600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0F3252-39C2-4AF2-A950-045E27F4A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586133-A849-45FB-A471-C9F38244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33340F-F064-4056-AA62-DFF03158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71971E-4370-4309-A42D-68ECFE87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7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79995-927C-40FA-838E-6228BA97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38C752-BA2A-4864-82E4-3F589F80B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BE9899-1458-4E6E-B28D-BA10D49F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AAD88C-3E5A-425F-9597-4065F7E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4A7939-2EDA-48FA-BC2A-78082801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389E5B-0EC9-462F-87A5-F7457A90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72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91362-6EE6-48D8-9377-99A0D8DF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9AF576-949C-4117-B1B2-101EAF27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F7C77-2690-435B-B1A9-1A34DE19F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EE3AD-EC37-4A50-982B-40811C72D076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1E343-1E7D-4C02-80FF-876CDAFDA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EDBEE-9C74-456F-B71A-A9DAD370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A2D7-2DF1-4153-91EA-116901D62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C7DCEA-6AAF-4445-B2D6-1B077C8FFF8C}"/>
              </a:ext>
            </a:extLst>
          </p:cNvPr>
          <p:cNvSpPr txBox="1">
            <a:spLocks/>
          </p:cNvSpPr>
          <p:nvPr/>
        </p:nvSpPr>
        <p:spPr>
          <a:xfrm>
            <a:off x="7104500" y="2904938"/>
            <a:ext cx="5087500" cy="1048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выборки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- Предсказание приповерхностной гравитирующей границы Кембрийских отложений по гравитационному полю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45216C-443D-444D-9B35-E8179FE9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10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8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B513FB6-B919-4ACE-B07E-CA1F96B8B21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38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Профильные данные.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31814B-39CF-4A9E-8324-E11520F82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57"/>
          <a:stretch/>
        </p:blipFill>
        <p:spPr>
          <a:xfrm>
            <a:off x="1284303" y="1073402"/>
            <a:ext cx="6027938" cy="31784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8AF37A-E2A6-403B-975A-93576759C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04" y="1144080"/>
            <a:ext cx="3162741" cy="229584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33166B-E2C7-41E6-BAD8-A71D205D5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199" y="3317140"/>
            <a:ext cx="1885447" cy="3702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B6F618-D4F0-440B-8D65-E7A8337F0584}"/>
              </a:ext>
            </a:extLst>
          </p:cNvPr>
          <p:cNvSpPr txBox="1"/>
          <p:nvPr/>
        </p:nvSpPr>
        <p:spPr>
          <a:xfrm>
            <a:off x="7481339" y="3484667"/>
            <a:ext cx="3098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точности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r2_score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 хуже, чем у предыдущих моделей </a:t>
            </a:r>
          </a:p>
        </p:txBody>
      </p:sp>
    </p:spTree>
    <p:extLst>
      <p:ext uri="{BB962C8B-B14F-4D97-AF65-F5344CB8AC3E}">
        <p14:creationId xmlns:p14="http://schemas.microsoft.com/office/powerpoint/2010/main" val="391163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B513FB6-B919-4ACE-B07E-CA1F96B8B21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38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LassoRegression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Профильные данные. Сравнение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hyperopt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67C803-0AEC-4893-83D8-F7FF587F6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36"/>
          <a:stretch/>
        </p:blipFill>
        <p:spPr>
          <a:xfrm>
            <a:off x="0" y="505233"/>
            <a:ext cx="6062662" cy="31784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006293-762C-46E4-B90F-2A791782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63" y="2753172"/>
            <a:ext cx="1774075" cy="4106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9A7773-D261-450F-9E64-E387188F2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340" y="789319"/>
            <a:ext cx="3961403" cy="22479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729418-1609-47A7-8679-544F495B0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662" y="3163796"/>
            <a:ext cx="4341156" cy="34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2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3222AB8-AE1B-4917-8435-E231EDCEC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8174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полученных значений точности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r2_score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кроссвалидации и методом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hyperopt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F82459-7B30-4F23-B388-CD638132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7" y="780680"/>
            <a:ext cx="11117226" cy="529663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A5D7AF-55EF-4C6F-AE23-258724C5416C}"/>
              </a:ext>
            </a:extLst>
          </p:cNvPr>
          <p:cNvSpPr/>
          <p:nvPr/>
        </p:nvSpPr>
        <p:spPr>
          <a:xfrm>
            <a:off x="603682" y="4536489"/>
            <a:ext cx="870011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EFBC67-DDB4-45B5-BC78-66BC694C9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68"/>
          <a:stretch/>
        </p:blipFill>
        <p:spPr>
          <a:xfrm>
            <a:off x="0" y="0"/>
            <a:ext cx="5995987" cy="33743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D5F9D1-AC65-4BA4-87CE-8A154E31C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51" y="1"/>
            <a:ext cx="5058199" cy="332205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5E1EB7C-3345-4667-8D82-8FF5581AF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01" y="2542714"/>
            <a:ext cx="1021272" cy="3439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1336A06-8AB0-472E-9CE8-A37537A9E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22052"/>
            <a:ext cx="12192000" cy="35359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995C8-75C7-491F-A18C-B0620723E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6957050" cy="305540"/>
          </a:xfrm>
        </p:spPr>
        <p:txBody>
          <a:bodyPr>
            <a:normAutofit fontScale="90000"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Профильные данные.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gbtree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E448FD-484C-43E9-8C41-8455C772B5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8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XGBoostRegressor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478AC1-BCD5-4EB2-9264-2ACFDE92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40"/>
            <a:ext cx="7865084" cy="30472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800F63-3173-41EB-8C23-11358DBF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5596"/>
            <a:ext cx="8286750" cy="300526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5740BA-9A48-47B9-9D48-656B6628E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901" y="646643"/>
            <a:ext cx="4119099" cy="2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0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C8C075A-C007-43FC-9BFF-62E58F4B5C2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57050" cy="305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Профильные данные.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Booster = gblinear.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B513FB6-B919-4ACE-B07E-CA1F96B8B21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705600" cy="247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GradientBoostingRegressor.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Профильные данные.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741924-A854-4C22-B7B9-45D23C3C6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79"/>
          <a:stretch/>
        </p:blipFill>
        <p:spPr>
          <a:xfrm>
            <a:off x="0" y="247650"/>
            <a:ext cx="5924550" cy="32190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10DFAE-04FD-4E0E-85EC-1E913D32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800" y="0"/>
            <a:ext cx="5109200" cy="34915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0441EAA-0EA5-43F9-A0BF-DC719B9E4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09" y="2488804"/>
            <a:ext cx="1657656" cy="4216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429508B-38A2-498C-84F7-05B9433E7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02886"/>
            <a:ext cx="12192000" cy="34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EA88767-22AC-490F-B8B8-5967B3A473E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8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GradientBoostingRegressor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C9BEAE-0DB7-4692-9702-561D551A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41"/>
            <a:ext cx="8010525" cy="2511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39C634-B05E-46ED-BE88-2003DD4B3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975"/>
            <a:ext cx="9957304" cy="34741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184FA1-D721-401E-AFBA-3FC8D277F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525" y="381739"/>
            <a:ext cx="4181475" cy="257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5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B513FB6-B919-4ACE-B07E-CA1F96B8B21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067550" cy="266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Профильные данные.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B716B3-3E6C-4231-B12C-315069A2A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16"/>
          <a:stretch/>
        </p:blipFill>
        <p:spPr>
          <a:xfrm>
            <a:off x="504825" y="266700"/>
            <a:ext cx="5343525" cy="29775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304441-136E-47A1-9E6A-41B2F2C4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91" y="2431280"/>
            <a:ext cx="1580187" cy="324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90A2980-5E67-408F-A1DB-0ACF7EA685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7" t="2103" b="1504"/>
          <a:stretch/>
        </p:blipFill>
        <p:spPr>
          <a:xfrm>
            <a:off x="6908727" y="32054"/>
            <a:ext cx="5283273" cy="324429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577D176-EC7D-43DE-9EE9-E6C5E00E2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4271"/>
            <a:ext cx="12192000" cy="349372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875B3B4-370A-43E7-9F31-219D70E636E3}"/>
              </a:ext>
            </a:extLst>
          </p:cNvPr>
          <p:cNvSpPr txBox="1">
            <a:spLocks/>
          </p:cNvSpPr>
          <p:nvPr/>
        </p:nvSpPr>
        <p:spPr>
          <a:xfrm>
            <a:off x="-79411" y="3216183"/>
            <a:ext cx="7067550" cy="266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плохо справился с задачей ввиду отсутствия регуляризации в алгоритме</a:t>
            </a:r>
          </a:p>
        </p:txBody>
      </p:sp>
    </p:spTree>
    <p:extLst>
      <p:ext uri="{BB962C8B-B14F-4D97-AF65-F5344CB8AC3E}">
        <p14:creationId xmlns:p14="http://schemas.microsoft.com/office/powerpoint/2010/main" val="269318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2F69EEE-ABD5-4971-B068-442358E411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38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8F7749-5ADE-4BAA-9FCC-9B3EB638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39"/>
            <a:ext cx="8157636" cy="25233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BD91E3-408E-4A5A-80BB-5784A3B9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9775"/>
            <a:ext cx="10658475" cy="34248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DF99B8-29A3-4767-98D5-3CE1C1D9C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269" y="314029"/>
            <a:ext cx="3903731" cy="23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544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7226</TotalTime>
  <Words>122</Words>
  <Application>Microsoft Office PowerPoint</Application>
  <PresentationFormat>Широкоэкранный</PresentationFormat>
  <Paragraphs>15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Сравнение полученных значений точности r2_score при кроссвалидации и методом hyperopt (библиотека XGBoost)</vt:lpstr>
      <vt:lpstr>XGBoostRegressor. Профильные данные. Booster = gbtree.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полученных значений точности r2_score при кроссвалидации и методом hyperopt</dc:title>
  <dc:creator>Гаранов Никита Алексеевич</dc:creator>
  <cp:lastModifiedBy>Гаранов Никита Алексеевич</cp:lastModifiedBy>
  <cp:revision>25</cp:revision>
  <dcterms:created xsi:type="dcterms:W3CDTF">2024-11-26T09:40:55Z</dcterms:created>
  <dcterms:modified xsi:type="dcterms:W3CDTF">2024-12-02T09:41:13Z</dcterms:modified>
</cp:coreProperties>
</file>