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C7BF28-C0D5-46E0-956F-6A7E37336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063B464-FADF-45BC-B808-0C1F957EE4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278077-3AF3-42A1-84AE-D032ADCF1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C617-D5FB-4C49-A1D6-239B20012780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B333B2-B4A6-4BA1-96B2-3E3347809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AF630A-5F3B-42BE-864A-3D34E9AA2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E4BC1-2A3F-42A5-A0D5-C5BD8B91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1125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B0E73F-6FED-4F6F-8321-8C7A842A8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75DF46F-DD39-4943-8D5D-119494C7C4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7A1E7D-E1BB-4B37-A5C0-BE1DCFF39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C617-D5FB-4C49-A1D6-239B20012780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F52A74-D840-4A99-B76B-2AA17B839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0E69E3-83B8-4B12-ACAA-AA895131F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E4BC1-2A3F-42A5-A0D5-C5BD8B91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8692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0D4BCA4-5F4C-4A81-8D35-BDB46E8FBA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3C5F020-8E41-4D08-9210-0A13F0060F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BAB737-2338-4C48-AF27-D17EF94C9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C617-D5FB-4C49-A1D6-239B20012780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7EE638-2B13-4434-98D1-BA7847451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27510C-EB44-4931-AF62-FD93B3D3A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E4BC1-2A3F-42A5-A0D5-C5BD8B91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6653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B5E014-7493-43F1-B6A3-DF75A913E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1AF815-0333-49D3-964D-CC653507F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BEE8FA-087D-4E38-AD33-C6B6D45C5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C617-D5FB-4C49-A1D6-239B20012780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5DE63F-FCF1-4E0B-9D8A-1061EE9D3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CF0B05-D73C-4676-8824-21ABC4F4E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E4BC1-2A3F-42A5-A0D5-C5BD8B91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4408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D1927F-D7A9-45CA-A71F-366DDD573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85EC5FD-AA02-4F6B-93D0-F1BA48683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3B6938-5A4F-4E65-9AD5-6CE3189F2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C617-D5FB-4C49-A1D6-239B20012780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BF0830-1D03-4336-B607-03E27D7A5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1F4F2E-91A6-4941-BE1C-8A928C3CE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E4BC1-2A3F-42A5-A0D5-C5BD8B91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7730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D4EAB8-C877-4131-B03D-9A5C5C4E1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317E8F-6038-49A3-AA08-DC792D0082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4069562-4FFD-470C-8255-9EA9257E7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2112C4B-42DF-4A96-99BD-645BE0A74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C617-D5FB-4C49-A1D6-239B20012780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142C9A0-FA0F-44C8-91E9-68FA6214D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6A353B4-47B4-4423-8B62-087E59C8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E4BC1-2A3F-42A5-A0D5-C5BD8B91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4817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C0DADC-141F-401A-BDB9-BD01BE58E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5C2A551-CB5A-4E73-AD2F-905F6A170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B92046F-877D-4992-A314-AA6D14858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37C25EB-226F-4322-A900-B0E4FAB94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DB9A905-8F3F-4168-878A-2B90EA0B19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EE75CFB-8EBD-41FC-A023-117BF3C41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C617-D5FB-4C49-A1D6-239B20012780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BCC9E85-6BC4-4237-8831-86CBB7423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B87FA15-C810-403C-A310-841DF3536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E4BC1-2A3F-42A5-A0D5-C5BD8B91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0128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BC79D7-F094-4FB1-BF4D-F5E394BCB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8EF34CB-ABB1-49AE-BA68-608218FCB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C617-D5FB-4C49-A1D6-239B20012780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48FDE26-9997-4FB8-857D-F5D23EEAD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6BF343E-585C-4E6E-A056-6F9F2E9E7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E4BC1-2A3F-42A5-A0D5-C5BD8B91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906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D502EA9-7591-43E3-B2C7-2DD552BF2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C617-D5FB-4C49-A1D6-239B20012780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3801914-B1D2-4EA5-8C30-59D4EB090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FECF1DF-F349-4714-91DA-ED045F4C4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E4BC1-2A3F-42A5-A0D5-C5BD8B91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6640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861049-E1F1-4D7B-AB18-06C35D110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FFE130-90A1-402E-AF4C-5E81CEB24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74D034C-0CE5-496A-8C03-811A92339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3FFEDB2-1B98-4478-AE11-82D449F32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C617-D5FB-4C49-A1D6-239B20012780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F6B690A-594B-46BE-A2F4-336611D29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042CFC8-845C-44A2-A251-E19E8D20A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E4BC1-2A3F-42A5-A0D5-C5BD8B91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8512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835A93-E3C7-48D8-B09D-EBA132013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7429BCA-BDD1-4B7D-9206-BF0A4C36E1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FBDCF03-4A1F-4C47-AED2-50F8A27D5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24CD853-A86A-4458-9508-2326E0953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C617-D5FB-4C49-A1D6-239B20012780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4B5B66C-2290-46AB-8CFA-6722CC3CB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CDE0531-B50E-44EB-8968-2F40D9B87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E4BC1-2A3F-42A5-A0D5-C5BD8B91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1702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C96E8C-3A0C-4A9D-A8EE-043D12987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0C6AD49-5477-4FC7-A825-5C2139579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90A2D4-153F-4685-BFA9-973C48D97B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9C617-D5FB-4C49-A1D6-239B20012780}" type="datetimeFigureOut">
              <a:rPr lang="ru-RU" smtClean="0"/>
              <a:t>16.01.2024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496F35-E0A3-4697-9A28-822AD4BBA5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922787-651C-470E-BDB7-692F3CBD01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E4BC1-2A3F-42A5-A0D5-C5BD8B91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3558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00668F-243E-48D8-9738-EC5A06408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4799"/>
            <a:ext cx="9144000" cy="1071563"/>
          </a:xfrm>
        </p:spPr>
        <p:txBody>
          <a:bodyPr/>
          <a:lstStyle/>
          <a:p>
            <a:r>
              <a:rPr lang="en-US" dirty="0"/>
              <a:t>Git </a:t>
            </a:r>
            <a:r>
              <a:rPr lang="ru-RU" dirty="0"/>
              <a:t>освоение</a:t>
            </a:r>
          </a:p>
        </p:txBody>
      </p:sp>
    </p:spTree>
    <p:extLst>
      <p:ext uri="{BB962C8B-B14F-4D97-AF65-F5344CB8AC3E}">
        <p14:creationId xmlns:p14="http://schemas.microsoft.com/office/powerpoint/2010/main" val="4206960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FDF2C4-DAF7-4F54-88E8-BE34F6E4E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101EFB-574A-4780-8227-422424F4B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00158"/>
          </a:xfrm>
        </p:spPr>
        <p:txBody>
          <a:bodyPr/>
          <a:lstStyle/>
          <a:p>
            <a:r>
              <a:rPr lang="ru-RU" dirty="0"/>
              <a:t>Указываем имя и адрес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229CBF0-591F-48A5-B153-7EC4E3BB9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532061"/>
            <a:ext cx="4982915" cy="101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015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73C3EB-1AB5-4ACE-8ADD-D5AFA9435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054"/>
            <a:ext cx="10515600" cy="1325563"/>
          </a:xfrm>
        </p:spPr>
        <p:txBody>
          <a:bodyPr/>
          <a:lstStyle/>
          <a:p>
            <a:r>
              <a:rPr lang="ru-RU" dirty="0"/>
              <a:t>Пример с рабами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A70884-9DE2-4370-BE56-65FB9D85D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004"/>
            <a:ext cx="10515600" cy="1234596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Создание репозитория</a:t>
            </a:r>
          </a:p>
          <a:p>
            <a:r>
              <a:rPr lang="ru-RU" dirty="0"/>
              <a:t>Для </a:t>
            </a:r>
            <a:r>
              <a:rPr lang="en-US" dirty="0"/>
              <a:t>Windows cd C:/Users/user/my_project;</a:t>
            </a:r>
            <a:r>
              <a:rPr lang="ru-RU" dirty="0"/>
              <a:t> либо через ПКМ</a:t>
            </a:r>
            <a:r>
              <a:rPr lang="en-US" dirty="0"/>
              <a:t>&gt;Open Git Bash here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94D3FF7-FC31-4C21-81F1-15DCCEE59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39778"/>
            <a:ext cx="4883573" cy="398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013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F1B192-959C-421A-953D-9C7B92C6C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подкаталога </a:t>
            </a:r>
            <a:r>
              <a:rPr lang="en-US" dirty="0"/>
              <a:t>.git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EA3BD6-070A-4015-BC19-DB4D27764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31084"/>
          </a:xfrm>
        </p:spPr>
        <p:txBody>
          <a:bodyPr/>
          <a:lstStyle/>
          <a:p>
            <a:r>
              <a:rPr lang="ru-RU" dirty="0"/>
              <a:t>Команда </a:t>
            </a:r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</a:t>
            </a:r>
            <a:r>
              <a:rPr lang="ru-RU" dirty="0"/>
              <a:t>создаёт в текущем каталоге новый подкаталог с именем </a:t>
            </a:r>
            <a:r>
              <a:rPr lang="en-US" dirty="0"/>
              <a:t>.git</a:t>
            </a:r>
            <a:r>
              <a:rPr lang="ru-RU" dirty="0"/>
              <a:t>, содержащий все необходимые файлы репозитория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55FE708-502A-43F6-94A5-CAB41AD7E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74513"/>
            <a:ext cx="5366605" cy="63426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EC4F80B-8B6E-42BC-9C80-CCB40FF7A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21803"/>
            <a:ext cx="6038850" cy="100965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DF7A532-4017-4E38-9EE7-29C4780AC8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077434"/>
            <a:ext cx="605790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079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C447D9-DDFD-48F7-8C9F-E765AC4A7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файлов под версионный контроль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2088AD-900E-4D3D-ADAD-D5BA7733D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0148"/>
            <a:ext cx="10515600" cy="1275796"/>
          </a:xfrm>
        </p:spPr>
        <p:txBody>
          <a:bodyPr/>
          <a:lstStyle/>
          <a:p>
            <a:r>
              <a:rPr lang="ru-RU" dirty="0"/>
              <a:t>Добавление в индекс - </a:t>
            </a:r>
            <a:r>
              <a:rPr lang="en-US" dirty="0"/>
              <a:t>git add *</a:t>
            </a:r>
          </a:p>
          <a:p>
            <a:r>
              <a:rPr lang="ru-RU" dirty="0"/>
              <a:t>Показывает какие файлы в каком состоянии находятся - </a:t>
            </a:r>
            <a:r>
              <a:rPr lang="en-US" dirty="0"/>
              <a:t>git status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C26FD61-573D-463A-8794-B67BCC985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45404"/>
            <a:ext cx="4958198" cy="44611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0D8F66B-F473-45FD-846A-9D3ADF274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97337"/>
            <a:ext cx="4409826" cy="131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80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C2282C-7989-4CAC-9540-BB494EDD0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601"/>
            <a:ext cx="10515600" cy="1208995"/>
          </a:xfrm>
        </p:spPr>
        <p:txBody>
          <a:bodyPr/>
          <a:lstStyle/>
          <a:p>
            <a:r>
              <a:rPr lang="ru-RU" dirty="0"/>
              <a:t>Создание коммита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C1BE20-6C4A-4BB4-97EB-4111DDDF2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597"/>
            <a:ext cx="10515600" cy="1640340"/>
          </a:xfrm>
        </p:spPr>
        <p:txBody>
          <a:bodyPr/>
          <a:lstStyle/>
          <a:p>
            <a:r>
              <a:rPr lang="en-US" dirty="0"/>
              <a:t>git commit –</a:t>
            </a:r>
            <a:r>
              <a:rPr lang="ru-RU" dirty="0"/>
              <a:t> создание коммита</a:t>
            </a:r>
            <a:endParaRPr lang="en-US" dirty="0"/>
          </a:p>
          <a:p>
            <a:r>
              <a:rPr lang="en-US" dirty="0"/>
              <a:t>--m</a:t>
            </a:r>
            <a:r>
              <a:rPr lang="ru-RU" dirty="0"/>
              <a:t> – добавление комментария</a:t>
            </a:r>
            <a:endParaRPr lang="en-US" dirty="0"/>
          </a:p>
          <a:p>
            <a:r>
              <a:rPr lang="en-US" dirty="0"/>
              <a:t>git log</a:t>
            </a:r>
            <a:r>
              <a:rPr lang="ru-RU" dirty="0"/>
              <a:t> – просматривание логов коммита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E66E7EF-4E96-4CF2-B43D-C5ECC613A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241221"/>
            <a:ext cx="5722645" cy="231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373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DD55E54-6D9B-4513-BF0B-A1DA587D6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833"/>
            <a:ext cx="10515600" cy="595654"/>
          </a:xfrm>
        </p:spPr>
        <p:txBody>
          <a:bodyPr/>
          <a:lstStyle/>
          <a:p>
            <a:r>
              <a:rPr lang="ru-RU" dirty="0"/>
              <a:t>Создадим новый файл и добавим его в новый коммит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838F1C6-AC8F-492B-9D28-355954AD9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35380"/>
            <a:ext cx="6395357" cy="163306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68C1166-B471-4C0F-936E-CC475153E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28840"/>
            <a:ext cx="5437022" cy="126863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9D98AF7-FC2D-4AC3-9BB9-6EA7B0E29B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275266"/>
            <a:ext cx="3553321" cy="140989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9290BC2-B5EB-4CD9-9808-F0DB213EC1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6999" y="4275266"/>
            <a:ext cx="4605458" cy="247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131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88E0C55-A758-4226-A2F7-566BCFE45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720" y="192769"/>
            <a:ext cx="10542815" cy="1048202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Удалим файл и вернёмся к коммиту, который содержит тот файл. Чтобы вернуться нужно указать хэш и файл, которому вы хотите вернуть исходное состояние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681DB63-DC4E-49B3-8FDA-6BA5E822A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21" y="2603589"/>
            <a:ext cx="5331279" cy="113481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FC2BAD8-DD2D-4E35-B791-D2AEC4156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720" y="5029129"/>
            <a:ext cx="6697010" cy="145752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65009AB-ACB0-4F3A-9671-40938D913E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720" y="4033732"/>
            <a:ext cx="5331279" cy="65256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3D478EA-9794-4397-A22C-D05F88FBB0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720" y="1287885"/>
            <a:ext cx="6697010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019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5A5A4D-381F-4473-966C-D43D284DA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361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Мы старались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260232F-F695-454D-8F1B-0C945C31D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430" y="1453924"/>
            <a:ext cx="6031139" cy="4018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981583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133</Words>
  <Application>Microsoft Office PowerPoint</Application>
  <PresentationFormat>Широкоэкранный</PresentationFormat>
  <Paragraphs>18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Git освоение</vt:lpstr>
      <vt:lpstr>Настройка</vt:lpstr>
      <vt:lpstr>Пример с рабами</vt:lpstr>
      <vt:lpstr>Создание подкаталога .git</vt:lpstr>
      <vt:lpstr>Добавление файлов под версионный контроль</vt:lpstr>
      <vt:lpstr>Создание коммита</vt:lpstr>
      <vt:lpstr>Презентация PowerPoint</vt:lpstr>
      <vt:lpstr>Презентация PowerPoint</vt:lpstr>
      <vt:lpstr>Мы старались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освоение</dc:title>
  <dc:creator>Blockchain</dc:creator>
  <cp:lastModifiedBy>AnimeBasArd CSGO</cp:lastModifiedBy>
  <cp:revision>6</cp:revision>
  <dcterms:created xsi:type="dcterms:W3CDTF">2024-01-15T06:43:18Z</dcterms:created>
  <dcterms:modified xsi:type="dcterms:W3CDTF">2024-01-16T16:48:22Z</dcterms:modified>
</cp:coreProperties>
</file>